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9" r:id="rId4"/>
    <p:sldId id="266" r:id="rId5"/>
    <p:sldId id="268" r:id="rId6"/>
    <p:sldId id="261" r:id="rId7"/>
    <p:sldId id="259" r:id="rId8"/>
    <p:sldId id="262" r:id="rId9"/>
    <p:sldId id="264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A878-33DC-EC0A-1911-65CC20844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9A9AD-0B2F-27FB-C694-C0F8BFCBC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5F963-1B7A-6E79-82D4-BB818BFB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602E-F7C9-473D-9BE2-C93028F9E67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A07C7-3853-63EC-5BAA-0CD251F0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6E923-78AA-0C7B-F5CE-FBDF3215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F2A9-179D-4BBF-A1F6-3BE6ABF1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6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61BB-059F-DBFE-1934-EF95B53B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6EFA7-AFF4-7742-4045-D6E7C0965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F3534-9A92-C511-DCD1-59D2F375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602E-F7C9-473D-9BE2-C93028F9E67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5B3D4-5390-C0C3-CA2C-318950CE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283C1-7307-0129-16BD-B74FD1CF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F2A9-179D-4BBF-A1F6-3BE6ABF1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4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9B486-04D8-BCE0-0C71-BCB5EC699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E88C7-A5DE-72D2-463A-D77C6FB06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5CB9A-DA6E-178A-E975-4BECFE30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602E-F7C9-473D-9BE2-C93028F9E67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28DE8-E993-3623-64EB-A6B7F940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7EB94-FCD3-F1AE-0261-379D697A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F2A9-179D-4BBF-A1F6-3BE6ABF1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4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6412-DD51-B33F-4EEF-2FBAC78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5B461-2C5D-40AA-FF89-F68BEFF6E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D7478-DF33-DEB7-6770-CE511C4E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602E-F7C9-473D-9BE2-C93028F9E67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69B0A-0355-6550-313F-CCAF1A67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F72C4-17B6-3430-0EB8-8DE89B0C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F2A9-179D-4BBF-A1F6-3BE6ABF1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0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2798-47A5-661D-24CC-722743AF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0F901-AE01-DDAB-4DFC-3EB164AF0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CDDB7-7F16-E74E-F313-E284FFE1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602E-F7C9-473D-9BE2-C93028F9E67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36A52-B7D3-D09C-4D15-C9B31E9E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0D188-9F7D-4D20-FBF2-C6AD455E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F2A9-179D-4BBF-A1F6-3BE6ABF1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1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FC3F-C16A-B024-972D-181194AE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777D2-6A15-70F6-B2AA-80165F708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CC20A-BAB8-65CA-9C4C-2E1199304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11E95-03FF-FD4E-BFF9-6690DC6B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602E-F7C9-473D-9BE2-C93028F9E67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B3174-C883-573D-374F-CB1B9415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AD412-6089-187A-9B7B-A5522D2F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F2A9-179D-4BBF-A1F6-3BE6ABF1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2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3328-7771-9662-C5F0-05953F00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D3921-EF33-F5F2-28CD-4AE83C87C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60245-804D-9750-E6AA-C4C441849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DDAB9-78EA-0AE3-F1FF-BA5AD497D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63F77-56A7-FD64-3DEB-4990FE1AC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B8C4F-B1E7-7A75-4C58-C477EAB1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602E-F7C9-473D-9BE2-C93028F9E67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4A3D49-2F3E-4DB1-9EB2-691F0594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4741F3-B22D-9A33-B54F-18397FAC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F2A9-179D-4BBF-A1F6-3BE6ABF1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1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874D-9A55-B044-195D-90A3B40A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C0FA0-A0CA-2995-8031-EF685331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602E-F7C9-473D-9BE2-C93028F9E67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70888-5A83-CF57-DAF3-7A13C722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21BBF-4FF9-A05A-4C2F-D1309CA0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F2A9-179D-4BBF-A1F6-3BE6ABF1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F7E35-F79B-1D83-8A04-7181C726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602E-F7C9-473D-9BE2-C93028F9E67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38F55-C57E-487B-5D98-5806D728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410A2-5AF8-4C5D-43E1-ED4422F4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F2A9-179D-4BBF-A1F6-3BE6ABF1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7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CCA7-5974-8BE1-C1B7-C773ED752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29BD1-6204-6CEE-CDBB-21274DE5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03990-1455-C64E-A845-E7839DB0F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0CCEE-B6CF-D46F-477A-9867015F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602E-F7C9-473D-9BE2-C93028F9E67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B1BB7-1A49-B6EE-CEEA-BFABAFF7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B5021-5D4B-BD3E-1CBD-BFB58F54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F2A9-179D-4BBF-A1F6-3BE6ABF1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1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974E-AEA2-EC8C-6BC8-1566ED0E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66C0C-7784-B288-F861-3A2E807C1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D90FC-DDAA-15C7-4027-50D00163F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0700A-2CB9-434A-F21E-C78EF3C9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602E-F7C9-473D-9BE2-C93028F9E67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373B5-E438-24CF-D848-CA0F3C2A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DFDDE-9E7B-8786-3590-A89A89EB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F2A9-179D-4BBF-A1F6-3BE6ABF1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4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AECA9-AFA9-2DB2-B828-9AC8FCCE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9314E-0A50-C128-5195-DC6519F58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6714-5D2A-3F4C-B285-42DBB0B93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08602E-F7C9-473D-9BE2-C93028F9E67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3FD3C-2485-7951-3D74-A5A880A49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B66DC-384C-457E-58E7-3E4E3EC6F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68F2A9-179D-4BBF-A1F6-3BE6ABF1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4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Higg/dataBasez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ckdAwe/Python-BPlusTree/tree/mas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8222-9A43-DF3A-6868-95AECA60E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Time-Series Database with B+ Tree Index</a:t>
            </a:r>
            <a:br>
              <a:rPr lang="en-CA" dirty="0"/>
            </a:b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319E4F-62C1-40D1-7653-7557DB4F8E28}"/>
              </a:ext>
            </a:extLst>
          </p:cNvPr>
          <p:cNvSpPr txBox="1">
            <a:spLocks/>
          </p:cNvSpPr>
          <p:nvPr/>
        </p:nvSpPr>
        <p:spPr>
          <a:xfrm>
            <a:off x="1402080" y="301212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700" dirty="0"/>
              <a:t>For CS4525</a:t>
            </a:r>
          </a:p>
          <a:p>
            <a:endParaRPr lang="en-CA" sz="3700" dirty="0"/>
          </a:p>
          <a:p>
            <a:r>
              <a:rPr lang="en-CA" sz="3700" dirty="0"/>
              <a:t>By: Chris Higgins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98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E720-BA10-53F5-D533-04F88719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My GitHub: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085E-92C1-DD11-FE19-5F8032311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https://github.com/chrisHigg/dataBasez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44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7E34-A912-EF85-3793-14E854C5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4C88-1609-24FC-F7C1-839DB6A7C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Description: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99B47-F185-34B9-1079-2D2C46BB2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Compare the performance of a B+ Tree DB and an SQL DB</a:t>
            </a:r>
          </a:p>
          <a:p>
            <a:pPr lvl="1"/>
            <a:r>
              <a:rPr lang="en-CA" dirty="0"/>
              <a:t>Implement B+ Tree with:</a:t>
            </a:r>
          </a:p>
          <a:p>
            <a:pPr lvl="2"/>
            <a:r>
              <a:rPr lang="en-CA" dirty="0"/>
              <a:t>Insertion</a:t>
            </a:r>
          </a:p>
          <a:p>
            <a:pPr lvl="2"/>
            <a:r>
              <a:rPr lang="en-CA" dirty="0"/>
              <a:t>Exact queries</a:t>
            </a:r>
          </a:p>
          <a:p>
            <a:pPr lvl="2"/>
            <a:r>
              <a:rPr lang="en-CA" dirty="0"/>
              <a:t>Range queries</a:t>
            </a:r>
          </a:p>
          <a:p>
            <a:pPr lvl="2"/>
            <a:r>
              <a:rPr lang="en-CA" dirty="0"/>
              <a:t>Aggregate range queries</a:t>
            </a:r>
          </a:p>
          <a:p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Build an API to Interact with B+ Tree Time-Series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8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810D-6C56-C759-A022-6C60FF8D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B+ Tree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8FF4B-E392-1F10-DA96-C00C6903B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Base implementation found on GitHub:</a:t>
            </a:r>
          </a:p>
          <a:p>
            <a:pPr lvl="1"/>
            <a:r>
              <a:rPr lang="en-CA" dirty="0"/>
              <a:t>Capability for exact query and insertion: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sz="2800" dirty="0"/>
          </a:p>
          <a:p>
            <a:pPr lvl="1"/>
            <a:r>
              <a:rPr lang="en-CA" dirty="0"/>
              <a:t>Implemented Range Queries and Aggregates: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5647B-20E4-B18C-6520-EEA6DC75A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46" y="4368529"/>
            <a:ext cx="8554644" cy="1943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181E6B-D27B-14C7-3C71-7A10701F1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646" y="2717831"/>
            <a:ext cx="7430537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7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51451-045E-6C07-78C9-EF57C0656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F01F-753D-1825-F434-B92081D7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Performance Comparison:</a:t>
            </a:r>
            <a:endParaRPr lang="en-US" dirty="0"/>
          </a:p>
        </p:txBody>
      </p:sp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3A5E811C-927D-9681-0441-AD69B905E9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4689360"/>
              </p:ext>
            </p:extLst>
          </p:nvPr>
        </p:nvGraphicFramePr>
        <p:xfrm>
          <a:off x="838200" y="2088594"/>
          <a:ext cx="10515597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78152">
                  <a:extLst>
                    <a:ext uri="{9D8B030D-6E8A-4147-A177-3AD203B41FA5}">
                      <a16:colId xmlns:a16="http://schemas.microsoft.com/office/drawing/2014/main" val="689822364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954296787"/>
                    </a:ext>
                  </a:extLst>
                </a:gridCol>
                <a:gridCol w="4468365">
                  <a:extLst>
                    <a:ext uri="{9D8B030D-6E8A-4147-A177-3AD203B41FA5}">
                      <a16:colId xmlns:a16="http://schemas.microsoft.com/office/drawing/2014/main" val="399747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B+ Tree (Order 10)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660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b="1" dirty="0"/>
                        <a:t>Insertion Stream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~ 0.267s (100 000 entries added)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 ~ 0.729s (100 000 entries added)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06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b="1" dirty="0"/>
                        <a:t>Range Query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~ 0.007019s (17547 entries returned)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~ 0.003039s (17547 entries returned)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2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b="1" dirty="0"/>
                        <a:t>Exact Query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~0.0000783s (1 entry returned)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~ 0.0000066s (1 entry returned)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3645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11">
            <a:extLst>
              <a:ext uri="{FF2B5EF4-FFF2-40B4-BE49-F238E27FC236}">
                <a16:creationId xmlns:a16="http://schemas.microsoft.com/office/drawing/2014/main" id="{DF2C9F15-745A-1FB4-9126-02CDC1D868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5674093"/>
              </p:ext>
            </p:extLst>
          </p:nvPr>
        </p:nvGraphicFramePr>
        <p:xfrm>
          <a:off x="838199" y="4147820"/>
          <a:ext cx="10515597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78152">
                  <a:extLst>
                    <a:ext uri="{9D8B030D-6E8A-4147-A177-3AD203B41FA5}">
                      <a16:colId xmlns:a16="http://schemas.microsoft.com/office/drawing/2014/main" val="689822364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954296787"/>
                    </a:ext>
                  </a:extLst>
                </a:gridCol>
                <a:gridCol w="4468365">
                  <a:extLst>
                    <a:ext uri="{9D8B030D-6E8A-4147-A177-3AD203B41FA5}">
                      <a16:colId xmlns:a16="http://schemas.microsoft.com/office/drawing/2014/main" val="399747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B+ Tree (Order 10)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660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b="1" dirty="0"/>
                        <a:t>Insertion Stream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~ 2.75s (1 000 000 entries added)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 ~ 9.51s (1 000 000 entries added)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06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b="1" dirty="0"/>
                        <a:t>Range Query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~ 0.007006s (17702 entries returned)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~ 0.003101s (17702 entries returned)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2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b="1" dirty="0"/>
                        <a:t>Exact Query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~0.0000834s (1 entry returned)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~ 0.0000083s (1 entry returned)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3645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FFDA5BA-7F25-A2C9-FC1F-1372FD82E31E}"/>
              </a:ext>
            </a:extLst>
          </p:cNvPr>
          <p:cNvSpPr txBox="1"/>
          <p:nvPr/>
        </p:nvSpPr>
        <p:spPr>
          <a:xfrm>
            <a:off x="838198" y="1690688"/>
            <a:ext cx="591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100 000 Entries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46D47F-4025-D40B-AA84-68D8C2394951}"/>
              </a:ext>
            </a:extLst>
          </p:cNvPr>
          <p:cNvSpPr txBox="1"/>
          <p:nvPr/>
        </p:nvSpPr>
        <p:spPr>
          <a:xfrm>
            <a:off x="838199" y="3700621"/>
            <a:ext cx="591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1 000 000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7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5A23-4CA1-9A67-007C-68B9A84A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10DE-BA96-C28E-EB46-8D37A5D31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538"/>
            <a:ext cx="10515600" cy="4351338"/>
          </a:xfrm>
        </p:spPr>
        <p:txBody>
          <a:bodyPr/>
          <a:lstStyle/>
          <a:p>
            <a:endParaRPr lang="en-CA" dirty="0"/>
          </a:p>
          <a:p>
            <a:r>
              <a:rPr lang="en-CA" dirty="0"/>
              <a:t>B+ Tree was marginally quicker than SQL for both range queries and exact queries in both 100K and 1M entries</a:t>
            </a:r>
          </a:p>
          <a:p>
            <a:endParaRPr lang="en-CA" dirty="0"/>
          </a:p>
          <a:p>
            <a:r>
              <a:rPr lang="en-CA" dirty="0"/>
              <a:t>SQL outperformed the B+ Tree for insertions</a:t>
            </a:r>
          </a:p>
          <a:p>
            <a:pPr lvl="1"/>
            <a:r>
              <a:rPr lang="en-CA" dirty="0"/>
              <a:t>Difference grew as the data grew</a:t>
            </a:r>
          </a:p>
          <a:p>
            <a:pPr lvl="1"/>
            <a:endParaRPr lang="en-CA" dirty="0"/>
          </a:p>
          <a:p>
            <a:r>
              <a:rPr lang="en-CA" dirty="0"/>
              <a:t>Queries in both SQL and B+ Tree stayed consistent across both datasets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4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F1E8-82D1-8B53-E3F9-0A56DE23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B+ Tree API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3B705-3A1C-8484-D170-C15FB7CB0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Simple Flask API built in Python</a:t>
            </a:r>
          </a:p>
          <a:p>
            <a:pPr lvl="1"/>
            <a:r>
              <a:rPr lang="en-CA" dirty="0"/>
              <a:t>Allows user to interact with the B+ Tree Time-Series DB</a:t>
            </a:r>
          </a:p>
          <a:p>
            <a:pPr lvl="2"/>
            <a:r>
              <a:rPr lang="en-CA" dirty="0"/>
              <a:t>/insert -&gt; Insert individual entries</a:t>
            </a:r>
          </a:p>
          <a:p>
            <a:pPr lvl="2"/>
            <a:r>
              <a:rPr lang="en-CA" dirty="0"/>
              <a:t>/insert_bulk -&gt; Inserts 100 000 pre-generated entries</a:t>
            </a:r>
          </a:p>
          <a:p>
            <a:pPr lvl="2"/>
            <a:r>
              <a:rPr lang="en-CA" dirty="0"/>
              <a:t>/query_exact -&gt; Search for entry based on exact timestamp (returns value(s))</a:t>
            </a:r>
          </a:p>
          <a:p>
            <a:pPr lvl="2"/>
            <a:r>
              <a:rPr lang="en-CA" dirty="0"/>
              <a:t>/query_range -&gt; Search for entries based on timestamp range (returns value(s))</a:t>
            </a:r>
          </a:p>
          <a:p>
            <a:pPr lvl="3"/>
            <a:r>
              <a:rPr lang="en-CA" dirty="0"/>
              <a:t>/</a:t>
            </a:r>
            <a:r>
              <a:rPr lang="en-CA" dirty="0" err="1"/>
              <a:t>query_range_sum</a:t>
            </a:r>
            <a:r>
              <a:rPr lang="en-CA" dirty="0"/>
              <a:t> -&gt; Finds sum of values in range</a:t>
            </a:r>
          </a:p>
          <a:p>
            <a:pPr lvl="3"/>
            <a:r>
              <a:rPr lang="en-CA" dirty="0"/>
              <a:t>/</a:t>
            </a:r>
            <a:r>
              <a:rPr lang="en-CA" dirty="0" err="1"/>
              <a:t>query_range_avg</a:t>
            </a:r>
            <a:r>
              <a:rPr lang="en-CA" dirty="0"/>
              <a:t> -&gt; Finds average value in range</a:t>
            </a:r>
          </a:p>
          <a:p>
            <a:pPr lvl="3"/>
            <a:r>
              <a:rPr lang="en-CA" dirty="0"/>
              <a:t>/</a:t>
            </a:r>
            <a:r>
              <a:rPr lang="en-CA" dirty="0" err="1"/>
              <a:t>query_range_min</a:t>
            </a:r>
            <a:r>
              <a:rPr lang="en-CA" dirty="0"/>
              <a:t> -&gt; Finds min value in range</a:t>
            </a:r>
          </a:p>
          <a:p>
            <a:pPr lvl="3"/>
            <a:r>
              <a:rPr lang="en-CA" dirty="0"/>
              <a:t>/</a:t>
            </a:r>
            <a:r>
              <a:rPr lang="en-CA" dirty="0" err="1"/>
              <a:t>query_range_max</a:t>
            </a:r>
            <a:r>
              <a:rPr lang="en-CA" dirty="0"/>
              <a:t> -&gt; Finds max value in range</a:t>
            </a:r>
          </a:p>
          <a:p>
            <a:pPr lvl="3"/>
            <a:r>
              <a:rPr lang="en-CA" dirty="0"/>
              <a:t>(All made with slight modification to query_range function)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5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B739-0FFC-F3F7-6231-8216DCE4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Achievements: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5987-0D72-2562-14DC-9A556DBAD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192" cy="4351338"/>
          </a:xfrm>
        </p:spPr>
        <p:txBody>
          <a:bodyPr/>
          <a:lstStyle/>
          <a:p>
            <a:r>
              <a:rPr lang="en-CA" dirty="0"/>
              <a:t>Minimum Requirements:</a:t>
            </a:r>
          </a:p>
          <a:p>
            <a:pPr lvl="1"/>
            <a:r>
              <a:rPr lang="en-CA" dirty="0"/>
              <a:t>Schema (timestamp, value)</a:t>
            </a:r>
          </a:p>
          <a:p>
            <a:pPr lvl="1"/>
            <a:r>
              <a:rPr lang="en-CA" dirty="0"/>
              <a:t>Test cases for:</a:t>
            </a:r>
          </a:p>
          <a:p>
            <a:pPr lvl="2"/>
            <a:r>
              <a:rPr lang="en-CA" dirty="0"/>
              <a:t>Insertion stream</a:t>
            </a:r>
          </a:p>
          <a:p>
            <a:pPr lvl="2"/>
            <a:r>
              <a:rPr lang="en-CA" dirty="0"/>
              <a:t>Search by exact time</a:t>
            </a:r>
          </a:p>
          <a:p>
            <a:pPr lvl="2"/>
            <a:r>
              <a:rPr lang="en-CA" dirty="0"/>
              <a:t>Search by range	</a:t>
            </a:r>
          </a:p>
          <a:p>
            <a:pPr lvl="3"/>
            <a:endParaRPr lang="en-CA" dirty="0"/>
          </a:p>
          <a:p>
            <a:r>
              <a:rPr lang="en-CA" dirty="0"/>
              <a:t>Completed using SQLite in Python</a:t>
            </a:r>
          </a:p>
          <a:p>
            <a:pPr lvl="2"/>
            <a:endParaRPr lang="en-CA" dirty="0"/>
          </a:p>
          <a:p>
            <a:pPr lvl="2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C6F03E-4379-0A40-0C94-30563A997EB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8585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Intermediate Requirements:</a:t>
            </a:r>
          </a:p>
          <a:p>
            <a:pPr lvl="1"/>
            <a:r>
              <a:rPr lang="en-CA" dirty="0"/>
              <a:t>Implemented B+ Tree Algo.</a:t>
            </a:r>
          </a:p>
          <a:p>
            <a:pPr lvl="2"/>
            <a:r>
              <a:rPr lang="en-CA" dirty="0"/>
              <a:t>Key(timestamp), value(number)</a:t>
            </a:r>
          </a:p>
          <a:p>
            <a:pPr lvl="2"/>
            <a:r>
              <a:rPr lang="en-CA" dirty="0"/>
              <a:t>Test cases for:</a:t>
            </a:r>
          </a:p>
          <a:p>
            <a:pPr lvl="3"/>
            <a:r>
              <a:rPr lang="en-CA" dirty="0"/>
              <a:t>Insertion stream</a:t>
            </a:r>
          </a:p>
          <a:p>
            <a:pPr lvl="3"/>
            <a:r>
              <a:rPr lang="en-CA" dirty="0"/>
              <a:t>Search by exact time</a:t>
            </a:r>
          </a:p>
          <a:p>
            <a:pPr lvl="3"/>
            <a:r>
              <a:rPr lang="en-CA" dirty="0"/>
              <a:t>Search by range	</a:t>
            </a:r>
          </a:p>
          <a:p>
            <a:pPr lvl="3"/>
            <a:endParaRPr lang="en-CA" dirty="0"/>
          </a:p>
          <a:p>
            <a:r>
              <a:rPr lang="en-CA" dirty="0"/>
              <a:t>Completed in Python using an in-memory B+ Tree implementation from GitHub (link later)</a:t>
            </a:r>
          </a:p>
          <a:p>
            <a:pPr lvl="2"/>
            <a:endParaRPr lang="en-CA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5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0422-08CB-659C-5BD6-49688BA2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7820E-4F60-9538-57EE-07CC96C2D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Finding a in-memory B+ Tree implementation in Python that functioned properly</a:t>
            </a:r>
          </a:p>
          <a:p>
            <a:pPr lvl="1"/>
            <a:r>
              <a:rPr lang="en-CA" dirty="0"/>
              <a:t>Tested many:</a:t>
            </a:r>
          </a:p>
          <a:p>
            <a:pPr lvl="2"/>
            <a:r>
              <a:rPr lang="en-CA" dirty="0"/>
              <a:t>Most lacked proper balancing and a way to visually the tree</a:t>
            </a:r>
          </a:p>
          <a:p>
            <a:pPr marL="914400" lvl="2" indent="0">
              <a:buNone/>
            </a:pPr>
            <a:endParaRPr lang="en-CA" dirty="0"/>
          </a:p>
          <a:p>
            <a:r>
              <a:rPr lang="en-CA" dirty="0"/>
              <a:t>Understanding the B+ Tree</a:t>
            </a:r>
          </a:p>
          <a:p>
            <a:pPr lvl="1"/>
            <a:r>
              <a:rPr lang="en-CA" dirty="0"/>
              <a:t>Easy to understand from a higher level, difficult at a lower level</a:t>
            </a:r>
          </a:p>
          <a:p>
            <a:pPr lvl="1"/>
            <a:r>
              <a:rPr lang="en-CA" dirty="0"/>
              <a:t>Especially since I didn’t write the code from scratch</a:t>
            </a:r>
          </a:p>
        </p:txBody>
      </p:sp>
    </p:spTree>
    <p:extLst>
      <p:ext uri="{BB962C8B-B14F-4D97-AF65-F5344CB8AC3E}">
        <p14:creationId xmlns:p14="http://schemas.microsoft.com/office/powerpoint/2010/main" val="30800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1753-C7C7-8FC6-B460-6951F5D1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07E1-916C-0E20-7AF6-AB64E84F7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https://github.com/WckdAwe/Python-BPlusTree/tree/master</a:t>
            </a:r>
            <a:endParaRPr lang="en-US" dirty="0"/>
          </a:p>
          <a:p>
            <a:pPr lvl="1"/>
            <a:r>
              <a:rPr lang="en-US" dirty="0"/>
              <a:t>For B+ Tree Implementation</a:t>
            </a:r>
          </a:p>
          <a:p>
            <a:pPr lvl="1"/>
            <a:endParaRPr lang="en-US" dirty="0"/>
          </a:p>
          <a:p>
            <a:r>
              <a:rPr lang="en-US" dirty="0"/>
              <a:t>ChatGPT 4o</a:t>
            </a:r>
          </a:p>
          <a:p>
            <a:pPr lvl="1"/>
            <a:r>
              <a:rPr lang="en-US" dirty="0"/>
              <a:t>For helping with adjustments to B+ Tree</a:t>
            </a:r>
          </a:p>
          <a:p>
            <a:pPr lvl="1"/>
            <a:r>
              <a:rPr lang="en-US" dirty="0"/>
              <a:t>For helping to construct API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4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574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Time-Series Database with B+ Tree Index </vt:lpstr>
      <vt:lpstr>Description:</vt:lpstr>
      <vt:lpstr>B+ Tree Implementation</vt:lpstr>
      <vt:lpstr>Performance Comparison:</vt:lpstr>
      <vt:lpstr>Results:</vt:lpstr>
      <vt:lpstr>B+ Tree API Implementation</vt:lpstr>
      <vt:lpstr>Achievements:</vt:lpstr>
      <vt:lpstr>Challenges:</vt:lpstr>
      <vt:lpstr>References:</vt:lpstr>
      <vt:lpstr>My GitHub: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Sean Higgins</dc:creator>
  <cp:lastModifiedBy>Christopher Sean Higgins</cp:lastModifiedBy>
  <cp:revision>6</cp:revision>
  <dcterms:created xsi:type="dcterms:W3CDTF">2024-12-02T21:19:41Z</dcterms:created>
  <dcterms:modified xsi:type="dcterms:W3CDTF">2024-12-04T04:02:37Z</dcterms:modified>
</cp:coreProperties>
</file>