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76" d="100"/>
          <a:sy n="76" d="100"/>
        </p:scale>
        <p:origin x="54" y="7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B4B98-826E-43FD-9537-19A6C761C080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1B067-DB32-418B-B443-6E4C58CC5A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3807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B4B98-826E-43FD-9537-19A6C761C080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1B067-DB32-418B-B443-6E4C58CC5A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9766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B4B98-826E-43FD-9537-19A6C761C080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1B067-DB32-418B-B443-6E4C58CC5A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195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B4B98-826E-43FD-9537-19A6C761C080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1B067-DB32-418B-B443-6E4C58CC5A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559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B4B98-826E-43FD-9537-19A6C761C080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1B067-DB32-418B-B443-6E4C58CC5A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3665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B4B98-826E-43FD-9537-19A6C761C080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1B067-DB32-418B-B443-6E4C58CC5A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4114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B4B98-826E-43FD-9537-19A6C761C080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1B067-DB32-418B-B443-6E4C58CC5A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8288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B4B98-826E-43FD-9537-19A6C761C080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1B067-DB32-418B-B443-6E4C58CC5A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8910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B4B98-826E-43FD-9537-19A6C761C080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1B067-DB32-418B-B443-6E4C58CC5A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4652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B4B98-826E-43FD-9537-19A6C761C080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1B067-DB32-418B-B443-6E4C58CC5A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8176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B4B98-826E-43FD-9537-19A6C761C080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1B067-DB32-418B-B443-6E4C58CC5A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0295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4B4B98-826E-43FD-9537-19A6C761C080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01B067-DB32-418B-B443-6E4C58CC5A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75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77900" y="266700"/>
            <a:ext cx="102235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dirty="0" err="1" smtClean="0"/>
              <a:t>쓰로잉크</a:t>
            </a:r>
            <a:r>
              <a:rPr lang="ko-KR" altLang="en-US" sz="4800" dirty="0" smtClean="0"/>
              <a:t> 특수오브젝트</a:t>
            </a:r>
            <a:r>
              <a:rPr lang="en-US" altLang="ko-KR" sz="4800" dirty="0" smtClean="0"/>
              <a:t>(</a:t>
            </a:r>
            <a:r>
              <a:rPr lang="ko-KR" altLang="en-US" sz="4800" dirty="0" smtClean="0"/>
              <a:t>면적이 같이 있는 오브젝트</a:t>
            </a:r>
            <a:r>
              <a:rPr lang="en-US" altLang="ko-KR" sz="4800" dirty="0" smtClean="0"/>
              <a:t>)</a:t>
            </a:r>
            <a:endParaRPr lang="ko-KR" altLang="en-US" sz="4800" dirty="0"/>
          </a:p>
        </p:txBody>
      </p:sp>
      <p:sp>
        <p:nvSpPr>
          <p:cNvPr id="5" name="TextBox 4"/>
          <p:cNvSpPr txBox="1"/>
          <p:nvPr/>
        </p:nvSpPr>
        <p:spPr>
          <a:xfrm>
            <a:off x="723900" y="2540000"/>
            <a:ext cx="94548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1. </a:t>
            </a:r>
            <a:r>
              <a:rPr lang="ko-KR" altLang="en-US" sz="2400" dirty="0" smtClean="0"/>
              <a:t>빈 게임오브젝트를 생성하여 </a:t>
            </a:r>
            <a:r>
              <a:rPr lang="en-US" altLang="ko-KR" sz="2400" dirty="0" err="1" smtClean="0"/>
              <a:t>ObjectManager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스크립트를 넣는다</a:t>
            </a:r>
            <a:r>
              <a:rPr lang="en-US" altLang="ko-KR" sz="2400" dirty="0" smtClean="0"/>
              <a:t>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804901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b="22927"/>
          <a:stretch/>
        </p:blipFill>
        <p:spPr>
          <a:xfrm>
            <a:off x="331535" y="920906"/>
            <a:ext cx="4434139" cy="5657694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1035050" y="3536794"/>
            <a:ext cx="3695699" cy="723900"/>
          </a:xfrm>
          <a:prstGeom prst="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035050" y="4479847"/>
            <a:ext cx="3695699" cy="1117600"/>
          </a:xfrm>
          <a:prstGeom prst="rect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984249" y="5816600"/>
            <a:ext cx="3695699" cy="762000"/>
          </a:xfrm>
          <a:prstGeom prst="rect">
            <a:avLst/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8979" y="1574063"/>
            <a:ext cx="4643438" cy="80954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921249" y="3536794"/>
            <a:ext cx="629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Prefab</a:t>
            </a:r>
            <a:r>
              <a:rPr lang="ko-KR" altLang="en-US" dirty="0" smtClean="0"/>
              <a:t>으로 만들어진 오브젝트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채색및</a:t>
            </a:r>
            <a:r>
              <a:rPr lang="ko-KR" altLang="en-US" dirty="0" smtClean="0"/>
              <a:t> 면적시스템이 들어가있는 오브젝트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111749" y="4715481"/>
            <a:ext cx="629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도착 지점 포지션을 설정하는 곳이므로 빈게임오브젝트만 만들어주면 됨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991098" y="5816600"/>
            <a:ext cx="629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Color Object Prefab(Prefab</a:t>
            </a:r>
            <a:r>
              <a:rPr lang="ko-KR" altLang="en-US" dirty="0" smtClean="0"/>
              <a:t>으로 만들어진 오브젝트</a:t>
            </a:r>
            <a:r>
              <a:rPr lang="en-US" altLang="ko-KR" dirty="0" smtClean="0"/>
              <a:t>)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시작저짐을</a:t>
            </a:r>
            <a:r>
              <a:rPr lang="ko-KR" altLang="en-US" dirty="0" smtClean="0"/>
              <a:t> 설정이 가능함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5537200" y="1244600"/>
            <a:ext cx="5346700" cy="1422400"/>
          </a:xfrm>
          <a:prstGeom prst="rect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6261099" y="492835"/>
            <a:ext cx="43965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smtClean="0"/>
              <a:t>Move Speed  : </a:t>
            </a:r>
            <a:r>
              <a:rPr lang="ko-KR" altLang="en-US" dirty="0" smtClean="0"/>
              <a:t>오브젝트 이동속도 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오브젝트의 회전 속도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31535" y="117206"/>
            <a:ext cx="36279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2. </a:t>
            </a:r>
            <a:r>
              <a:rPr lang="ko-KR" altLang="en-US" sz="2400" dirty="0" err="1" smtClean="0"/>
              <a:t>유니티</a:t>
            </a:r>
            <a:r>
              <a:rPr lang="ko-KR" altLang="en-US" sz="2400" dirty="0" smtClean="0"/>
              <a:t> 내부 설정 방식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612402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31535" y="117206"/>
            <a:ext cx="18710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3. </a:t>
            </a:r>
            <a:r>
              <a:rPr lang="ko-KR" altLang="en-US" sz="2400" dirty="0" smtClean="0"/>
              <a:t>동작 방식</a:t>
            </a:r>
            <a:endParaRPr lang="ko-KR" alt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177800" y="1384300"/>
            <a:ext cx="53467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err="1" smtClean="0"/>
              <a:t>엔터키를</a:t>
            </a:r>
            <a:r>
              <a:rPr lang="ko-KR" altLang="en-US" dirty="0" smtClean="0"/>
              <a:t> 누르면 오브젝트</a:t>
            </a:r>
            <a:r>
              <a:rPr lang="en-US" altLang="ko-KR" dirty="0" smtClean="0"/>
              <a:t>(Prefab</a:t>
            </a:r>
            <a:r>
              <a:rPr lang="ko-KR" altLang="en-US" dirty="0" smtClean="0"/>
              <a:t>으로 만들어진 오브젝트</a:t>
            </a:r>
            <a:r>
              <a:rPr lang="en-US" altLang="ko-KR" dirty="0" smtClean="0"/>
              <a:t>) </a:t>
            </a:r>
            <a:r>
              <a:rPr lang="ko-KR" altLang="en-US" dirty="0" smtClean="0"/>
              <a:t>가 </a:t>
            </a:r>
            <a:r>
              <a:rPr lang="ko-KR" altLang="en-US" dirty="0" err="1" smtClean="0"/>
              <a:t>생성이됨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숫자 </a:t>
            </a:r>
            <a:r>
              <a:rPr lang="en-US" altLang="ko-KR" dirty="0" smtClean="0"/>
              <a:t>0 </a:t>
            </a:r>
            <a:r>
              <a:rPr lang="ko-KR" altLang="en-US" dirty="0" smtClean="0"/>
              <a:t>을 누르면 </a:t>
            </a:r>
            <a:r>
              <a:rPr lang="en-US" altLang="ko-KR" dirty="0"/>
              <a:t>1</a:t>
            </a:r>
            <a:r>
              <a:rPr lang="ko-KR" altLang="en-US" dirty="0" smtClean="0"/>
              <a:t>번의 포지션으로 천천히 이동 이후 </a:t>
            </a:r>
            <a:r>
              <a:rPr lang="ko-KR" altLang="en-US" dirty="0" err="1" smtClean="0"/>
              <a:t>도착한후</a:t>
            </a:r>
            <a:r>
              <a:rPr lang="ko-KR" altLang="en-US" dirty="0" smtClean="0"/>
              <a:t> </a:t>
            </a:r>
            <a:r>
              <a:rPr lang="en-US" altLang="ko-KR" dirty="0" smtClean="0"/>
              <a:t>0</a:t>
            </a:r>
            <a:r>
              <a:rPr lang="ko-KR" altLang="en-US" dirty="0" smtClean="0"/>
              <a:t>으 누르면 설정한 </a:t>
            </a:r>
            <a:r>
              <a:rPr lang="en-US" altLang="ko-KR" dirty="0" smtClean="0"/>
              <a:t>2</a:t>
            </a:r>
            <a:r>
              <a:rPr lang="ko-KR" altLang="en-US" dirty="0" smtClean="0"/>
              <a:t>번의 포지션으로 이동 후 다시 </a:t>
            </a:r>
            <a:r>
              <a:rPr lang="en-US" altLang="ko-KR" dirty="0" smtClean="0"/>
              <a:t>1</a:t>
            </a:r>
            <a:r>
              <a:rPr lang="ko-KR" altLang="en-US" dirty="0" smtClean="0"/>
              <a:t>번으로 이동시키게 </a:t>
            </a:r>
            <a:r>
              <a:rPr lang="ko-KR" altLang="en-US" dirty="0" err="1" smtClean="0"/>
              <a:t>해둠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P.S </a:t>
            </a:r>
            <a:r>
              <a:rPr lang="ko-KR" altLang="en-US" dirty="0" smtClean="0"/>
              <a:t>현재 한 개의 오브젝트 기준으로 관리를 시켰고 만약 최대 </a:t>
            </a:r>
            <a:r>
              <a:rPr lang="en-US" altLang="ko-KR" dirty="0" smtClean="0"/>
              <a:t>3</a:t>
            </a:r>
            <a:r>
              <a:rPr lang="ko-KR" altLang="en-US" dirty="0" err="1" smtClean="0"/>
              <a:t>개까지라고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했을때</a:t>
            </a:r>
            <a:r>
              <a:rPr lang="ko-KR" altLang="en-US" dirty="0" smtClean="0"/>
              <a:t>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개가 각각 움직이게 원한다면 </a:t>
            </a:r>
            <a:r>
              <a:rPr lang="ko-KR" altLang="en-US" dirty="0" err="1" smtClean="0"/>
              <a:t>애기주시면</a:t>
            </a:r>
            <a:r>
              <a:rPr lang="ko-KR" altLang="en-US" dirty="0" smtClean="0"/>
              <a:t> 바로 수정하겠습니다</a:t>
            </a:r>
            <a:r>
              <a:rPr lang="en-US" altLang="ko-KR" dirty="0" smtClean="0"/>
              <a:t>. </a:t>
            </a: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2"/>
          <a:srcRect t="46969" b="33999"/>
          <a:stretch/>
        </p:blipFill>
        <p:spPr>
          <a:xfrm>
            <a:off x="5524500" y="2032000"/>
            <a:ext cx="4519865" cy="1397000"/>
          </a:xfrm>
          <a:prstGeom prst="rect">
            <a:avLst/>
          </a:prstGeom>
        </p:spPr>
      </p:pic>
      <p:sp>
        <p:nvSpPr>
          <p:cNvPr id="5" name="타원 4"/>
          <p:cNvSpPr/>
          <p:nvPr/>
        </p:nvSpPr>
        <p:spPr>
          <a:xfrm>
            <a:off x="6196265" y="2032000"/>
            <a:ext cx="4207298" cy="1244600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0044365" y="2331134"/>
            <a:ext cx="302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번 포지션 </a:t>
            </a:r>
            <a:endParaRPr lang="en-US" altLang="ko-KR" dirty="0" smtClean="0"/>
          </a:p>
          <a:p>
            <a:r>
              <a:rPr lang="en-US" altLang="ko-KR" dirty="0" smtClean="0"/>
              <a:t>2</a:t>
            </a:r>
            <a:r>
              <a:rPr lang="ko-KR" altLang="en-US" dirty="0" smtClean="0"/>
              <a:t>번 포지션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82016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127</Words>
  <Application>Microsoft Office PowerPoint</Application>
  <PresentationFormat>와이드스크린</PresentationFormat>
  <Paragraphs>17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2</cp:revision>
  <dcterms:created xsi:type="dcterms:W3CDTF">2023-10-10T04:44:39Z</dcterms:created>
  <dcterms:modified xsi:type="dcterms:W3CDTF">2023-10-10T04:50:39Z</dcterms:modified>
</cp:coreProperties>
</file>