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4B98-826E-43FD-9537-19A6C761C080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B067-DB32-418B-B443-6E4C58CC5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80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4B98-826E-43FD-9537-19A6C761C080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B067-DB32-418B-B443-6E4C58CC5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6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4B98-826E-43FD-9537-19A6C761C080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B067-DB32-418B-B443-6E4C58CC5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9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4B98-826E-43FD-9537-19A6C761C080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B067-DB32-418B-B443-6E4C58CC5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5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4B98-826E-43FD-9537-19A6C761C080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B067-DB32-418B-B443-6E4C58CC5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66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4B98-826E-43FD-9537-19A6C761C080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B067-DB32-418B-B443-6E4C58CC5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11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4B98-826E-43FD-9537-19A6C761C080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B067-DB32-418B-B443-6E4C58CC5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28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4B98-826E-43FD-9537-19A6C761C080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B067-DB32-418B-B443-6E4C58CC5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1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4B98-826E-43FD-9537-19A6C761C080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B067-DB32-418B-B443-6E4C58CC5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65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4B98-826E-43FD-9537-19A6C761C080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B067-DB32-418B-B443-6E4C58CC5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17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4B98-826E-43FD-9537-19A6C761C080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B067-DB32-418B-B443-6E4C58CC5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9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B4B98-826E-43FD-9537-19A6C761C080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1B067-DB32-418B-B443-6E4C58CC5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7900" y="266700"/>
            <a:ext cx="10223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 smtClean="0"/>
              <a:t>쓰로잉크</a:t>
            </a:r>
            <a:r>
              <a:rPr lang="ko-KR" altLang="en-US" sz="4800" dirty="0" smtClean="0"/>
              <a:t> 특수오브젝트</a:t>
            </a:r>
            <a:r>
              <a:rPr lang="en-US" altLang="ko-KR" sz="4800" dirty="0" smtClean="0"/>
              <a:t>(</a:t>
            </a:r>
            <a:r>
              <a:rPr lang="ko-KR" altLang="en-US" sz="4800" dirty="0" smtClean="0"/>
              <a:t>면적이 같이 있는 오브젝트</a:t>
            </a:r>
            <a:r>
              <a:rPr lang="en-US" altLang="ko-KR" sz="4800" dirty="0" smtClean="0"/>
              <a:t>)</a:t>
            </a:r>
            <a:endParaRPr lang="ko-KR" alt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723900" y="2540000"/>
            <a:ext cx="945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빈 게임오브젝트를 생성하여 </a:t>
            </a:r>
            <a:r>
              <a:rPr lang="en-US" altLang="ko-KR" sz="2400" dirty="0" err="1" smtClean="0"/>
              <a:t>ObjectManager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스크립트를 넣는다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490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22927"/>
          <a:stretch/>
        </p:blipFill>
        <p:spPr>
          <a:xfrm>
            <a:off x="331535" y="920906"/>
            <a:ext cx="4434139" cy="565769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35050" y="3536794"/>
            <a:ext cx="3695699" cy="7239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35050" y="4479847"/>
            <a:ext cx="3695699" cy="11176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84249" y="5816600"/>
            <a:ext cx="3695699" cy="762000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79" y="1574063"/>
            <a:ext cx="4643438" cy="8095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21249" y="3536794"/>
            <a:ext cx="629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Prefab</a:t>
            </a:r>
            <a:r>
              <a:rPr lang="ko-KR" altLang="en-US" dirty="0" smtClean="0"/>
              <a:t>으로 만들어진 오브젝트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채색및</a:t>
            </a:r>
            <a:r>
              <a:rPr lang="ko-KR" altLang="en-US" dirty="0" smtClean="0"/>
              <a:t> 면적시스템이 들어가있는 오브젝트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11749" y="4715481"/>
            <a:ext cx="629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도착 지점 포지션을 설정하는 곳이므로 빈게임오브젝트만 만들어주면 됨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91098" y="5816600"/>
            <a:ext cx="629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Color Object Prefab(Prefab</a:t>
            </a:r>
            <a:r>
              <a:rPr lang="ko-KR" altLang="en-US" dirty="0" smtClean="0"/>
              <a:t>으로 만들어진 오브젝트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시작저짐을</a:t>
            </a:r>
            <a:r>
              <a:rPr lang="ko-KR" altLang="en-US" dirty="0" smtClean="0"/>
              <a:t> 설정이 가능함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37200" y="1244600"/>
            <a:ext cx="5346700" cy="142240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261099" y="492835"/>
            <a:ext cx="439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Move Speed  : </a:t>
            </a:r>
            <a:r>
              <a:rPr lang="ko-KR" altLang="en-US" dirty="0" smtClean="0"/>
              <a:t>오브젝트 이동속도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오브젝트의 회전 속도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1535" y="117206"/>
            <a:ext cx="362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err="1" smtClean="0"/>
              <a:t>유니티</a:t>
            </a:r>
            <a:r>
              <a:rPr lang="ko-KR" altLang="en-US" sz="2400" dirty="0" smtClean="0"/>
              <a:t> 내부 설정 방식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240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1535" y="11720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동작 방식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7800" y="1384300"/>
            <a:ext cx="5346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엔터키를</a:t>
            </a:r>
            <a:r>
              <a:rPr lang="ko-KR" altLang="en-US" dirty="0" smtClean="0"/>
              <a:t> 누르면 오브젝트</a:t>
            </a:r>
            <a:r>
              <a:rPr lang="en-US" altLang="ko-KR" dirty="0" smtClean="0"/>
              <a:t>(Prefab</a:t>
            </a:r>
            <a:r>
              <a:rPr lang="ko-KR" altLang="en-US" dirty="0" smtClean="0"/>
              <a:t>으로 만들어진 오브젝트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생성이됨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숫자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을 누르면 </a:t>
            </a:r>
            <a:r>
              <a:rPr lang="en-US" altLang="ko-KR" dirty="0"/>
              <a:t>1</a:t>
            </a:r>
            <a:r>
              <a:rPr lang="ko-KR" altLang="en-US" dirty="0" smtClean="0"/>
              <a:t>번의 포지션으로 천천히 이동 이후 </a:t>
            </a:r>
            <a:r>
              <a:rPr lang="ko-KR" altLang="en-US" dirty="0" err="1" smtClean="0"/>
              <a:t>도착한후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 누르면 설정한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번의 포지션으로 이동 후 다시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번으로 이동시키게 </a:t>
            </a:r>
            <a:r>
              <a:rPr lang="ko-KR" altLang="en-US" dirty="0" err="1" smtClean="0"/>
              <a:t>해둠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P.S </a:t>
            </a:r>
            <a:r>
              <a:rPr lang="ko-KR" altLang="en-US" dirty="0" smtClean="0"/>
              <a:t>현재 한 개의 오브젝트 기준으로 관리를 시켰고 만약 최대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개까지라고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했을때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개가 각각 움직이게 원한다면 </a:t>
            </a:r>
            <a:r>
              <a:rPr lang="ko-KR" altLang="en-US" dirty="0" err="1" smtClean="0"/>
              <a:t>애기주시면</a:t>
            </a:r>
            <a:r>
              <a:rPr lang="ko-KR" altLang="en-US" dirty="0" smtClean="0"/>
              <a:t> 바로 수정하겠습니다</a:t>
            </a:r>
            <a:r>
              <a:rPr lang="en-US" altLang="ko-KR" dirty="0" smtClean="0"/>
              <a:t>. 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t="46969" b="33999"/>
          <a:stretch/>
        </p:blipFill>
        <p:spPr>
          <a:xfrm>
            <a:off x="5524500" y="2032000"/>
            <a:ext cx="4519865" cy="1397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196265" y="2032000"/>
            <a:ext cx="4207298" cy="12446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044365" y="2331134"/>
            <a:ext cx="302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포지션 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 포지션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20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1535" y="117206"/>
            <a:ext cx="4328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10-10 18:05 </a:t>
            </a:r>
            <a:r>
              <a:rPr lang="ko-KR" altLang="en-US" sz="2400" dirty="0" smtClean="0"/>
              <a:t>추가 기능 내용들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852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132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2023-10-10T04:44:39Z</dcterms:created>
  <dcterms:modified xsi:type="dcterms:W3CDTF">2023-10-10T10:44:34Z</dcterms:modified>
</cp:coreProperties>
</file>