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DD4E4-828E-4E7B-AC75-D05F49A8D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E2F21-475D-400E-BFEC-DEB0CDF6A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16297-4F84-49CC-99A5-CEC4141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396D7-7E6D-421C-AB68-92B9C82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374AA-DCDE-4A71-94CE-6AAF95D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D8B2E-FF9C-4259-960F-ECDE43F2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64CDE-1399-4A9F-97C0-74BE99B0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89D88-BD63-4970-9F80-84DB2348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AD097-C585-468A-B655-71491098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C167C-B9CF-427A-ACAD-25A7985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9C3DC-EF71-4B7C-8EDF-24181E8B6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DB561-867B-41F2-B87D-D39E38222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1A84-82DE-402E-8C32-31F9AA1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71F04-B3F7-4C9B-B887-16232285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5E560-24A8-49B9-9177-93EFC16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5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E5487-88C0-48C8-BED2-0870ABD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BD623-54EC-467B-A89F-4485603D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DB00C-1EEA-400C-A49C-0C2DFD08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7BB2A-ADFA-44A8-8D97-746C96BC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5494D-EA46-4CE3-9B9C-25B17E48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5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79C83-DE25-434C-9F6E-D337A940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E0C27-A02D-41FD-BB36-03D4EDDE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82120-82E5-4220-B141-B340178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A8625-459D-41DE-882E-A106CE2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96BEB-11EE-466A-A253-15B5471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73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C052-4D25-4F33-816F-3E1BB6F4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22EBD-C611-4A5F-84AF-CAD803FD4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A4ACF-F1BA-48DC-9A80-82E040A2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246254-F052-4CE2-A233-EB0B59F3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99773-C973-493A-A825-910756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66B66-603F-4C55-93FB-F155056A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0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2418C-AC9F-45CE-B703-A530A73F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221EF-DC73-438D-A7EF-29AC92F0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3ADDA-323A-42C3-8734-09D37FDF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3C6D4D-2E41-48DC-928B-ABE5D02F4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0A4D9A-B63A-45B9-951A-88F6FA6B9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48F80-309A-4A3F-A906-5A5AB2E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22A19B-4933-4BE7-AB33-40C19306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CBEC38-2C5B-4C54-9A34-2C89ED09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2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3994-1321-4BB0-8D8E-3F7A367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DE4AA5-C486-4F4B-A733-F97E0845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7DC79-144E-413C-9246-BA4EAC66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679EBF-4D36-4DFE-91B8-6395D0D0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1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131F87-BF3B-490A-8D0E-20E77A4C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DCBC2B-7654-4B2D-8B71-2F53B3CD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AB774-5925-418F-9D53-000637AD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64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2D27A-5F51-46A9-8127-8B936B89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14E66-C746-4327-8192-635B9A87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DE6C6-82C5-40F3-98F4-FC51207F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18A3C1-48F3-4B3B-AD99-5BE6EDDF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56954-1F60-476E-8171-A434652E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D5FBE-7AA5-456E-BC12-702183CD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8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2A0-D3B0-47B7-A3C7-6F9150FF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4F5F14-F803-4BA3-AC94-42824DD0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913366-EBF0-4769-9F4C-03D326E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86118-D44C-410D-B4CD-3B81FCC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CCA27-AC21-49FF-8A80-C570FBA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57178-FE54-4C3B-8593-870F1CDC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76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5E0133-6749-4B11-9C63-2DC2F490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FE05E-C888-4DBB-81ED-E5908F12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63171-B150-4F28-BD07-16F0CF0B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4F00-9648-4FB4-A42A-956BD50D8637}" type="datetimeFigureOut">
              <a:rPr lang="es-MX" smtClean="0"/>
              <a:t>31/08/2019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168A80-93F1-4293-BCFB-5B1AA9B2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D272C-BEC6-4CB8-ADBD-F0CA00B6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E825-E189-426C-A9DA-FED8C2501C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40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EF2F6A46-BA61-4E11-8A6B-341D442D94D9}"/>
              </a:ext>
            </a:extLst>
          </p:cNvPr>
          <p:cNvSpPr/>
          <p:nvPr/>
        </p:nvSpPr>
        <p:spPr>
          <a:xfrm>
            <a:off x="4200500" y="1886326"/>
            <a:ext cx="3523374" cy="21932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SIESTUNAM</a:t>
            </a:r>
          </a:p>
          <a:p>
            <a:pPr algn="ctr"/>
            <a:r>
              <a:rPr lang="es-MX" sz="3600" dirty="0"/>
              <a:t>1.0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1999F9F-4820-4CC9-A859-CC8656875C23}"/>
              </a:ext>
            </a:extLst>
          </p:cNvPr>
          <p:cNvSpPr/>
          <p:nvPr/>
        </p:nvSpPr>
        <p:spPr>
          <a:xfrm rot="600000">
            <a:off x="1124441" y="1798928"/>
            <a:ext cx="3196889" cy="3301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Alta, Baja, Modificar, Consultar Usuarios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FCA39D20-1BFF-4A10-A92D-DB5FA314EEB5}"/>
              </a:ext>
            </a:extLst>
          </p:cNvPr>
          <p:cNvSpPr/>
          <p:nvPr/>
        </p:nvSpPr>
        <p:spPr>
          <a:xfrm rot="300000">
            <a:off x="1029924" y="2280506"/>
            <a:ext cx="3196889" cy="330110"/>
          </a:xfrm>
          <a:prstGeom prst="rightArrow">
            <a:avLst/>
          </a:prstGeom>
          <a:gradFill>
            <a:lin ang="8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Alta, Baja, Modificar, Consultar Autos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AAE3739-647F-4FC4-9156-E2F2865B3C46}"/>
              </a:ext>
            </a:extLst>
          </p:cNvPr>
          <p:cNvSpPr/>
          <p:nvPr/>
        </p:nvSpPr>
        <p:spPr>
          <a:xfrm>
            <a:off x="1003611" y="2744905"/>
            <a:ext cx="3196889" cy="3301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Alta, Baja, Modificar, Consultar Empleados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1BC8F5F7-5413-4B81-B9C2-0C37D7182710}"/>
              </a:ext>
            </a:extLst>
          </p:cNvPr>
          <p:cNvSpPr/>
          <p:nvPr/>
        </p:nvSpPr>
        <p:spPr>
          <a:xfrm rot="-300000">
            <a:off x="1029924" y="3217533"/>
            <a:ext cx="3196889" cy="3301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Entrada_V</a:t>
            </a:r>
            <a:r>
              <a:rPr lang="es-MX" sz="1200" dirty="0"/>
              <a:t>, </a:t>
            </a:r>
            <a:r>
              <a:rPr lang="es-MX" sz="1200" dirty="0" err="1"/>
              <a:t>Cancelar_E</a:t>
            </a:r>
            <a:endParaRPr lang="es-MX" sz="1200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EAAC61CB-4CCD-462B-BEE7-A855178E3B15}"/>
              </a:ext>
            </a:extLst>
          </p:cNvPr>
          <p:cNvSpPr/>
          <p:nvPr/>
        </p:nvSpPr>
        <p:spPr>
          <a:xfrm rot="-600000">
            <a:off x="1113800" y="3686478"/>
            <a:ext cx="3196889" cy="3301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Entrada_V</a:t>
            </a:r>
            <a:r>
              <a:rPr lang="es-MX" sz="1200" dirty="0"/>
              <a:t>, </a:t>
            </a:r>
            <a:r>
              <a:rPr lang="es-MX" sz="1200" dirty="0" err="1"/>
              <a:t>Cancelar_E</a:t>
            </a:r>
            <a:endParaRPr lang="es-MX" sz="1200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23F8AD74-0010-4AC3-A938-656919AD062B}"/>
              </a:ext>
            </a:extLst>
          </p:cNvPr>
          <p:cNvSpPr/>
          <p:nvPr/>
        </p:nvSpPr>
        <p:spPr>
          <a:xfrm rot="-900000">
            <a:off x="7576843" y="1396555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 Registrado / NO registrado  / duplicado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DD65F423-45D5-4E34-B956-892B5D7078E2}"/>
              </a:ext>
            </a:extLst>
          </p:cNvPr>
          <p:cNvSpPr/>
          <p:nvPr/>
        </p:nvSpPr>
        <p:spPr>
          <a:xfrm rot="-720000">
            <a:off x="7631097" y="1678183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 No encontrado  / Dado de baja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237A1DE1-30CB-4844-96A7-962395BF72B2}"/>
              </a:ext>
            </a:extLst>
          </p:cNvPr>
          <p:cNvSpPr/>
          <p:nvPr/>
        </p:nvSpPr>
        <p:spPr>
          <a:xfrm rot="-540000">
            <a:off x="7691592" y="1964431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 Actualizado</a:t>
            </a: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8C3A4D3F-332A-45A9-8D84-B46CD31A531B}"/>
              </a:ext>
            </a:extLst>
          </p:cNvPr>
          <p:cNvSpPr/>
          <p:nvPr/>
        </p:nvSpPr>
        <p:spPr>
          <a:xfrm rot="-360000">
            <a:off x="7731476" y="2262152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Auto Registrado / NO registrado  / duplicado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F211E2D4-E060-472E-880A-F97C0DF8A452}"/>
              </a:ext>
            </a:extLst>
          </p:cNvPr>
          <p:cNvSpPr/>
          <p:nvPr/>
        </p:nvSpPr>
        <p:spPr>
          <a:xfrm rot="-180000">
            <a:off x="7760033" y="2544582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Auto No encontrado  / Dado de baja</a:t>
            </a: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88CD79D5-2333-4ED2-9774-09145D411657}"/>
              </a:ext>
            </a:extLst>
          </p:cNvPr>
          <p:cNvSpPr/>
          <p:nvPr/>
        </p:nvSpPr>
        <p:spPr>
          <a:xfrm>
            <a:off x="7758400" y="2822327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Auto Actualizado</a:t>
            </a:r>
          </a:p>
        </p:txBody>
      </p:sp>
      <p:sp>
        <p:nvSpPr>
          <p:cNvPr id="33" name="Flecha: arriba y abajo 32">
            <a:extLst>
              <a:ext uri="{FF2B5EF4-FFF2-40B4-BE49-F238E27FC236}">
                <a16:creationId xmlns:a16="http://schemas.microsoft.com/office/drawing/2014/main" id="{FBF444DB-D37C-4FEC-8CD7-73A1EA19B0CA}"/>
              </a:ext>
            </a:extLst>
          </p:cNvPr>
          <p:cNvSpPr/>
          <p:nvPr/>
        </p:nvSpPr>
        <p:spPr>
          <a:xfrm>
            <a:off x="5873471" y="4084309"/>
            <a:ext cx="200197" cy="16844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rriba y abajo 33">
            <a:extLst>
              <a:ext uri="{FF2B5EF4-FFF2-40B4-BE49-F238E27FC236}">
                <a16:creationId xmlns:a16="http://schemas.microsoft.com/office/drawing/2014/main" id="{5F188E5B-AA01-4F67-B86B-F8F7EA448054}"/>
              </a:ext>
            </a:extLst>
          </p:cNvPr>
          <p:cNvSpPr/>
          <p:nvPr/>
        </p:nvSpPr>
        <p:spPr>
          <a:xfrm rot="-900000">
            <a:off x="6371562" y="4079860"/>
            <a:ext cx="203944" cy="1230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: arriba y abajo 34">
            <a:extLst>
              <a:ext uri="{FF2B5EF4-FFF2-40B4-BE49-F238E27FC236}">
                <a16:creationId xmlns:a16="http://schemas.microsoft.com/office/drawing/2014/main" id="{46A18E1A-2620-40DC-85D8-782107E42404}"/>
              </a:ext>
            </a:extLst>
          </p:cNvPr>
          <p:cNvSpPr/>
          <p:nvPr/>
        </p:nvSpPr>
        <p:spPr>
          <a:xfrm rot="900000">
            <a:off x="5241387" y="4090856"/>
            <a:ext cx="203944" cy="1230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9C467B01-78F2-4E78-B58E-8F649DBEA5ED}"/>
              </a:ext>
            </a:extLst>
          </p:cNvPr>
          <p:cNvSpPr/>
          <p:nvPr/>
        </p:nvSpPr>
        <p:spPr>
          <a:xfrm rot="180000">
            <a:off x="7764625" y="3127249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Empleado Registrado / NO registrado  / duplicado</a:t>
            </a: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2DE1C1E-ED4D-4159-AAE3-BB0BF13C69E6}"/>
              </a:ext>
            </a:extLst>
          </p:cNvPr>
          <p:cNvSpPr/>
          <p:nvPr/>
        </p:nvSpPr>
        <p:spPr>
          <a:xfrm rot="360000">
            <a:off x="7731475" y="3422455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Empleado No encontrado  / Dado de baja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D0ED63F-58A6-42B9-98D7-9E6A27719500}"/>
              </a:ext>
            </a:extLst>
          </p:cNvPr>
          <p:cNvSpPr/>
          <p:nvPr/>
        </p:nvSpPr>
        <p:spPr>
          <a:xfrm rot="540000">
            <a:off x="7687980" y="3734513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Empleado Actualizado</a:t>
            </a: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0270CD96-4BA2-4F02-B9B7-09AF0D861E98}"/>
              </a:ext>
            </a:extLst>
          </p:cNvPr>
          <p:cNvSpPr/>
          <p:nvPr/>
        </p:nvSpPr>
        <p:spPr>
          <a:xfrm rot="720000">
            <a:off x="7631098" y="4007739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Entrada </a:t>
            </a:r>
            <a:r>
              <a:rPr lang="es-MX" sz="1200" dirty="0" err="1"/>
              <a:t>Reg</a:t>
            </a:r>
            <a:r>
              <a:rPr lang="es-MX" sz="1200" dirty="0"/>
              <a:t> /  No registrado / entrada cancelada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73411341-B093-4A13-A5E1-0B59E94A973E}"/>
              </a:ext>
            </a:extLst>
          </p:cNvPr>
          <p:cNvSpPr/>
          <p:nvPr/>
        </p:nvSpPr>
        <p:spPr>
          <a:xfrm rot="900000">
            <a:off x="7538895" y="4288225"/>
            <a:ext cx="3523374" cy="3301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Salida </a:t>
            </a:r>
            <a:r>
              <a:rPr lang="es-MX" sz="1200" dirty="0" err="1"/>
              <a:t>Reg</a:t>
            </a:r>
            <a:r>
              <a:rPr lang="es-MX" sz="1200" dirty="0"/>
              <a:t> /  No registrado / salida cancelada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5C15FC-A692-423D-BAEC-A1BD6ED9AE7A}"/>
              </a:ext>
            </a:extLst>
          </p:cNvPr>
          <p:cNvSpPr txBox="1"/>
          <p:nvPr/>
        </p:nvSpPr>
        <p:spPr>
          <a:xfrm>
            <a:off x="3772737" y="5129214"/>
            <a:ext cx="906208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sz="1200" dirty="0"/>
              <a:t>AUTOS</a:t>
            </a:r>
          </a:p>
        </p:txBody>
      </p:sp>
      <p:sp>
        <p:nvSpPr>
          <p:cNvPr id="44" name="Flecha: arriba y abajo 43">
            <a:extLst>
              <a:ext uri="{FF2B5EF4-FFF2-40B4-BE49-F238E27FC236}">
                <a16:creationId xmlns:a16="http://schemas.microsoft.com/office/drawing/2014/main" id="{7023F393-5FA9-44BF-8AB7-722D3BE9E3BA}"/>
              </a:ext>
            </a:extLst>
          </p:cNvPr>
          <p:cNvSpPr/>
          <p:nvPr/>
        </p:nvSpPr>
        <p:spPr>
          <a:xfrm rot="-1800000">
            <a:off x="6916132" y="3976242"/>
            <a:ext cx="203944" cy="1230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lecha: arriba y abajo 44">
            <a:extLst>
              <a:ext uri="{FF2B5EF4-FFF2-40B4-BE49-F238E27FC236}">
                <a16:creationId xmlns:a16="http://schemas.microsoft.com/office/drawing/2014/main" id="{1A833206-7C60-4218-8AB7-4AC2FB798068}"/>
              </a:ext>
            </a:extLst>
          </p:cNvPr>
          <p:cNvSpPr/>
          <p:nvPr/>
        </p:nvSpPr>
        <p:spPr>
          <a:xfrm rot="1800000">
            <a:off x="4572948" y="3870679"/>
            <a:ext cx="203944" cy="1230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18329CD-7DE9-4CDB-A583-4849F1C14140}"/>
              </a:ext>
            </a:extLst>
          </p:cNvPr>
          <p:cNvSpPr txBox="1"/>
          <p:nvPr/>
        </p:nvSpPr>
        <p:spPr>
          <a:xfrm>
            <a:off x="4694924" y="5328022"/>
            <a:ext cx="906208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sz="1200" dirty="0"/>
              <a:t>USUARIOS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AF3961C-A3D8-4767-9516-C9FAC4BD4335}"/>
              </a:ext>
            </a:extLst>
          </p:cNvPr>
          <p:cNvSpPr txBox="1"/>
          <p:nvPr/>
        </p:nvSpPr>
        <p:spPr>
          <a:xfrm>
            <a:off x="5407288" y="5790243"/>
            <a:ext cx="1109797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sz="1200" dirty="0"/>
              <a:t>ENTRADA_V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C4798D-938E-4037-AAC9-0D83DF5FCA3A}"/>
              </a:ext>
            </a:extLst>
          </p:cNvPr>
          <p:cNvSpPr txBox="1"/>
          <p:nvPr/>
        </p:nvSpPr>
        <p:spPr>
          <a:xfrm>
            <a:off x="6162327" y="5360784"/>
            <a:ext cx="906208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sz="1200" dirty="0"/>
              <a:t>SALIDA_V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7D16FCC-A12A-423D-814C-E4FA14402E72}"/>
              </a:ext>
            </a:extLst>
          </p:cNvPr>
          <p:cNvSpPr txBox="1"/>
          <p:nvPr/>
        </p:nvSpPr>
        <p:spPr>
          <a:xfrm>
            <a:off x="7137644" y="5201422"/>
            <a:ext cx="906208" cy="2769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sz="1200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50036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Çhristian ReÇSiGua</dc:creator>
  <cp:lastModifiedBy>Çhristian ReÇSiGua</cp:lastModifiedBy>
  <cp:revision>4</cp:revision>
  <dcterms:created xsi:type="dcterms:W3CDTF">2019-08-31T23:47:38Z</dcterms:created>
  <dcterms:modified xsi:type="dcterms:W3CDTF">2019-09-01T00:14:50Z</dcterms:modified>
</cp:coreProperties>
</file>