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fG8urQNurdkWFatVCDMcAlQfu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37996" y="2638784"/>
            <a:ext cx="25896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Utilizara de la plantilla </a:t>
            </a:r>
            <a:b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-Header tres</a:t>
            </a:r>
            <a:b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30" y="3595079"/>
            <a:ext cx="6095999" cy="279911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8534564" y="369764"/>
            <a:ext cx="1470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-Home uno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6672" y="1010883"/>
            <a:ext cx="5499652" cy="960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"/>
          <p:cNvCxnSpPr/>
          <p:nvPr/>
        </p:nvCxnSpPr>
        <p:spPr>
          <a:xfrm>
            <a:off x="3803374" y="4863548"/>
            <a:ext cx="3273287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/>
          <p:nvPr/>
        </p:nvCxnSpPr>
        <p:spPr>
          <a:xfrm>
            <a:off x="3265542" y="5360504"/>
            <a:ext cx="3273287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" name="Google Shape;90;p1"/>
          <p:cNvCxnSpPr/>
          <p:nvPr/>
        </p:nvCxnSpPr>
        <p:spPr>
          <a:xfrm>
            <a:off x="2166730" y="6049617"/>
            <a:ext cx="3273287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1"/>
          <p:cNvSpPr txBox="1"/>
          <p:nvPr/>
        </p:nvSpPr>
        <p:spPr>
          <a:xfrm>
            <a:off x="7248939" y="462530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Asesoría legal en materia laboral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103326" y="5074875"/>
            <a:ext cx="501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 tranquilidad y seguridad es parte de nuestro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poniendo a tu disposición una gama amplia de posibilidades legales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7119112" y="6078441"/>
            <a:ext cx="310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¿COMO PODEMOS AYUDARTE?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" y="333375"/>
            <a:ext cx="12163425" cy="6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1099929" y="1549353"/>
            <a:ext cx="77446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Contacta a nuestros abogados corporativos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099929" y="993913"/>
            <a:ext cx="1591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CONTACTANOS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1099929" y="2205336"/>
            <a:ext cx="394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Nuestro compromiso es </a:t>
            </a:r>
            <a:r>
              <a:rPr lang="es-MX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otorgar</a:t>
            </a:r>
            <a:r>
              <a:rPr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una asesoría y solución legal en todas las áreas de tu empresa.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1099928" y="3429000"/>
            <a:ext cx="39491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Firma: </a:t>
            </a:r>
            <a:r>
              <a:rPr lang="es-MX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Rocío</a:t>
            </a:r>
            <a:r>
              <a:rPr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Hernández Co- Fundadora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3267945" y="4569983"/>
            <a:ext cx="30612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☑ Confianza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☑ Experiencia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☑ Cercanía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☑ Profesionalidad</a:t>
            </a:r>
            <a:endParaRPr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74832" t="67555"/>
          <a:stretch/>
        </p:blipFill>
        <p:spPr>
          <a:xfrm>
            <a:off x="14288" y="4515869"/>
            <a:ext cx="3061252" cy="200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46622" r="0" t="0"/>
          <a:stretch/>
        </p:blipFill>
        <p:spPr>
          <a:xfrm>
            <a:off x="5685183" y="333375"/>
            <a:ext cx="6492529" cy="6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7190588" y="1631619"/>
            <a:ext cx="1268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Bienvendos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26" y="34074"/>
            <a:ext cx="11339340" cy="627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32186" r="30650" t="0"/>
          <a:stretch/>
        </p:blipFill>
        <p:spPr>
          <a:xfrm>
            <a:off x="4068416" y="34074"/>
            <a:ext cx="4214193" cy="627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537997" y="942506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BIENVENIDOS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433935" y="1469137"/>
            <a:ext cx="30612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Consulteh se posiciona como una empresa líder en el campo de la consultoría y representación en derecho laboral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37997" y="3171054"/>
            <a:ext cx="306125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☑ Derecho Corporativo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☑ Derecho Laboral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☑ Litigio Laboral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☑ Asesoría jurídica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☑ Derecho Administrativo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83723" r="0" t="0"/>
          <a:stretch/>
        </p:blipFill>
        <p:spPr>
          <a:xfrm>
            <a:off x="10058399" y="152144"/>
            <a:ext cx="1799057" cy="627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8943239" y="1053502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8377400" y="1469137"/>
            <a:ext cx="30612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Casos Completos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966154" y="2919792"/>
            <a:ext cx="65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+500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8414087" y="3315618"/>
            <a:ext cx="30612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Clientes Contentos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8966154" y="4813023"/>
            <a:ext cx="65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+300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8527773" y="5258058"/>
            <a:ext cx="30612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Asesorías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9582"/>
            <a:ext cx="12192000" cy="585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4876303" y="2327739"/>
            <a:ext cx="1834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HACEMOS?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1253612" y="3747240"/>
            <a:ext cx="197796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Derecho </a:t>
            </a:r>
            <a:b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Corporativo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lemento jurídico fundamental para la formación y buen funcionamiento de una organización empresarial.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1573" y="162516"/>
            <a:ext cx="4505740" cy="216522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4710651" y="2697071"/>
            <a:ext cx="28574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QUE OFRECEMOS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3887322" y="3747240"/>
            <a:ext cx="197796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Derecho </a:t>
            </a:r>
            <a:b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Laboral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Conjunto de normas jurídicas que rigen la relación entre trabajadores y patrones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6527391" y="3730863"/>
            <a:ext cx="197796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Litigio</a:t>
            </a:r>
            <a:b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Laboral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Estrategias para proteger a las empresas de las demandas laborales individuales y colectivas.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9110049" y="3730863"/>
            <a:ext cx="1977961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Asesoría </a:t>
            </a:r>
            <a:b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Jurídica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Orientación brindada por profesionales del derecho en asuntos legales en cualquier sector legal para ayudar con asuntos complejos de esta naturaleza.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148" y="201642"/>
            <a:ext cx="6376548" cy="218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1741115" y="3058127"/>
            <a:ext cx="77446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Estamos comprometidos con el sector empresarial desde hace más de 15 años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346713" y="4320209"/>
            <a:ext cx="2830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ASESORATE CON NOSOTROS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142"/>
            <a:ext cx="12192000" cy="664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1082468" y="1079435"/>
            <a:ext cx="3343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 Y SOLUCIONES DE LA EMPRESA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1082468" y="1597729"/>
            <a:ext cx="27299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Estamos comprometidos con el sector empresarial 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5208103" y="2647985"/>
            <a:ext cx="18155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 laborales</a:t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44834" l="32390" r="52716" t="32175"/>
          <a:stretch/>
        </p:blipFill>
        <p:spPr>
          <a:xfrm>
            <a:off x="5022573" y="1592253"/>
            <a:ext cx="1254121" cy="105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11874" l="34674" r="53261" t="67393"/>
          <a:stretch/>
        </p:blipFill>
        <p:spPr>
          <a:xfrm>
            <a:off x="4914137" y="3429000"/>
            <a:ext cx="1470992" cy="137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5188226" y="4807226"/>
            <a:ext cx="18155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Corporativos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7275443" y="623623"/>
            <a:ext cx="422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Aportamos el valor añadido necesario para la seguridad y fiabilidad de su negocio.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7376839" y="2228908"/>
            <a:ext cx="3343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Importancia del derecho laboral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7376839" y="2601818"/>
            <a:ext cx="44527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Promovemos el desarrollo de principios y valores que ayuden a crear un ambiente ético que preserve la integridad de todos los involucrados.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7328451" y="3543077"/>
            <a:ext cx="4328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interna y desarrollo de líderes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7328451" y="3955183"/>
            <a:ext cx="46382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Creemos que la adecuada gestión de los recursos humanos en toda empresa es un factor clave para el buen funcionamiento y la productividad del lugar de trabajo.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7328451" y="4991028"/>
            <a:ext cx="428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Recuperación de Afores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7328451" y="5472875"/>
            <a:ext cx="46382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Especialistas en materia de afores con estrategias jurídicas para obtener y garantizar la protección de usuarios de servicios bancarios.</a:t>
            </a:r>
            <a:endParaRPr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66543" t="32175"/>
          <a:stretch/>
        </p:blipFill>
        <p:spPr>
          <a:xfrm>
            <a:off x="246955" y="2162060"/>
            <a:ext cx="4079039" cy="450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808" y="525805"/>
            <a:ext cx="7232500" cy="20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2223693" y="3033596"/>
            <a:ext cx="77446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¿Buscas ayuda en un proceso </a:t>
            </a:r>
            <a:r>
              <a:rPr lang="es-MX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s-MX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egal Corporativo?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6387547" y="4081670"/>
            <a:ext cx="2830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ASESORATE CON NOSOTROS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2022-04-13T21:58:34Z</dcterms:created>
  <dc:creator>Paola C. Rico</dc:creator>
</cp:coreProperties>
</file>