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7" r:id="rId5"/>
  </p:sldIdLst>
  <p:sldSz cx="43891200" cy="32918400"/>
  <p:notesSz cx="7010400" cy="9223375"/>
  <p:custDataLst>
    <p:tags r:id="rId6"/>
  </p:custDataLst>
  <p:defaultTextStyle>
    <a:defPPr>
      <a:defRPr lang="en-US"/>
    </a:defPPr>
    <a:lvl1pPr marL="0" algn="l" defTabSz="5016124" rtl="0" eaLnBrk="1" latinLnBrk="0" hangingPunct="1">
      <a:defRPr sz="9900" kern="1200">
        <a:solidFill>
          <a:schemeClr val="tx1"/>
        </a:solidFill>
        <a:latin typeface="+mn-lt"/>
        <a:ea typeface="+mn-ea"/>
        <a:cs typeface="+mn-cs"/>
      </a:defRPr>
    </a:lvl1pPr>
    <a:lvl2pPr marL="2508062" algn="l" defTabSz="5016124" rtl="0" eaLnBrk="1" latinLnBrk="0" hangingPunct="1">
      <a:defRPr sz="9900" kern="1200">
        <a:solidFill>
          <a:schemeClr val="tx1"/>
        </a:solidFill>
        <a:latin typeface="+mn-lt"/>
        <a:ea typeface="+mn-ea"/>
        <a:cs typeface="+mn-cs"/>
      </a:defRPr>
    </a:lvl2pPr>
    <a:lvl3pPr marL="5016124" algn="l" defTabSz="5016124" rtl="0" eaLnBrk="1" latinLnBrk="0" hangingPunct="1">
      <a:defRPr sz="9900" kern="1200">
        <a:solidFill>
          <a:schemeClr val="tx1"/>
        </a:solidFill>
        <a:latin typeface="+mn-lt"/>
        <a:ea typeface="+mn-ea"/>
        <a:cs typeface="+mn-cs"/>
      </a:defRPr>
    </a:lvl3pPr>
    <a:lvl4pPr marL="7524186" algn="l" defTabSz="5016124" rtl="0" eaLnBrk="1" latinLnBrk="0" hangingPunct="1">
      <a:defRPr sz="9900" kern="1200">
        <a:solidFill>
          <a:schemeClr val="tx1"/>
        </a:solidFill>
        <a:latin typeface="+mn-lt"/>
        <a:ea typeface="+mn-ea"/>
        <a:cs typeface="+mn-cs"/>
      </a:defRPr>
    </a:lvl4pPr>
    <a:lvl5pPr marL="10032248" algn="l" defTabSz="5016124" rtl="0" eaLnBrk="1" latinLnBrk="0" hangingPunct="1">
      <a:defRPr sz="9900" kern="1200">
        <a:solidFill>
          <a:schemeClr val="tx1"/>
        </a:solidFill>
        <a:latin typeface="+mn-lt"/>
        <a:ea typeface="+mn-ea"/>
        <a:cs typeface="+mn-cs"/>
      </a:defRPr>
    </a:lvl5pPr>
    <a:lvl6pPr marL="12540310" algn="l" defTabSz="5016124" rtl="0" eaLnBrk="1" latinLnBrk="0" hangingPunct="1">
      <a:defRPr sz="9900" kern="1200">
        <a:solidFill>
          <a:schemeClr val="tx1"/>
        </a:solidFill>
        <a:latin typeface="+mn-lt"/>
        <a:ea typeface="+mn-ea"/>
        <a:cs typeface="+mn-cs"/>
      </a:defRPr>
    </a:lvl6pPr>
    <a:lvl7pPr marL="15048372" algn="l" defTabSz="5016124" rtl="0" eaLnBrk="1" latinLnBrk="0" hangingPunct="1">
      <a:defRPr sz="9900" kern="1200">
        <a:solidFill>
          <a:schemeClr val="tx1"/>
        </a:solidFill>
        <a:latin typeface="+mn-lt"/>
        <a:ea typeface="+mn-ea"/>
        <a:cs typeface="+mn-cs"/>
      </a:defRPr>
    </a:lvl7pPr>
    <a:lvl8pPr marL="17556434" algn="l" defTabSz="5016124" rtl="0" eaLnBrk="1" latinLnBrk="0" hangingPunct="1">
      <a:defRPr sz="9900" kern="1200">
        <a:solidFill>
          <a:schemeClr val="tx1"/>
        </a:solidFill>
        <a:latin typeface="+mn-lt"/>
        <a:ea typeface="+mn-ea"/>
        <a:cs typeface="+mn-cs"/>
      </a:defRPr>
    </a:lvl8pPr>
    <a:lvl9pPr marL="20064496" algn="l" defTabSz="5016124" rtl="0" eaLnBrk="1" latinLnBrk="0" hangingPunct="1">
      <a:defRPr sz="99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8FE"/>
    <a:srgbClr val="00C49F"/>
    <a:srgbClr val="2B67AF"/>
    <a:srgbClr val="005EB8"/>
    <a:srgbClr val="0054C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5620"/>
    <p:restoredTop sz="94660"/>
  </p:normalViewPr>
  <p:slideViewPr>
    <p:cSldViewPr>
      <p:cViewPr>
        <p:scale>
          <a:sx n="30" d="100"/>
          <a:sy n="30" d="100"/>
        </p:scale>
        <p:origin x="1064" y="160"/>
      </p:cViewPr>
      <p:guideLst>
        <p:guide orient="horz" pos="10368"/>
        <p:guide pos="1382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tags" Target="tags/tag1.xml"/><Relationship Id="rId5" Type="http://schemas.openxmlformats.org/officeDocument/2006/relationships/slide" Target="slides/slide1.xml"/><Relationship Id="rId1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7A857B7-7EB7-4DFC-832A-4A16A362938F}" type="doc">
      <dgm:prSet loTypeId="urn:microsoft.com/office/officeart/2005/8/layout/hChevron3" loCatId="process" qsTypeId="urn:microsoft.com/office/officeart/2005/8/quickstyle/simple1" qsCatId="simple" csTypeId="urn:microsoft.com/office/officeart/2005/8/colors/accent1_2" csCatId="accent1" phldr="1"/>
      <dgm:spPr/>
    </dgm:pt>
    <dgm:pt modelId="{35B316B1-FC16-427B-850F-E9AC26FF0F0E}">
      <dgm:prSet phldrT="[Text]"/>
      <dgm:spPr>
        <a:solidFill>
          <a:schemeClr val="tx2">
            <a:lumMod val="40000"/>
            <a:lumOff val="60000"/>
          </a:schemeClr>
        </a:solidFill>
        <a:ln>
          <a:noFill/>
        </a:ln>
      </dgm:spPr>
      <dgm:t>
        <a:bodyPr/>
        <a:lstStyle/>
        <a:p>
          <a:r>
            <a:rPr lang="en-US" dirty="0"/>
            <a:t>SQL database integration</a:t>
          </a:r>
        </a:p>
      </dgm:t>
    </dgm:pt>
    <dgm:pt modelId="{6422BE5B-340D-47B3-90E0-441262F8FD4B}" type="parTrans" cxnId="{BA861CB5-C544-4E85-B523-52C8F41890CD}">
      <dgm:prSet/>
      <dgm:spPr/>
      <dgm:t>
        <a:bodyPr/>
        <a:lstStyle/>
        <a:p>
          <a:endParaRPr lang="en-US"/>
        </a:p>
      </dgm:t>
    </dgm:pt>
    <dgm:pt modelId="{B97BFB8E-6D83-4724-8994-86B32AE86119}" type="sibTrans" cxnId="{BA861CB5-C544-4E85-B523-52C8F41890CD}">
      <dgm:prSet/>
      <dgm:spPr/>
      <dgm:t>
        <a:bodyPr/>
        <a:lstStyle/>
        <a:p>
          <a:endParaRPr lang="en-US"/>
        </a:p>
      </dgm:t>
    </dgm:pt>
    <dgm:pt modelId="{A0E508B5-F50A-434E-8A0F-BACC0D3165D1}">
      <dgm:prSet phldrT="[Text]"/>
      <dgm:spPr>
        <a:solidFill>
          <a:schemeClr val="accent1">
            <a:lumMod val="40000"/>
            <a:lumOff val="60000"/>
          </a:schemeClr>
        </a:solidFill>
        <a:ln>
          <a:noFill/>
        </a:ln>
      </dgm:spPr>
      <dgm:t>
        <a:bodyPr/>
        <a:lstStyle/>
        <a:p>
          <a:r>
            <a:rPr lang="en-US" dirty="0"/>
            <a:t>User authentication</a:t>
          </a:r>
        </a:p>
      </dgm:t>
    </dgm:pt>
    <dgm:pt modelId="{8EA7569C-C3A6-4A3C-BE60-7AA9DA9C94CC}" type="parTrans" cxnId="{F095CA41-86B9-4F6B-92A0-8BEA76581147}">
      <dgm:prSet/>
      <dgm:spPr/>
      <dgm:t>
        <a:bodyPr/>
        <a:lstStyle/>
        <a:p>
          <a:endParaRPr lang="en-US"/>
        </a:p>
      </dgm:t>
    </dgm:pt>
    <dgm:pt modelId="{6D656FBF-1DB7-45C4-8BF9-3FD51151EA65}" type="sibTrans" cxnId="{F095CA41-86B9-4F6B-92A0-8BEA76581147}">
      <dgm:prSet/>
      <dgm:spPr/>
      <dgm:t>
        <a:bodyPr/>
        <a:lstStyle/>
        <a:p>
          <a:endParaRPr lang="en-US"/>
        </a:p>
      </dgm:t>
    </dgm:pt>
    <dgm:pt modelId="{1E6643F1-E3AE-4681-84A5-E493C55BCBF9}">
      <dgm:prSet phldrT="[Text]"/>
      <dgm:spPr>
        <a:solidFill>
          <a:schemeClr val="bg1">
            <a:lumMod val="85000"/>
          </a:schemeClr>
        </a:solidFill>
        <a:ln>
          <a:noFill/>
        </a:ln>
      </dgm:spPr>
      <dgm:t>
        <a:bodyPr/>
        <a:lstStyle/>
        <a:p>
          <a:r>
            <a:rPr lang="en-US" dirty="0"/>
            <a:t>Direct queries to data source</a:t>
          </a:r>
        </a:p>
      </dgm:t>
    </dgm:pt>
    <dgm:pt modelId="{E54E641C-8D24-41CF-8D3F-F9BD65196D40}" type="parTrans" cxnId="{C0A63213-6E32-4F9E-B118-9DEED8AF14E4}">
      <dgm:prSet/>
      <dgm:spPr/>
      <dgm:t>
        <a:bodyPr/>
        <a:lstStyle/>
        <a:p>
          <a:endParaRPr lang="en-US"/>
        </a:p>
      </dgm:t>
    </dgm:pt>
    <dgm:pt modelId="{EC2592C5-E302-4397-A4B5-55EC1092767C}" type="sibTrans" cxnId="{C0A63213-6E32-4F9E-B118-9DEED8AF14E4}">
      <dgm:prSet/>
      <dgm:spPr/>
      <dgm:t>
        <a:bodyPr/>
        <a:lstStyle/>
        <a:p>
          <a:endParaRPr lang="en-US"/>
        </a:p>
      </dgm:t>
    </dgm:pt>
    <dgm:pt modelId="{DC434DF5-6DE6-4FC4-82D5-E8E62514C37F}">
      <dgm:prSet phldrT="[Text]"/>
      <dgm:spPr>
        <a:solidFill>
          <a:srgbClr val="0088FE"/>
        </a:solidFill>
        <a:ln>
          <a:noFill/>
        </a:ln>
      </dgm:spPr>
      <dgm:t>
        <a:bodyPr/>
        <a:lstStyle/>
        <a:p>
          <a:r>
            <a:rPr lang="en-US" dirty="0"/>
            <a:t>Additional metrics</a:t>
          </a:r>
        </a:p>
      </dgm:t>
    </dgm:pt>
    <dgm:pt modelId="{3265695C-F1E5-4040-AB78-EE05D4C18720}" type="parTrans" cxnId="{B92E1C4F-4D48-474A-AE16-1C5FB9D18612}">
      <dgm:prSet/>
      <dgm:spPr/>
      <dgm:t>
        <a:bodyPr/>
        <a:lstStyle/>
        <a:p>
          <a:endParaRPr lang="en-US"/>
        </a:p>
      </dgm:t>
    </dgm:pt>
    <dgm:pt modelId="{C9C092D6-69C9-47FF-B152-E33089FC74C9}" type="sibTrans" cxnId="{B92E1C4F-4D48-474A-AE16-1C5FB9D18612}">
      <dgm:prSet/>
      <dgm:spPr/>
      <dgm:t>
        <a:bodyPr/>
        <a:lstStyle/>
        <a:p>
          <a:endParaRPr lang="en-US"/>
        </a:p>
      </dgm:t>
    </dgm:pt>
    <dgm:pt modelId="{93D5DF52-F9B5-4A7F-AB53-E1B075A8FA86}" type="pres">
      <dgm:prSet presAssocID="{C7A857B7-7EB7-4DFC-832A-4A16A362938F}" presName="Name0" presStyleCnt="0">
        <dgm:presLayoutVars>
          <dgm:dir/>
          <dgm:resizeHandles val="exact"/>
        </dgm:presLayoutVars>
      </dgm:prSet>
      <dgm:spPr/>
    </dgm:pt>
    <dgm:pt modelId="{F2265F22-34F8-47E6-83E3-2B926F9AE5DD}" type="pres">
      <dgm:prSet presAssocID="{35B316B1-FC16-427B-850F-E9AC26FF0F0E}" presName="parTxOnly" presStyleLbl="node1" presStyleIdx="0" presStyleCnt="4">
        <dgm:presLayoutVars>
          <dgm:bulletEnabled val="1"/>
        </dgm:presLayoutVars>
      </dgm:prSet>
      <dgm:spPr/>
    </dgm:pt>
    <dgm:pt modelId="{D193739B-0450-485F-A53F-4A1B7BDD20FB}" type="pres">
      <dgm:prSet presAssocID="{B97BFB8E-6D83-4724-8994-86B32AE86119}" presName="parSpace" presStyleCnt="0"/>
      <dgm:spPr/>
    </dgm:pt>
    <dgm:pt modelId="{0D921136-A60C-4F7B-A20D-A5A429C5C2E3}" type="pres">
      <dgm:prSet presAssocID="{A0E508B5-F50A-434E-8A0F-BACC0D3165D1}" presName="parTxOnly" presStyleLbl="node1" presStyleIdx="1" presStyleCnt="4">
        <dgm:presLayoutVars>
          <dgm:bulletEnabled val="1"/>
        </dgm:presLayoutVars>
      </dgm:prSet>
      <dgm:spPr/>
    </dgm:pt>
    <dgm:pt modelId="{88842066-F12C-4D9D-83B2-45B2D95531ED}" type="pres">
      <dgm:prSet presAssocID="{6D656FBF-1DB7-45C4-8BF9-3FD51151EA65}" presName="parSpace" presStyleCnt="0"/>
      <dgm:spPr/>
    </dgm:pt>
    <dgm:pt modelId="{6B1D8C30-D2A6-4E7B-A932-D020E6D8BBBF}" type="pres">
      <dgm:prSet presAssocID="{1E6643F1-E3AE-4681-84A5-E493C55BCBF9}" presName="parTxOnly" presStyleLbl="node1" presStyleIdx="2" presStyleCnt="4">
        <dgm:presLayoutVars>
          <dgm:bulletEnabled val="1"/>
        </dgm:presLayoutVars>
      </dgm:prSet>
      <dgm:spPr/>
    </dgm:pt>
    <dgm:pt modelId="{24190EA6-8E6B-4271-B234-EE7EF5C4EE40}" type="pres">
      <dgm:prSet presAssocID="{EC2592C5-E302-4397-A4B5-55EC1092767C}" presName="parSpace" presStyleCnt="0"/>
      <dgm:spPr/>
    </dgm:pt>
    <dgm:pt modelId="{240CF842-1E42-44D9-B85F-E6EE6D5B2956}" type="pres">
      <dgm:prSet presAssocID="{DC434DF5-6DE6-4FC4-82D5-E8E62514C37F}" presName="parTxOnly" presStyleLbl="node1" presStyleIdx="3" presStyleCnt="4">
        <dgm:presLayoutVars>
          <dgm:bulletEnabled val="1"/>
        </dgm:presLayoutVars>
      </dgm:prSet>
      <dgm:spPr/>
    </dgm:pt>
  </dgm:ptLst>
  <dgm:cxnLst>
    <dgm:cxn modelId="{C0A63213-6E32-4F9E-B118-9DEED8AF14E4}" srcId="{C7A857B7-7EB7-4DFC-832A-4A16A362938F}" destId="{1E6643F1-E3AE-4681-84A5-E493C55BCBF9}" srcOrd="2" destOrd="0" parTransId="{E54E641C-8D24-41CF-8D3F-F9BD65196D40}" sibTransId="{EC2592C5-E302-4397-A4B5-55EC1092767C}"/>
    <dgm:cxn modelId="{DA41A616-1370-48FE-B3EF-AEEC665D278E}" type="presOf" srcId="{1E6643F1-E3AE-4681-84A5-E493C55BCBF9}" destId="{6B1D8C30-D2A6-4E7B-A932-D020E6D8BBBF}" srcOrd="0" destOrd="0" presId="urn:microsoft.com/office/officeart/2005/8/layout/hChevron3"/>
    <dgm:cxn modelId="{6ADF7F18-4D8B-4779-A8AF-38D2C720A8FD}" type="presOf" srcId="{DC434DF5-6DE6-4FC4-82D5-E8E62514C37F}" destId="{240CF842-1E42-44D9-B85F-E6EE6D5B2956}" srcOrd="0" destOrd="0" presId="urn:microsoft.com/office/officeart/2005/8/layout/hChevron3"/>
    <dgm:cxn modelId="{F095CA41-86B9-4F6B-92A0-8BEA76581147}" srcId="{C7A857B7-7EB7-4DFC-832A-4A16A362938F}" destId="{A0E508B5-F50A-434E-8A0F-BACC0D3165D1}" srcOrd="1" destOrd="0" parTransId="{8EA7569C-C3A6-4A3C-BE60-7AA9DA9C94CC}" sibTransId="{6D656FBF-1DB7-45C4-8BF9-3FD51151EA65}"/>
    <dgm:cxn modelId="{B92E1C4F-4D48-474A-AE16-1C5FB9D18612}" srcId="{C7A857B7-7EB7-4DFC-832A-4A16A362938F}" destId="{DC434DF5-6DE6-4FC4-82D5-E8E62514C37F}" srcOrd="3" destOrd="0" parTransId="{3265695C-F1E5-4040-AB78-EE05D4C18720}" sibTransId="{C9C092D6-69C9-47FF-B152-E33089FC74C9}"/>
    <dgm:cxn modelId="{D8CBCD6A-028D-45E3-8072-1552899A6521}" type="presOf" srcId="{A0E508B5-F50A-434E-8A0F-BACC0D3165D1}" destId="{0D921136-A60C-4F7B-A20D-A5A429C5C2E3}" srcOrd="0" destOrd="0" presId="urn:microsoft.com/office/officeart/2005/8/layout/hChevron3"/>
    <dgm:cxn modelId="{BA861CB5-C544-4E85-B523-52C8F41890CD}" srcId="{C7A857B7-7EB7-4DFC-832A-4A16A362938F}" destId="{35B316B1-FC16-427B-850F-E9AC26FF0F0E}" srcOrd="0" destOrd="0" parTransId="{6422BE5B-340D-47B3-90E0-441262F8FD4B}" sibTransId="{B97BFB8E-6D83-4724-8994-86B32AE86119}"/>
    <dgm:cxn modelId="{ADD162CB-3C2A-4D12-B559-D71EA2CF35C4}" type="presOf" srcId="{35B316B1-FC16-427B-850F-E9AC26FF0F0E}" destId="{F2265F22-34F8-47E6-83E3-2B926F9AE5DD}" srcOrd="0" destOrd="0" presId="urn:microsoft.com/office/officeart/2005/8/layout/hChevron3"/>
    <dgm:cxn modelId="{7DE3B5E8-EAD8-484F-9EBC-9690F7908692}" type="presOf" srcId="{C7A857B7-7EB7-4DFC-832A-4A16A362938F}" destId="{93D5DF52-F9B5-4A7F-AB53-E1B075A8FA86}" srcOrd="0" destOrd="0" presId="urn:microsoft.com/office/officeart/2005/8/layout/hChevron3"/>
    <dgm:cxn modelId="{B99B6634-C05B-432B-8B34-9990E68C0A75}" type="presParOf" srcId="{93D5DF52-F9B5-4A7F-AB53-E1B075A8FA86}" destId="{F2265F22-34F8-47E6-83E3-2B926F9AE5DD}" srcOrd="0" destOrd="0" presId="urn:microsoft.com/office/officeart/2005/8/layout/hChevron3"/>
    <dgm:cxn modelId="{30BA5214-7DDC-46B2-BB62-F5C32EAA46BA}" type="presParOf" srcId="{93D5DF52-F9B5-4A7F-AB53-E1B075A8FA86}" destId="{D193739B-0450-485F-A53F-4A1B7BDD20FB}" srcOrd="1" destOrd="0" presId="urn:microsoft.com/office/officeart/2005/8/layout/hChevron3"/>
    <dgm:cxn modelId="{03F50A53-9E90-4495-9AB7-FA6AEBB8DC0B}" type="presParOf" srcId="{93D5DF52-F9B5-4A7F-AB53-E1B075A8FA86}" destId="{0D921136-A60C-4F7B-A20D-A5A429C5C2E3}" srcOrd="2" destOrd="0" presId="urn:microsoft.com/office/officeart/2005/8/layout/hChevron3"/>
    <dgm:cxn modelId="{8897F4B3-A39D-4267-909B-FEC630AC0CED}" type="presParOf" srcId="{93D5DF52-F9B5-4A7F-AB53-E1B075A8FA86}" destId="{88842066-F12C-4D9D-83B2-45B2D95531ED}" srcOrd="3" destOrd="0" presId="urn:microsoft.com/office/officeart/2005/8/layout/hChevron3"/>
    <dgm:cxn modelId="{D1DCD381-EE05-4B3A-AA44-3EBE6829A609}" type="presParOf" srcId="{93D5DF52-F9B5-4A7F-AB53-E1B075A8FA86}" destId="{6B1D8C30-D2A6-4E7B-A932-D020E6D8BBBF}" srcOrd="4" destOrd="0" presId="urn:microsoft.com/office/officeart/2005/8/layout/hChevron3"/>
    <dgm:cxn modelId="{F3A19294-4649-43C3-8EE5-C21D46A2637A}" type="presParOf" srcId="{93D5DF52-F9B5-4A7F-AB53-E1B075A8FA86}" destId="{24190EA6-8E6B-4271-B234-EE7EF5C4EE40}" srcOrd="5" destOrd="0" presId="urn:microsoft.com/office/officeart/2005/8/layout/hChevron3"/>
    <dgm:cxn modelId="{7B2F874F-961F-42F5-959C-3C27E57A5894}" type="presParOf" srcId="{93D5DF52-F9B5-4A7F-AB53-E1B075A8FA86}" destId="{240CF842-1E42-44D9-B85F-E6EE6D5B2956}" srcOrd="6" destOrd="0" presId="urn:microsoft.com/office/officeart/2005/8/layout/hChevron3"/>
  </dgm:cxnLst>
  <dgm:bg/>
  <dgm:whole>
    <a:ln>
      <a:noFill/>
    </a:ln>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2265F22-34F8-47E6-83E3-2B926F9AE5DD}">
      <dsp:nvSpPr>
        <dsp:cNvPr id="0" name=""/>
        <dsp:cNvSpPr/>
      </dsp:nvSpPr>
      <dsp:spPr>
        <a:xfrm>
          <a:off x="5581" y="5700016"/>
          <a:ext cx="5600185" cy="2240074"/>
        </a:xfrm>
        <a:prstGeom prst="homePlate">
          <a:avLst/>
        </a:prstGeom>
        <a:solidFill>
          <a:schemeClr val="tx2">
            <a:lumMod val="40000"/>
            <a:lumOff val="60000"/>
          </a:schemeClr>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8694" tIns="109347" rIns="54674" bIns="109347" numCol="1" spcCol="1270" anchor="ctr" anchorCtr="0">
          <a:noAutofit/>
        </a:bodyPr>
        <a:lstStyle/>
        <a:p>
          <a:pPr marL="0" lvl="0" indent="0" algn="ctr" defTabSz="1822450">
            <a:lnSpc>
              <a:spcPct val="90000"/>
            </a:lnSpc>
            <a:spcBef>
              <a:spcPct val="0"/>
            </a:spcBef>
            <a:spcAft>
              <a:spcPct val="35000"/>
            </a:spcAft>
            <a:buNone/>
          </a:pPr>
          <a:r>
            <a:rPr lang="en-US" sz="4100" kern="1200" dirty="0"/>
            <a:t>SQL database integration</a:t>
          </a:r>
        </a:p>
      </dsp:txBody>
      <dsp:txXfrm>
        <a:off x="5581" y="5700016"/>
        <a:ext cx="5040167" cy="2240074"/>
      </dsp:txXfrm>
    </dsp:sp>
    <dsp:sp modelId="{0D921136-A60C-4F7B-A20D-A5A429C5C2E3}">
      <dsp:nvSpPr>
        <dsp:cNvPr id="0" name=""/>
        <dsp:cNvSpPr/>
      </dsp:nvSpPr>
      <dsp:spPr>
        <a:xfrm>
          <a:off x="4485730" y="5700016"/>
          <a:ext cx="5600185" cy="2240074"/>
        </a:xfrm>
        <a:prstGeom prst="chevron">
          <a:avLst/>
        </a:prstGeom>
        <a:solidFill>
          <a:schemeClr val="accent1">
            <a:lumMod val="40000"/>
            <a:lumOff val="60000"/>
          </a:schemeClr>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4021" tIns="109347" rIns="54674" bIns="109347" numCol="1" spcCol="1270" anchor="ctr" anchorCtr="0">
          <a:noAutofit/>
        </a:bodyPr>
        <a:lstStyle/>
        <a:p>
          <a:pPr marL="0" lvl="0" indent="0" algn="ctr" defTabSz="1822450">
            <a:lnSpc>
              <a:spcPct val="90000"/>
            </a:lnSpc>
            <a:spcBef>
              <a:spcPct val="0"/>
            </a:spcBef>
            <a:spcAft>
              <a:spcPct val="35000"/>
            </a:spcAft>
            <a:buNone/>
          </a:pPr>
          <a:r>
            <a:rPr lang="en-US" sz="4100" kern="1200" dirty="0"/>
            <a:t>User authentication</a:t>
          </a:r>
        </a:p>
      </dsp:txBody>
      <dsp:txXfrm>
        <a:off x="5605767" y="5700016"/>
        <a:ext cx="3360111" cy="2240074"/>
      </dsp:txXfrm>
    </dsp:sp>
    <dsp:sp modelId="{6B1D8C30-D2A6-4E7B-A932-D020E6D8BBBF}">
      <dsp:nvSpPr>
        <dsp:cNvPr id="0" name=""/>
        <dsp:cNvSpPr/>
      </dsp:nvSpPr>
      <dsp:spPr>
        <a:xfrm>
          <a:off x="8965878" y="5700016"/>
          <a:ext cx="5600185" cy="2240074"/>
        </a:xfrm>
        <a:prstGeom prst="chevron">
          <a:avLst/>
        </a:prstGeom>
        <a:solidFill>
          <a:schemeClr val="bg1">
            <a:lumMod val="85000"/>
          </a:schemeClr>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4021" tIns="109347" rIns="54674" bIns="109347" numCol="1" spcCol="1270" anchor="ctr" anchorCtr="0">
          <a:noAutofit/>
        </a:bodyPr>
        <a:lstStyle/>
        <a:p>
          <a:pPr marL="0" lvl="0" indent="0" algn="ctr" defTabSz="1822450">
            <a:lnSpc>
              <a:spcPct val="90000"/>
            </a:lnSpc>
            <a:spcBef>
              <a:spcPct val="0"/>
            </a:spcBef>
            <a:spcAft>
              <a:spcPct val="35000"/>
            </a:spcAft>
            <a:buNone/>
          </a:pPr>
          <a:r>
            <a:rPr lang="en-US" sz="4100" kern="1200" dirty="0"/>
            <a:t>Direct queries to data source</a:t>
          </a:r>
        </a:p>
      </dsp:txBody>
      <dsp:txXfrm>
        <a:off x="10085915" y="5700016"/>
        <a:ext cx="3360111" cy="2240074"/>
      </dsp:txXfrm>
    </dsp:sp>
    <dsp:sp modelId="{240CF842-1E42-44D9-B85F-E6EE6D5B2956}">
      <dsp:nvSpPr>
        <dsp:cNvPr id="0" name=""/>
        <dsp:cNvSpPr/>
      </dsp:nvSpPr>
      <dsp:spPr>
        <a:xfrm>
          <a:off x="13446026" y="5700016"/>
          <a:ext cx="5600185" cy="2240074"/>
        </a:xfrm>
        <a:prstGeom prst="chevron">
          <a:avLst/>
        </a:prstGeom>
        <a:solidFill>
          <a:srgbClr val="0088FE"/>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4021" tIns="109347" rIns="54674" bIns="109347" numCol="1" spcCol="1270" anchor="ctr" anchorCtr="0">
          <a:noAutofit/>
        </a:bodyPr>
        <a:lstStyle/>
        <a:p>
          <a:pPr marL="0" lvl="0" indent="0" algn="ctr" defTabSz="1822450">
            <a:lnSpc>
              <a:spcPct val="90000"/>
            </a:lnSpc>
            <a:spcBef>
              <a:spcPct val="0"/>
            </a:spcBef>
            <a:spcAft>
              <a:spcPct val="35000"/>
            </a:spcAft>
            <a:buNone/>
          </a:pPr>
          <a:r>
            <a:rPr lang="en-US" sz="4100" kern="1200" dirty="0"/>
            <a:t>Additional metrics</a:t>
          </a:r>
        </a:p>
      </dsp:txBody>
      <dsp:txXfrm>
        <a:off x="14566063" y="5700016"/>
        <a:ext cx="3360111" cy="2240074"/>
      </dsp:txXfrm>
    </dsp:sp>
  </dsp:spTree>
</dsp:drawing>
</file>

<file path=ppt/diagrams/layout1.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10226042"/>
            <a:ext cx="37307520" cy="7056120"/>
          </a:xfrm>
        </p:spPr>
        <p:txBody>
          <a:bodyPr/>
          <a:lstStyle/>
          <a:p>
            <a:r>
              <a:rPr lang="en-US"/>
              <a:t>Click to edit Master title style</a:t>
            </a:r>
          </a:p>
        </p:txBody>
      </p:sp>
      <p:sp>
        <p:nvSpPr>
          <p:cNvPr id="3" name="Subtitle 2"/>
          <p:cNvSpPr>
            <a:spLocks noGrp="1"/>
          </p:cNvSpPr>
          <p:nvPr>
            <p:ph type="subTitle" idx="1"/>
          </p:nvPr>
        </p:nvSpPr>
        <p:spPr>
          <a:xfrm>
            <a:off x="6583680" y="18653760"/>
            <a:ext cx="30723840" cy="8412480"/>
          </a:xfrm>
        </p:spPr>
        <p:txBody>
          <a:bodyPr/>
          <a:lstStyle>
            <a:lvl1pPr marL="0" indent="0" algn="ctr">
              <a:buNone/>
              <a:defRPr>
                <a:solidFill>
                  <a:schemeClr val="tx1">
                    <a:tint val="75000"/>
                  </a:schemeClr>
                </a:solidFill>
              </a:defRPr>
            </a:lvl1pPr>
            <a:lvl2pPr marL="2508062" indent="0" algn="ctr">
              <a:buNone/>
              <a:defRPr>
                <a:solidFill>
                  <a:schemeClr val="tx1">
                    <a:tint val="75000"/>
                  </a:schemeClr>
                </a:solidFill>
              </a:defRPr>
            </a:lvl2pPr>
            <a:lvl3pPr marL="5016124" indent="0" algn="ctr">
              <a:buNone/>
              <a:defRPr>
                <a:solidFill>
                  <a:schemeClr val="tx1">
                    <a:tint val="75000"/>
                  </a:schemeClr>
                </a:solidFill>
              </a:defRPr>
            </a:lvl3pPr>
            <a:lvl4pPr marL="7524186" indent="0" algn="ctr">
              <a:buNone/>
              <a:defRPr>
                <a:solidFill>
                  <a:schemeClr val="tx1">
                    <a:tint val="75000"/>
                  </a:schemeClr>
                </a:solidFill>
              </a:defRPr>
            </a:lvl4pPr>
            <a:lvl5pPr marL="10032248" indent="0" algn="ctr">
              <a:buNone/>
              <a:defRPr>
                <a:solidFill>
                  <a:schemeClr val="tx1">
                    <a:tint val="75000"/>
                  </a:schemeClr>
                </a:solidFill>
              </a:defRPr>
            </a:lvl5pPr>
            <a:lvl6pPr marL="12540310" indent="0" algn="ctr">
              <a:buNone/>
              <a:defRPr>
                <a:solidFill>
                  <a:schemeClr val="tx1">
                    <a:tint val="75000"/>
                  </a:schemeClr>
                </a:solidFill>
              </a:defRPr>
            </a:lvl6pPr>
            <a:lvl7pPr marL="15048372" indent="0" algn="ctr">
              <a:buNone/>
              <a:defRPr>
                <a:solidFill>
                  <a:schemeClr val="tx1">
                    <a:tint val="75000"/>
                  </a:schemeClr>
                </a:solidFill>
              </a:defRPr>
            </a:lvl7pPr>
            <a:lvl8pPr marL="17556434" indent="0" algn="ctr">
              <a:buNone/>
              <a:defRPr>
                <a:solidFill>
                  <a:schemeClr val="tx1">
                    <a:tint val="75000"/>
                  </a:schemeClr>
                </a:solidFill>
              </a:defRPr>
            </a:lvl8pPr>
            <a:lvl9pPr marL="20064496"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8AE27D4A-A651-41B9-9E85-2A485A8D1D6B}" type="datetimeFigureOut">
              <a:rPr lang="en-US" smtClean="0"/>
              <a:t>8/1/18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AB05AAA-5614-453D-9F01-6466FF9DC0E5}" type="slidenum">
              <a:rPr lang="en-US" smtClean="0"/>
              <a:t>‹#›</a:t>
            </a:fld>
            <a:endParaRPr lang="en-US" dirty="0"/>
          </a:p>
        </p:txBody>
      </p:sp>
    </p:spTree>
    <p:extLst>
      <p:ext uri="{BB962C8B-B14F-4D97-AF65-F5344CB8AC3E}">
        <p14:creationId xmlns:p14="http://schemas.microsoft.com/office/powerpoint/2010/main" val="12169915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AE27D4A-A651-41B9-9E85-2A485A8D1D6B}" type="datetimeFigureOut">
              <a:rPr lang="en-US" smtClean="0"/>
              <a:t>8/1/18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AB05AAA-5614-453D-9F01-6466FF9DC0E5}" type="slidenum">
              <a:rPr lang="en-US" smtClean="0"/>
              <a:t>‹#›</a:t>
            </a:fld>
            <a:endParaRPr lang="en-US" dirty="0"/>
          </a:p>
        </p:txBody>
      </p:sp>
    </p:spTree>
    <p:extLst>
      <p:ext uri="{BB962C8B-B14F-4D97-AF65-F5344CB8AC3E}">
        <p14:creationId xmlns:p14="http://schemas.microsoft.com/office/powerpoint/2010/main" val="17428070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821120" y="1318264"/>
            <a:ext cx="9875520" cy="2808732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194560" y="1318264"/>
            <a:ext cx="28895040" cy="2808732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AE27D4A-A651-41B9-9E85-2A485A8D1D6B}" type="datetimeFigureOut">
              <a:rPr lang="en-US" smtClean="0"/>
              <a:t>8/1/18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AB05AAA-5614-453D-9F01-6466FF9DC0E5}" type="slidenum">
              <a:rPr lang="en-US" smtClean="0"/>
              <a:t>‹#›</a:t>
            </a:fld>
            <a:endParaRPr lang="en-US" dirty="0"/>
          </a:p>
        </p:txBody>
      </p:sp>
    </p:spTree>
    <p:extLst>
      <p:ext uri="{BB962C8B-B14F-4D97-AF65-F5344CB8AC3E}">
        <p14:creationId xmlns:p14="http://schemas.microsoft.com/office/powerpoint/2010/main" val="27311308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AE27D4A-A651-41B9-9E85-2A485A8D1D6B}" type="datetimeFigureOut">
              <a:rPr lang="en-US" smtClean="0"/>
              <a:t>8/1/18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AB05AAA-5614-453D-9F01-6466FF9DC0E5}" type="slidenum">
              <a:rPr lang="en-US" smtClean="0"/>
              <a:t>‹#›</a:t>
            </a:fld>
            <a:endParaRPr lang="en-US" dirty="0"/>
          </a:p>
        </p:txBody>
      </p:sp>
    </p:spTree>
    <p:custDataLst>
      <p:tags r:id="rId1"/>
    </p:custDataLst>
    <p:extLst>
      <p:ext uri="{BB962C8B-B14F-4D97-AF65-F5344CB8AC3E}">
        <p14:creationId xmlns:p14="http://schemas.microsoft.com/office/powerpoint/2010/main" val="6630433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2" y="21153122"/>
            <a:ext cx="37307520" cy="6537960"/>
          </a:xfrm>
        </p:spPr>
        <p:txBody>
          <a:bodyPr anchor="t"/>
          <a:lstStyle>
            <a:lvl1pPr algn="l">
              <a:defRPr sz="21900" b="1" cap="all"/>
            </a:lvl1pPr>
          </a:lstStyle>
          <a:p>
            <a:r>
              <a:rPr lang="en-US"/>
              <a:t>Click to edit Master title style</a:t>
            </a:r>
          </a:p>
        </p:txBody>
      </p:sp>
      <p:sp>
        <p:nvSpPr>
          <p:cNvPr id="3" name="Text Placeholder 2"/>
          <p:cNvSpPr>
            <a:spLocks noGrp="1"/>
          </p:cNvSpPr>
          <p:nvPr>
            <p:ph type="body" idx="1"/>
          </p:nvPr>
        </p:nvSpPr>
        <p:spPr>
          <a:xfrm>
            <a:off x="3467102" y="13952225"/>
            <a:ext cx="37307520" cy="7200898"/>
          </a:xfrm>
        </p:spPr>
        <p:txBody>
          <a:bodyPr anchor="b"/>
          <a:lstStyle>
            <a:lvl1pPr marL="0" indent="0">
              <a:buNone/>
              <a:defRPr sz="11000">
                <a:solidFill>
                  <a:schemeClr val="tx1">
                    <a:tint val="75000"/>
                  </a:schemeClr>
                </a:solidFill>
              </a:defRPr>
            </a:lvl1pPr>
            <a:lvl2pPr marL="2508062" indent="0">
              <a:buNone/>
              <a:defRPr sz="9900">
                <a:solidFill>
                  <a:schemeClr val="tx1">
                    <a:tint val="75000"/>
                  </a:schemeClr>
                </a:solidFill>
              </a:defRPr>
            </a:lvl2pPr>
            <a:lvl3pPr marL="5016124" indent="0">
              <a:buNone/>
              <a:defRPr sz="8800">
                <a:solidFill>
                  <a:schemeClr val="tx1">
                    <a:tint val="75000"/>
                  </a:schemeClr>
                </a:solidFill>
              </a:defRPr>
            </a:lvl3pPr>
            <a:lvl4pPr marL="7524186" indent="0">
              <a:buNone/>
              <a:defRPr sz="7700">
                <a:solidFill>
                  <a:schemeClr val="tx1">
                    <a:tint val="75000"/>
                  </a:schemeClr>
                </a:solidFill>
              </a:defRPr>
            </a:lvl4pPr>
            <a:lvl5pPr marL="10032248" indent="0">
              <a:buNone/>
              <a:defRPr sz="7700">
                <a:solidFill>
                  <a:schemeClr val="tx1">
                    <a:tint val="75000"/>
                  </a:schemeClr>
                </a:solidFill>
              </a:defRPr>
            </a:lvl5pPr>
            <a:lvl6pPr marL="12540310" indent="0">
              <a:buNone/>
              <a:defRPr sz="7700">
                <a:solidFill>
                  <a:schemeClr val="tx1">
                    <a:tint val="75000"/>
                  </a:schemeClr>
                </a:solidFill>
              </a:defRPr>
            </a:lvl6pPr>
            <a:lvl7pPr marL="15048372" indent="0">
              <a:buNone/>
              <a:defRPr sz="7700">
                <a:solidFill>
                  <a:schemeClr val="tx1">
                    <a:tint val="75000"/>
                  </a:schemeClr>
                </a:solidFill>
              </a:defRPr>
            </a:lvl7pPr>
            <a:lvl8pPr marL="17556434" indent="0">
              <a:buNone/>
              <a:defRPr sz="7700">
                <a:solidFill>
                  <a:schemeClr val="tx1">
                    <a:tint val="75000"/>
                  </a:schemeClr>
                </a:solidFill>
              </a:defRPr>
            </a:lvl8pPr>
            <a:lvl9pPr marL="20064496" indent="0">
              <a:buNone/>
              <a:defRPr sz="77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AE27D4A-A651-41B9-9E85-2A485A8D1D6B}" type="datetimeFigureOut">
              <a:rPr lang="en-US" smtClean="0"/>
              <a:t>8/1/18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AB05AAA-5614-453D-9F01-6466FF9DC0E5}" type="slidenum">
              <a:rPr lang="en-US" smtClean="0"/>
              <a:t>‹#›</a:t>
            </a:fld>
            <a:endParaRPr lang="en-US" dirty="0"/>
          </a:p>
        </p:txBody>
      </p:sp>
    </p:spTree>
    <p:extLst>
      <p:ext uri="{BB962C8B-B14F-4D97-AF65-F5344CB8AC3E}">
        <p14:creationId xmlns:p14="http://schemas.microsoft.com/office/powerpoint/2010/main" val="15770460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194560" y="7680963"/>
            <a:ext cx="19385280" cy="21724622"/>
          </a:xfrm>
        </p:spPr>
        <p:txBody>
          <a:bodyPr/>
          <a:lstStyle>
            <a:lvl1pPr>
              <a:defRPr sz="15400"/>
            </a:lvl1pPr>
            <a:lvl2pPr>
              <a:defRPr sz="13200"/>
            </a:lvl2pPr>
            <a:lvl3pPr>
              <a:defRPr sz="11000"/>
            </a:lvl3pPr>
            <a:lvl4pPr>
              <a:defRPr sz="9900"/>
            </a:lvl4pPr>
            <a:lvl5pPr>
              <a:defRPr sz="9900"/>
            </a:lvl5pPr>
            <a:lvl6pPr>
              <a:defRPr sz="9900"/>
            </a:lvl6pPr>
            <a:lvl7pPr>
              <a:defRPr sz="9900"/>
            </a:lvl7pPr>
            <a:lvl8pPr>
              <a:defRPr sz="9900"/>
            </a:lvl8pPr>
            <a:lvl9pPr>
              <a:defRPr sz="9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2311360" y="7680963"/>
            <a:ext cx="19385280" cy="21724622"/>
          </a:xfrm>
        </p:spPr>
        <p:txBody>
          <a:bodyPr/>
          <a:lstStyle>
            <a:lvl1pPr>
              <a:defRPr sz="15400"/>
            </a:lvl1pPr>
            <a:lvl2pPr>
              <a:defRPr sz="13200"/>
            </a:lvl2pPr>
            <a:lvl3pPr>
              <a:defRPr sz="11000"/>
            </a:lvl3pPr>
            <a:lvl4pPr>
              <a:defRPr sz="9900"/>
            </a:lvl4pPr>
            <a:lvl5pPr>
              <a:defRPr sz="9900"/>
            </a:lvl5pPr>
            <a:lvl6pPr>
              <a:defRPr sz="9900"/>
            </a:lvl6pPr>
            <a:lvl7pPr>
              <a:defRPr sz="9900"/>
            </a:lvl7pPr>
            <a:lvl8pPr>
              <a:defRPr sz="9900"/>
            </a:lvl8pPr>
            <a:lvl9pPr>
              <a:defRPr sz="9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AE27D4A-A651-41B9-9E85-2A485A8D1D6B}" type="datetimeFigureOut">
              <a:rPr lang="en-US" smtClean="0"/>
              <a:t>8/1/18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AB05AAA-5614-453D-9F01-6466FF9DC0E5}" type="slidenum">
              <a:rPr lang="en-US" smtClean="0"/>
              <a:t>‹#›</a:t>
            </a:fld>
            <a:endParaRPr lang="en-US" dirty="0"/>
          </a:p>
        </p:txBody>
      </p:sp>
    </p:spTree>
    <p:extLst>
      <p:ext uri="{BB962C8B-B14F-4D97-AF65-F5344CB8AC3E}">
        <p14:creationId xmlns:p14="http://schemas.microsoft.com/office/powerpoint/2010/main" val="14658070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194560" y="7368543"/>
            <a:ext cx="19392902" cy="3070858"/>
          </a:xfrm>
        </p:spPr>
        <p:txBody>
          <a:bodyPr anchor="b"/>
          <a:lstStyle>
            <a:lvl1pPr marL="0" indent="0">
              <a:buNone/>
              <a:defRPr sz="13200" b="1"/>
            </a:lvl1pPr>
            <a:lvl2pPr marL="2508062" indent="0">
              <a:buNone/>
              <a:defRPr sz="11000" b="1"/>
            </a:lvl2pPr>
            <a:lvl3pPr marL="5016124" indent="0">
              <a:buNone/>
              <a:defRPr sz="9900" b="1"/>
            </a:lvl3pPr>
            <a:lvl4pPr marL="7524186" indent="0">
              <a:buNone/>
              <a:defRPr sz="8800" b="1"/>
            </a:lvl4pPr>
            <a:lvl5pPr marL="10032248" indent="0">
              <a:buNone/>
              <a:defRPr sz="8800" b="1"/>
            </a:lvl5pPr>
            <a:lvl6pPr marL="12540310" indent="0">
              <a:buNone/>
              <a:defRPr sz="8800" b="1"/>
            </a:lvl6pPr>
            <a:lvl7pPr marL="15048372" indent="0">
              <a:buNone/>
              <a:defRPr sz="8800" b="1"/>
            </a:lvl7pPr>
            <a:lvl8pPr marL="17556434" indent="0">
              <a:buNone/>
              <a:defRPr sz="8800" b="1"/>
            </a:lvl8pPr>
            <a:lvl9pPr marL="20064496" indent="0">
              <a:buNone/>
              <a:defRPr sz="8800" b="1"/>
            </a:lvl9pPr>
          </a:lstStyle>
          <a:p>
            <a:pPr lvl="0"/>
            <a:r>
              <a:rPr lang="en-US"/>
              <a:t>Click to edit Master text styles</a:t>
            </a:r>
          </a:p>
        </p:txBody>
      </p:sp>
      <p:sp>
        <p:nvSpPr>
          <p:cNvPr id="4" name="Content Placeholder 3"/>
          <p:cNvSpPr>
            <a:spLocks noGrp="1"/>
          </p:cNvSpPr>
          <p:nvPr>
            <p:ph sz="half" idx="2"/>
          </p:nvPr>
        </p:nvSpPr>
        <p:spPr>
          <a:xfrm>
            <a:off x="2194560" y="10439401"/>
            <a:ext cx="19392902" cy="18966182"/>
          </a:xfrm>
        </p:spPr>
        <p:txBody>
          <a:bodyPr/>
          <a:lstStyle>
            <a:lvl1pPr>
              <a:defRPr sz="13200"/>
            </a:lvl1pPr>
            <a:lvl2pPr>
              <a:defRPr sz="11000"/>
            </a:lvl2pPr>
            <a:lvl3pPr>
              <a:defRPr sz="9900"/>
            </a:lvl3pPr>
            <a:lvl4pPr>
              <a:defRPr sz="8800"/>
            </a:lvl4pPr>
            <a:lvl5pPr>
              <a:defRPr sz="8800"/>
            </a:lvl5pPr>
            <a:lvl6pPr>
              <a:defRPr sz="8800"/>
            </a:lvl6pPr>
            <a:lvl7pPr>
              <a:defRPr sz="8800"/>
            </a:lvl7pPr>
            <a:lvl8pPr>
              <a:defRPr sz="8800"/>
            </a:lvl8pPr>
            <a:lvl9pPr>
              <a:defRPr sz="8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6122" y="7368543"/>
            <a:ext cx="19400520" cy="3070858"/>
          </a:xfrm>
        </p:spPr>
        <p:txBody>
          <a:bodyPr anchor="b"/>
          <a:lstStyle>
            <a:lvl1pPr marL="0" indent="0">
              <a:buNone/>
              <a:defRPr sz="13200" b="1"/>
            </a:lvl1pPr>
            <a:lvl2pPr marL="2508062" indent="0">
              <a:buNone/>
              <a:defRPr sz="11000" b="1"/>
            </a:lvl2pPr>
            <a:lvl3pPr marL="5016124" indent="0">
              <a:buNone/>
              <a:defRPr sz="9900" b="1"/>
            </a:lvl3pPr>
            <a:lvl4pPr marL="7524186" indent="0">
              <a:buNone/>
              <a:defRPr sz="8800" b="1"/>
            </a:lvl4pPr>
            <a:lvl5pPr marL="10032248" indent="0">
              <a:buNone/>
              <a:defRPr sz="8800" b="1"/>
            </a:lvl5pPr>
            <a:lvl6pPr marL="12540310" indent="0">
              <a:buNone/>
              <a:defRPr sz="8800" b="1"/>
            </a:lvl6pPr>
            <a:lvl7pPr marL="15048372" indent="0">
              <a:buNone/>
              <a:defRPr sz="8800" b="1"/>
            </a:lvl7pPr>
            <a:lvl8pPr marL="17556434" indent="0">
              <a:buNone/>
              <a:defRPr sz="8800" b="1"/>
            </a:lvl8pPr>
            <a:lvl9pPr marL="20064496" indent="0">
              <a:buNone/>
              <a:defRPr sz="8800" b="1"/>
            </a:lvl9pPr>
          </a:lstStyle>
          <a:p>
            <a:pPr lvl="0"/>
            <a:r>
              <a:rPr lang="en-US"/>
              <a:t>Click to edit Master text styles</a:t>
            </a:r>
          </a:p>
        </p:txBody>
      </p:sp>
      <p:sp>
        <p:nvSpPr>
          <p:cNvPr id="6" name="Content Placeholder 5"/>
          <p:cNvSpPr>
            <a:spLocks noGrp="1"/>
          </p:cNvSpPr>
          <p:nvPr>
            <p:ph sz="quarter" idx="4"/>
          </p:nvPr>
        </p:nvSpPr>
        <p:spPr>
          <a:xfrm>
            <a:off x="22296122" y="10439401"/>
            <a:ext cx="19400520" cy="18966182"/>
          </a:xfrm>
        </p:spPr>
        <p:txBody>
          <a:bodyPr/>
          <a:lstStyle>
            <a:lvl1pPr>
              <a:defRPr sz="13200"/>
            </a:lvl1pPr>
            <a:lvl2pPr>
              <a:defRPr sz="11000"/>
            </a:lvl2pPr>
            <a:lvl3pPr>
              <a:defRPr sz="9900"/>
            </a:lvl3pPr>
            <a:lvl4pPr>
              <a:defRPr sz="8800"/>
            </a:lvl4pPr>
            <a:lvl5pPr>
              <a:defRPr sz="8800"/>
            </a:lvl5pPr>
            <a:lvl6pPr>
              <a:defRPr sz="8800"/>
            </a:lvl6pPr>
            <a:lvl7pPr>
              <a:defRPr sz="8800"/>
            </a:lvl7pPr>
            <a:lvl8pPr>
              <a:defRPr sz="8800"/>
            </a:lvl8pPr>
            <a:lvl9pPr>
              <a:defRPr sz="8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AE27D4A-A651-41B9-9E85-2A485A8D1D6B}" type="datetimeFigureOut">
              <a:rPr lang="en-US" smtClean="0"/>
              <a:t>8/1/18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9AB05AAA-5614-453D-9F01-6466FF9DC0E5}" type="slidenum">
              <a:rPr lang="en-US" smtClean="0"/>
              <a:t>‹#›</a:t>
            </a:fld>
            <a:endParaRPr lang="en-US" dirty="0"/>
          </a:p>
        </p:txBody>
      </p:sp>
    </p:spTree>
    <p:extLst>
      <p:ext uri="{BB962C8B-B14F-4D97-AF65-F5344CB8AC3E}">
        <p14:creationId xmlns:p14="http://schemas.microsoft.com/office/powerpoint/2010/main" val="888141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AE27D4A-A651-41B9-9E85-2A485A8D1D6B}" type="datetimeFigureOut">
              <a:rPr lang="en-US" smtClean="0"/>
              <a:t>8/1/18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9AB05AAA-5614-453D-9F01-6466FF9DC0E5}" type="slidenum">
              <a:rPr lang="en-US" smtClean="0"/>
              <a:t>‹#›</a:t>
            </a:fld>
            <a:endParaRPr lang="en-US" dirty="0"/>
          </a:p>
        </p:txBody>
      </p:sp>
    </p:spTree>
    <p:extLst>
      <p:ext uri="{BB962C8B-B14F-4D97-AF65-F5344CB8AC3E}">
        <p14:creationId xmlns:p14="http://schemas.microsoft.com/office/powerpoint/2010/main" val="7408743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AE27D4A-A651-41B9-9E85-2A485A8D1D6B}" type="datetimeFigureOut">
              <a:rPr lang="en-US" smtClean="0"/>
              <a:t>8/1/18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9AB05AAA-5614-453D-9F01-6466FF9DC0E5}" type="slidenum">
              <a:rPr lang="en-US" smtClean="0"/>
              <a:t>‹#›</a:t>
            </a:fld>
            <a:endParaRPr lang="en-US" dirty="0"/>
          </a:p>
        </p:txBody>
      </p:sp>
    </p:spTree>
    <p:extLst>
      <p:ext uri="{BB962C8B-B14F-4D97-AF65-F5344CB8AC3E}">
        <p14:creationId xmlns:p14="http://schemas.microsoft.com/office/powerpoint/2010/main" val="36814645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3" y="1310640"/>
            <a:ext cx="14439902" cy="5577840"/>
          </a:xfrm>
        </p:spPr>
        <p:txBody>
          <a:bodyPr anchor="b"/>
          <a:lstStyle>
            <a:lvl1pPr algn="l">
              <a:defRPr sz="11000" b="1"/>
            </a:lvl1pPr>
          </a:lstStyle>
          <a:p>
            <a:r>
              <a:rPr lang="en-US"/>
              <a:t>Click to edit Master title style</a:t>
            </a:r>
          </a:p>
        </p:txBody>
      </p:sp>
      <p:sp>
        <p:nvSpPr>
          <p:cNvPr id="3" name="Content Placeholder 2"/>
          <p:cNvSpPr>
            <a:spLocks noGrp="1"/>
          </p:cNvSpPr>
          <p:nvPr>
            <p:ph idx="1"/>
          </p:nvPr>
        </p:nvSpPr>
        <p:spPr>
          <a:xfrm>
            <a:off x="17160240" y="1310643"/>
            <a:ext cx="24536400" cy="28094942"/>
          </a:xfrm>
        </p:spPr>
        <p:txBody>
          <a:bodyPr/>
          <a:lstStyle>
            <a:lvl1pPr>
              <a:defRPr sz="17600"/>
            </a:lvl1pPr>
            <a:lvl2pPr>
              <a:defRPr sz="15400"/>
            </a:lvl2pPr>
            <a:lvl3pPr>
              <a:defRPr sz="13200"/>
            </a:lvl3pPr>
            <a:lvl4pPr>
              <a:defRPr sz="11000"/>
            </a:lvl4pPr>
            <a:lvl5pPr>
              <a:defRPr sz="11000"/>
            </a:lvl5pPr>
            <a:lvl6pPr>
              <a:defRPr sz="11000"/>
            </a:lvl6pPr>
            <a:lvl7pPr>
              <a:defRPr sz="11000"/>
            </a:lvl7pPr>
            <a:lvl8pPr>
              <a:defRPr sz="11000"/>
            </a:lvl8pPr>
            <a:lvl9pPr>
              <a:defRPr sz="11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4563" y="6888483"/>
            <a:ext cx="14439902" cy="22517102"/>
          </a:xfrm>
        </p:spPr>
        <p:txBody>
          <a:bodyPr/>
          <a:lstStyle>
            <a:lvl1pPr marL="0" indent="0">
              <a:buNone/>
              <a:defRPr sz="7700"/>
            </a:lvl1pPr>
            <a:lvl2pPr marL="2508062" indent="0">
              <a:buNone/>
              <a:defRPr sz="6600"/>
            </a:lvl2pPr>
            <a:lvl3pPr marL="5016124" indent="0">
              <a:buNone/>
              <a:defRPr sz="5500"/>
            </a:lvl3pPr>
            <a:lvl4pPr marL="7524186" indent="0">
              <a:buNone/>
              <a:defRPr sz="4900"/>
            </a:lvl4pPr>
            <a:lvl5pPr marL="10032248" indent="0">
              <a:buNone/>
              <a:defRPr sz="4900"/>
            </a:lvl5pPr>
            <a:lvl6pPr marL="12540310" indent="0">
              <a:buNone/>
              <a:defRPr sz="4900"/>
            </a:lvl6pPr>
            <a:lvl7pPr marL="15048372" indent="0">
              <a:buNone/>
              <a:defRPr sz="4900"/>
            </a:lvl7pPr>
            <a:lvl8pPr marL="17556434" indent="0">
              <a:buNone/>
              <a:defRPr sz="4900"/>
            </a:lvl8pPr>
            <a:lvl9pPr marL="20064496" indent="0">
              <a:buNone/>
              <a:defRPr sz="4900"/>
            </a:lvl9pPr>
          </a:lstStyle>
          <a:p>
            <a:pPr lvl="0"/>
            <a:r>
              <a:rPr lang="en-US"/>
              <a:t>Click to edit Master text styles</a:t>
            </a:r>
          </a:p>
        </p:txBody>
      </p:sp>
      <p:sp>
        <p:nvSpPr>
          <p:cNvPr id="5" name="Date Placeholder 4"/>
          <p:cNvSpPr>
            <a:spLocks noGrp="1"/>
          </p:cNvSpPr>
          <p:nvPr>
            <p:ph type="dt" sz="half" idx="10"/>
          </p:nvPr>
        </p:nvSpPr>
        <p:spPr/>
        <p:txBody>
          <a:bodyPr/>
          <a:lstStyle/>
          <a:p>
            <a:fld id="{8AE27D4A-A651-41B9-9E85-2A485A8D1D6B}" type="datetimeFigureOut">
              <a:rPr lang="en-US" smtClean="0"/>
              <a:t>8/1/18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AB05AAA-5614-453D-9F01-6466FF9DC0E5}" type="slidenum">
              <a:rPr lang="en-US" smtClean="0"/>
              <a:t>‹#›</a:t>
            </a:fld>
            <a:endParaRPr lang="en-US" dirty="0"/>
          </a:p>
        </p:txBody>
      </p:sp>
    </p:spTree>
    <p:extLst>
      <p:ext uri="{BB962C8B-B14F-4D97-AF65-F5344CB8AC3E}">
        <p14:creationId xmlns:p14="http://schemas.microsoft.com/office/powerpoint/2010/main" val="25014711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2" y="23042881"/>
            <a:ext cx="26334720" cy="2720342"/>
          </a:xfrm>
        </p:spPr>
        <p:txBody>
          <a:bodyPr anchor="b"/>
          <a:lstStyle>
            <a:lvl1pPr algn="l">
              <a:defRPr sz="11000" b="1"/>
            </a:lvl1pPr>
          </a:lstStyle>
          <a:p>
            <a:r>
              <a:rPr lang="en-US"/>
              <a:t>Click to edit Master title style</a:t>
            </a:r>
          </a:p>
        </p:txBody>
      </p:sp>
      <p:sp>
        <p:nvSpPr>
          <p:cNvPr id="3" name="Picture Placeholder 2"/>
          <p:cNvSpPr>
            <a:spLocks noGrp="1"/>
          </p:cNvSpPr>
          <p:nvPr>
            <p:ph type="pic" idx="1"/>
          </p:nvPr>
        </p:nvSpPr>
        <p:spPr>
          <a:xfrm>
            <a:off x="8602982" y="2941320"/>
            <a:ext cx="26334720" cy="19751040"/>
          </a:xfrm>
        </p:spPr>
        <p:txBody>
          <a:bodyPr/>
          <a:lstStyle>
            <a:lvl1pPr marL="0" indent="0">
              <a:buNone/>
              <a:defRPr sz="17600"/>
            </a:lvl1pPr>
            <a:lvl2pPr marL="2508062" indent="0">
              <a:buNone/>
              <a:defRPr sz="15400"/>
            </a:lvl2pPr>
            <a:lvl3pPr marL="5016124" indent="0">
              <a:buNone/>
              <a:defRPr sz="13200"/>
            </a:lvl3pPr>
            <a:lvl4pPr marL="7524186" indent="0">
              <a:buNone/>
              <a:defRPr sz="11000"/>
            </a:lvl4pPr>
            <a:lvl5pPr marL="10032248" indent="0">
              <a:buNone/>
              <a:defRPr sz="11000"/>
            </a:lvl5pPr>
            <a:lvl6pPr marL="12540310" indent="0">
              <a:buNone/>
              <a:defRPr sz="11000"/>
            </a:lvl6pPr>
            <a:lvl7pPr marL="15048372" indent="0">
              <a:buNone/>
              <a:defRPr sz="11000"/>
            </a:lvl7pPr>
            <a:lvl8pPr marL="17556434" indent="0">
              <a:buNone/>
              <a:defRPr sz="11000"/>
            </a:lvl8pPr>
            <a:lvl9pPr marL="20064496" indent="0">
              <a:buNone/>
              <a:defRPr sz="11000"/>
            </a:lvl9pPr>
          </a:lstStyle>
          <a:p>
            <a:endParaRPr lang="en-US" dirty="0"/>
          </a:p>
        </p:txBody>
      </p:sp>
      <p:sp>
        <p:nvSpPr>
          <p:cNvPr id="4" name="Text Placeholder 3"/>
          <p:cNvSpPr>
            <a:spLocks noGrp="1"/>
          </p:cNvSpPr>
          <p:nvPr>
            <p:ph type="body" sz="half" idx="2"/>
          </p:nvPr>
        </p:nvSpPr>
        <p:spPr>
          <a:xfrm>
            <a:off x="8602982" y="25763223"/>
            <a:ext cx="26334720" cy="3863338"/>
          </a:xfrm>
        </p:spPr>
        <p:txBody>
          <a:bodyPr/>
          <a:lstStyle>
            <a:lvl1pPr marL="0" indent="0">
              <a:buNone/>
              <a:defRPr sz="7700"/>
            </a:lvl1pPr>
            <a:lvl2pPr marL="2508062" indent="0">
              <a:buNone/>
              <a:defRPr sz="6600"/>
            </a:lvl2pPr>
            <a:lvl3pPr marL="5016124" indent="0">
              <a:buNone/>
              <a:defRPr sz="5500"/>
            </a:lvl3pPr>
            <a:lvl4pPr marL="7524186" indent="0">
              <a:buNone/>
              <a:defRPr sz="4900"/>
            </a:lvl4pPr>
            <a:lvl5pPr marL="10032248" indent="0">
              <a:buNone/>
              <a:defRPr sz="4900"/>
            </a:lvl5pPr>
            <a:lvl6pPr marL="12540310" indent="0">
              <a:buNone/>
              <a:defRPr sz="4900"/>
            </a:lvl6pPr>
            <a:lvl7pPr marL="15048372" indent="0">
              <a:buNone/>
              <a:defRPr sz="4900"/>
            </a:lvl7pPr>
            <a:lvl8pPr marL="17556434" indent="0">
              <a:buNone/>
              <a:defRPr sz="4900"/>
            </a:lvl8pPr>
            <a:lvl9pPr marL="20064496" indent="0">
              <a:buNone/>
              <a:defRPr sz="4900"/>
            </a:lvl9pPr>
          </a:lstStyle>
          <a:p>
            <a:pPr lvl="0"/>
            <a:r>
              <a:rPr lang="en-US"/>
              <a:t>Click to edit Master text styles</a:t>
            </a:r>
          </a:p>
        </p:txBody>
      </p:sp>
      <p:sp>
        <p:nvSpPr>
          <p:cNvPr id="5" name="Date Placeholder 4"/>
          <p:cNvSpPr>
            <a:spLocks noGrp="1"/>
          </p:cNvSpPr>
          <p:nvPr>
            <p:ph type="dt" sz="half" idx="10"/>
          </p:nvPr>
        </p:nvSpPr>
        <p:spPr/>
        <p:txBody>
          <a:bodyPr/>
          <a:lstStyle/>
          <a:p>
            <a:fld id="{8AE27D4A-A651-41B9-9E85-2A485A8D1D6B}" type="datetimeFigureOut">
              <a:rPr lang="en-US" smtClean="0"/>
              <a:t>8/1/18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AB05AAA-5614-453D-9F01-6466FF9DC0E5}" type="slidenum">
              <a:rPr lang="en-US" smtClean="0"/>
              <a:t>‹#›</a:t>
            </a:fld>
            <a:endParaRPr lang="en-US" dirty="0"/>
          </a:p>
        </p:txBody>
      </p:sp>
    </p:spTree>
    <p:extLst>
      <p:ext uri="{BB962C8B-B14F-4D97-AF65-F5344CB8AC3E}">
        <p14:creationId xmlns:p14="http://schemas.microsoft.com/office/powerpoint/2010/main" val="11544377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2.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94560" y="1318262"/>
            <a:ext cx="39502080" cy="5486400"/>
          </a:xfrm>
          <a:prstGeom prst="rect">
            <a:avLst/>
          </a:prstGeom>
        </p:spPr>
        <p:txBody>
          <a:bodyPr vert="horz" lIns="501612" tIns="250806" rIns="501612" bIns="250806" rtlCol="0" anchor="ctr">
            <a:normAutofit/>
          </a:bodyPr>
          <a:lstStyle/>
          <a:p>
            <a:r>
              <a:rPr lang="en-US"/>
              <a:t>Click to edit Master title style</a:t>
            </a:r>
          </a:p>
        </p:txBody>
      </p:sp>
      <p:sp>
        <p:nvSpPr>
          <p:cNvPr id="3" name="Text Placeholder 2"/>
          <p:cNvSpPr>
            <a:spLocks noGrp="1"/>
          </p:cNvSpPr>
          <p:nvPr>
            <p:ph type="body" idx="1"/>
          </p:nvPr>
        </p:nvSpPr>
        <p:spPr>
          <a:xfrm>
            <a:off x="2194560" y="7680963"/>
            <a:ext cx="39502080" cy="21724622"/>
          </a:xfrm>
          <a:prstGeom prst="rect">
            <a:avLst/>
          </a:prstGeom>
        </p:spPr>
        <p:txBody>
          <a:bodyPr vert="horz" lIns="501612" tIns="250806" rIns="501612" bIns="250806"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2194560" y="30510482"/>
            <a:ext cx="10241280" cy="1752600"/>
          </a:xfrm>
          <a:prstGeom prst="rect">
            <a:avLst/>
          </a:prstGeom>
        </p:spPr>
        <p:txBody>
          <a:bodyPr vert="horz" lIns="501612" tIns="250806" rIns="501612" bIns="250806" rtlCol="0" anchor="ctr"/>
          <a:lstStyle>
            <a:lvl1pPr algn="l">
              <a:defRPr sz="6600">
                <a:solidFill>
                  <a:schemeClr val="tx1">
                    <a:tint val="75000"/>
                  </a:schemeClr>
                </a:solidFill>
              </a:defRPr>
            </a:lvl1pPr>
          </a:lstStyle>
          <a:p>
            <a:fld id="{8AE27D4A-A651-41B9-9E85-2A485A8D1D6B}" type="datetimeFigureOut">
              <a:rPr lang="en-US" smtClean="0"/>
              <a:t>8/1/18</a:t>
            </a:fld>
            <a:endParaRPr lang="en-US" dirty="0"/>
          </a:p>
        </p:txBody>
      </p:sp>
      <p:sp>
        <p:nvSpPr>
          <p:cNvPr id="5" name="Footer Placeholder 4"/>
          <p:cNvSpPr>
            <a:spLocks noGrp="1"/>
          </p:cNvSpPr>
          <p:nvPr>
            <p:ph type="ftr" sz="quarter" idx="3"/>
          </p:nvPr>
        </p:nvSpPr>
        <p:spPr>
          <a:xfrm>
            <a:off x="15011400" y="26670000"/>
            <a:ext cx="13898880" cy="1752600"/>
          </a:xfrm>
          <a:prstGeom prst="rect">
            <a:avLst/>
          </a:prstGeom>
        </p:spPr>
        <p:txBody>
          <a:bodyPr vert="horz" lIns="501612" tIns="250806" rIns="501612" bIns="250806" rtlCol="0" anchor="ctr"/>
          <a:lstStyle>
            <a:lvl1pPr algn="ctr">
              <a:defRPr sz="66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31455360" y="30510482"/>
            <a:ext cx="10241280" cy="1752600"/>
          </a:xfrm>
          <a:prstGeom prst="rect">
            <a:avLst/>
          </a:prstGeom>
        </p:spPr>
        <p:txBody>
          <a:bodyPr vert="horz" lIns="501612" tIns="250806" rIns="501612" bIns="250806" rtlCol="0" anchor="ctr"/>
          <a:lstStyle>
            <a:lvl1pPr algn="r">
              <a:defRPr sz="6600">
                <a:solidFill>
                  <a:schemeClr val="tx1">
                    <a:tint val="75000"/>
                  </a:schemeClr>
                </a:solidFill>
              </a:defRPr>
            </a:lvl1pPr>
          </a:lstStyle>
          <a:p>
            <a:fld id="{9AB05AAA-5614-453D-9F01-6466FF9DC0E5}" type="slidenum">
              <a:rPr lang="en-US" smtClean="0"/>
              <a:t>‹#›</a:t>
            </a:fld>
            <a:endParaRPr lang="en-US" dirty="0"/>
          </a:p>
        </p:txBody>
      </p:sp>
    </p:spTree>
    <p:custDataLst>
      <p:tags r:id="rId13"/>
    </p:custDataLst>
    <p:extLst>
      <p:ext uri="{BB962C8B-B14F-4D97-AF65-F5344CB8AC3E}">
        <p14:creationId xmlns:p14="http://schemas.microsoft.com/office/powerpoint/2010/main" val="5434411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5016124" rtl="0" eaLnBrk="1" latinLnBrk="0" hangingPunct="1">
        <a:spcBef>
          <a:spcPct val="0"/>
        </a:spcBef>
        <a:buNone/>
        <a:defRPr sz="24100" kern="1200">
          <a:solidFill>
            <a:schemeClr val="tx1"/>
          </a:solidFill>
          <a:latin typeface="+mj-lt"/>
          <a:ea typeface="+mj-ea"/>
          <a:cs typeface="+mj-cs"/>
        </a:defRPr>
      </a:lvl1pPr>
    </p:titleStyle>
    <p:bodyStyle>
      <a:lvl1pPr marL="1881047" indent="-1881047" algn="l" defTabSz="5016124" rtl="0" eaLnBrk="1" latinLnBrk="0" hangingPunct="1">
        <a:spcBef>
          <a:spcPct val="20000"/>
        </a:spcBef>
        <a:buFont typeface="Arial" pitchFamily="34" charset="0"/>
        <a:buChar char="•"/>
        <a:defRPr sz="17600" kern="1200">
          <a:solidFill>
            <a:schemeClr val="tx1"/>
          </a:solidFill>
          <a:latin typeface="+mn-lt"/>
          <a:ea typeface="+mn-ea"/>
          <a:cs typeface="+mn-cs"/>
        </a:defRPr>
      </a:lvl1pPr>
      <a:lvl2pPr marL="4075601" indent="-1567539" algn="l" defTabSz="5016124" rtl="0" eaLnBrk="1" latinLnBrk="0" hangingPunct="1">
        <a:spcBef>
          <a:spcPct val="20000"/>
        </a:spcBef>
        <a:buFont typeface="Arial" pitchFamily="34" charset="0"/>
        <a:buChar char="–"/>
        <a:defRPr sz="15400" kern="1200">
          <a:solidFill>
            <a:schemeClr val="tx1"/>
          </a:solidFill>
          <a:latin typeface="+mn-lt"/>
          <a:ea typeface="+mn-ea"/>
          <a:cs typeface="+mn-cs"/>
        </a:defRPr>
      </a:lvl2pPr>
      <a:lvl3pPr marL="6270155" indent="-1254031" algn="l" defTabSz="5016124" rtl="0" eaLnBrk="1" latinLnBrk="0" hangingPunct="1">
        <a:spcBef>
          <a:spcPct val="20000"/>
        </a:spcBef>
        <a:buFont typeface="Arial" pitchFamily="34" charset="0"/>
        <a:buChar char="•"/>
        <a:defRPr sz="13200" kern="1200">
          <a:solidFill>
            <a:schemeClr val="tx1"/>
          </a:solidFill>
          <a:latin typeface="+mn-lt"/>
          <a:ea typeface="+mn-ea"/>
          <a:cs typeface="+mn-cs"/>
        </a:defRPr>
      </a:lvl3pPr>
      <a:lvl4pPr marL="8778217" indent="-1254031" algn="l" defTabSz="5016124" rtl="0" eaLnBrk="1" latinLnBrk="0" hangingPunct="1">
        <a:spcBef>
          <a:spcPct val="20000"/>
        </a:spcBef>
        <a:buFont typeface="Arial" pitchFamily="34" charset="0"/>
        <a:buChar char="–"/>
        <a:defRPr sz="11000" kern="1200">
          <a:solidFill>
            <a:schemeClr val="tx1"/>
          </a:solidFill>
          <a:latin typeface="+mn-lt"/>
          <a:ea typeface="+mn-ea"/>
          <a:cs typeface="+mn-cs"/>
        </a:defRPr>
      </a:lvl4pPr>
      <a:lvl5pPr marL="11286279" indent="-1254031" algn="l" defTabSz="5016124" rtl="0" eaLnBrk="1" latinLnBrk="0" hangingPunct="1">
        <a:spcBef>
          <a:spcPct val="20000"/>
        </a:spcBef>
        <a:buFont typeface="Arial" pitchFamily="34" charset="0"/>
        <a:buChar char="»"/>
        <a:defRPr sz="11000" kern="1200">
          <a:solidFill>
            <a:schemeClr val="tx1"/>
          </a:solidFill>
          <a:latin typeface="+mn-lt"/>
          <a:ea typeface="+mn-ea"/>
          <a:cs typeface="+mn-cs"/>
        </a:defRPr>
      </a:lvl5pPr>
      <a:lvl6pPr marL="13794341" indent="-1254031" algn="l" defTabSz="5016124" rtl="0" eaLnBrk="1" latinLnBrk="0" hangingPunct="1">
        <a:spcBef>
          <a:spcPct val="20000"/>
        </a:spcBef>
        <a:buFont typeface="Arial" pitchFamily="34" charset="0"/>
        <a:buChar char="•"/>
        <a:defRPr sz="11000" kern="1200">
          <a:solidFill>
            <a:schemeClr val="tx1"/>
          </a:solidFill>
          <a:latin typeface="+mn-lt"/>
          <a:ea typeface="+mn-ea"/>
          <a:cs typeface="+mn-cs"/>
        </a:defRPr>
      </a:lvl6pPr>
      <a:lvl7pPr marL="16302403" indent="-1254031" algn="l" defTabSz="5016124" rtl="0" eaLnBrk="1" latinLnBrk="0" hangingPunct="1">
        <a:spcBef>
          <a:spcPct val="20000"/>
        </a:spcBef>
        <a:buFont typeface="Arial" pitchFamily="34" charset="0"/>
        <a:buChar char="•"/>
        <a:defRPr sz="11000" kern="1200">
          <a:solidFill>
            <a:schemeClr val="tx1"/>
          </a:solidFill>
          <a:latin typeface="+mn-lt"/>
          <a:ea typeface="+mn-ea"/>
          <a:cs typeface="+mn-cs"/>
        </a:defRPr>
      </a:lvl7pPr>
      <a:lvl8pPr marL="18810465" indent="-1254031" algn="l" defTabSz="5016124" rtl="0" eaLnBrk="1" latinLnBrk="0" hangingPunct="1">
        <a:spcBef>
          <a:spcPct val="20000"/>
        </a:spcBef>
        <a:buFont typeface="Arial" pitchFamily="34" charset="0"/>
        <a:buChar char="•"/>
        <a:defRPr sz="11000" kern="1200">
          <a:solidFill>
            <a:schemeClr val="tx1"/>
          </a:solidFill>
          <a:latin typeface="+mn-lt"/>
          <a:ea typeface="+mn-ea"/>
          <a:cs typeface="+mn-cs"/>
        </a:defRPr>
      </a:lvl8pPr>
      <a:lvl9pPr marL="21318527" indent="-1254031" algn="l" defTabSz="5016124" rtl="0" eaLnBrk="1" latinLnBrk="0" hangingPunct="1">
        <a:spcBef>
          <a:spcPct val="20000"/>
        </a:spcBef>
        <a:buFont typeface="Arial" pitchFamily="34" charset="0"/>
        <a:buChar char="•"/>
        <a:defRPr sz="11000" kern="1200">
          <a:solidFill>
            <a:schemeClr val="tx1"/>
          </a:solidFill>
          <a:latin typeface="+mn-lt"/>
          <a:ea typeface="+mn-ea"/>
          <a:cs typeface="+mn-cs"/>
        </a:defRPr>
      </a:lvl9pPr>
    </p:bodyStyle>
    <p:otherStyle>
      <a:defPPr>
        <a:defRPr lang="en-US"/>
      </a:defPPr>
      <a:lvl1pPr marL="0" algn="l" defTabSz="5016124" rtl="0" eaLnBrk="1" latinLnBrk="0" hangingPunct="1">
        <a:defRPr sz="9900" kern="1200">
          <a:solidFill>
            <a:schemeClr val="tx1"/>
          </a:solidFill>
          <a:latin typeface="+mn-lt"/>
          <a:ea typeface="+mn-ea"/>
          <a:cs typeface="+mn-cs"/>
        </a:defRPr>
      </a:lvl1pPr>
      <a:lvl2pPr marL="2508062" algn="l" defTabSz="5016124" rtl="0" eaLnBrk="1" latinLnBrk="0" hangingPunct="1">
        <a:defRPr sz="9900" kern="1200">
          <a:solidFill>
            <a:schemeClr val="tx1"/>
          </a:solidFill>
          <a:latin typeface="+mn-lt"/>
          <a:ea typeface="+mn-ea"/>
          <a:cs typeface="+mn-cs"/>
        </a:defRPr>
      </a:lvl2pPr>
      <a:lvl3pPr marL="5016124" algn="l" defTabSz="5016124" rtl="0" eaLnBrk="1" latinLnBrk="0" hangingPunct="1">
        <a:defRPr sz="9900" kern="1200">
          <a:solidFill>
            <a:schemeClr val="tx1"/>
          </a:solidFill>
          <a:latin typeface="+mn-lt"/>
          <a:ea typeface="+mn-ea"/>
          <a:cs typeface="+mn-cs"/>
        </a:defRPr>
      </a:lvl3pPr>
      <a:lvl4pPr marL="7524186" algn="l" defTabSz="5016124" rtl="0" eaLnBrk="1" latinLnBrk="0" hangingPunct="1">
        <a:defRPr sz="9900" kern="1200">
          <a:solidFill>
            <a:schemeClr val="tx1"/>
          </a:solidFill>
          <a:latin typeface="+mn-lt"/>
          <a:ea typeface="+mn-ea"/>
          <a:cs typeface="+mn-cs"/>
        </a:defRPr>
      </a:lvl4pPr>
      <a:lvl5pPr marL="10032248" algn="l" defTabSz="5016124" rtl="0" eaLnBrk="1" latinLnBrk="0" hangingPunct="1">
        <a:defRPr sz="9900" kern="1200">
          <a:solidFill>
            <a:schemeClr val="tx1"/>
          </a:solidFill>
          <a:latin typeface="+mn-lt"/>
          <a:ea typeface="+mn-ea"/>
          <a:cs typeface="+mn-cs"/>
        </a:defRPr>
      </a:lvl5pPr>
      <a:lvl6pPr marL="12540310" algn="l" defTabSz="5016124" rtl="0" eaLnBrk="1" latinLnBrk="0" hangingPunct="1">
        <a:defRPr sz="9900" kern="1200">
          <a:solidFill>
            <a:schemeClr val="tx1"/>
          </a:solidFill>
          <a:latin typeface="+mn-lt"/>
          <a:ea typeface="+mn-ea"/>
          <a:cs typeface="+mn-cs"/>
        </a:defRPr>
      </a:lvl6pPr>
      <a:lvl7pPr marL="15048372" algn="l" defTabSz="5016124" rtl="0" eaLnBrk="1" latinLnBrk="0" hangingPunct="1">
        <a:defRPr sz="9900" kern="1200">
          <a:solidFill>
            <a:schemeClr val="tx1"/>
          </a:solidFill>
          <a:latin typeface="+mn-lt"/>
          <a:ea typeface="+mn-ea"/>
          <a:cs typeface="+mn-cs"/>
        </a:defRPr>
      </a:lvl7pPr>
      <a:lvl8pPr marL="17556434" algn="l" defTabSz="5016124" rtl="0" eaLnBrk="1" latinLnBrk="0" hangingPunct="1">
        <a:defRPr sz="9900" kern="1200">
          <a:solidFill>
            <a:schemeClr val="tx1"/>
          </a:solidFill>
          <a:latin typeface="+mn-lt"/>
          <a:ea typeface="+mn-ea"/>
          <a:cs typeface="+mn-cs"/>
        </a:defRPr>
      </a:lvl8pPr>
      <a:lvl9pPr marL="20064496" algn="l" defTabSz="5016124" rtl="0" eaLnBrk="1" latinLnBrk="0" hangingPunct="1">
        <a:defRPr sz="9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microsoft.com/office/2007/relationships/diagramDrawing" Target="../diagrams/drawing1.xml"/><Relationship Id="rId13" Type="http://schemas.openxmlformats.org/officeDocument/2006/relationships/image" Target="../media/image7.png"/><Relationship Id="rId18" Type="http://schemas.openxmlformats.org/officeDocument/2006/relationships/image" Target="../media/image12.png"/><Relationship Id="rId26" Type="http://schemas.openxmlformats.org/officeDocument/2006/relationships/image" Target="../media/image20.png"/><Relationship Id="rId3" Type="http://schemas.openxmlformats.org/officeDocument/2006/relationships/image" Target="../media/image2.jpg"/><Relationship Id="rId21" Type="http://schemas.openxmlformats.org/officeDocument/2006/relationships/image" Target="../media/image15.png"/><Relationship Id="rId7" Type="http://schemas.openxmlformats.org/officeDocument/2006/relationships/diagramColors" Target="../diagrams/colors1.xml"/><Relationship Id="rId12" Type="http://schemas.openxmlformats.org/officeDocument/2006/relationships/image" Target="../media/image6.JPG"/><Relationship Id="rId17" Type="http://schemas.openxmlformats.org/officeDocument/2006/relationships/image" Target="../media/image11.png"/><Relationship Id="rId25" Type="http://schemas.openxmlformats.org/officeDocument/2006/relationships/image" Target="../media/image19.png"/><Relationship Id="rId2" Type="http://schemas.openxmlformats.org/officeDocument/2006/relationships/slideLayout" Target="../slideLayouts/slideLayout2.xml"/><Relationship Id="rId16" Type="http://schemas.openxmlformats.org/officeDocument/2006/relationships/image" Target="../media/image10.png"/><Relationship Id="rId20" Type="http://schemas.openxmlformats.org/officeDocument/2006/relationships/image" Target="../media/image14.png"/><Relationship Id="rId29" Type="http://schemas.openxmlformats.org/officeDocument/2006/relationships/image" Target="../media/image23.png"/><Relationship Id="rId1" Type="http://schemas.openxmlformats.org/officeDocument/2006/relationships/tags" Target="../tags/tag4.xml"/><Relationship Id="rId6" Type="http://schemas.openxmlformats.org/officeDocument/2006/relationships/diagramQuickStyle" Target="../diagrams/quickStyle1.xml"/><Relationship Id="rId11" Type="http://schemas.openxmlformats.org/officeDocument/2006/relationships/image" Target="../media/image5.png"/><Relationship Id="rId24" Type="http://schemas.openxmlformats.org/officeDocument/2006/relationships/image" Target="../media/image18.png"/><Relationship Id="rId5" Type="http://schemas.openxmlformats.org/officeDocument/2006/relationships/diagramLayout" Target="../diagrams/layout1.xml"/><Relationship Id="rId15" Type="http://schemas.openxmlformats.org/officeDocument/2006/relationships/image" Target="../media/image9.png"/><Relationship Id="rId23" Type="http://schemas.openxmlformats.org/officeDocument/2006/relationships/image" Target="../media/image17.png"/><Relationship Id="rId28" Type="http://schemas.openxmlformats.org/officeDocument/2006/relationships/image" Target="../media/image22.png"/><Relationship Id="rId10" Type="http://schemas.openxmlformats.org/officeDocument/2006/relationships/image" Target="../media/image4.JPG"/><Relationship Id="rId19" Type="http://schemas.openxmlformats.org/officeDocument/2006/relationships/image" Target="../media/image13.png"/><Relationship Id="rId4" Type="http://schemas.openxmlformats.org/officeDocument/2006/relationships/diagramData" Target="../diagrams/data1.xml"/><Relationship Id="rId9" Type="http://schemas.openxmlformats.org/officeDocument/2006/relationships/image" Target="../media/image3.png"/><Relationship Id="rId14" Type="http://schemas.openxmlformats.org/officeDocument/2006/relationships/image" Target="../media/image8.png"/><Relationship Id="rId22" Type="http://schemas.openxmlformats.org/officeDocument/2006/relationships/image" Target="../media/image16.png"/><Relationship Id="rId27"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4" name="TextBox 3"/>
          <p:cNvSpPr txBox="1"/>
          <p:nvPr/>
        </p:nvSpPr>
        <p:spPr>
          <a:xfrm>
            <a:off x="926199" y="0"/>
            <a:ext cx="23789640" cy="1860727"/>
          </a:xfrm>
          <a:prstGeom prst="rect">
            <a:avLst/>
          </a:prstGeom>
          <a:noFill/>
        </p:spPr>
        <p:txBody>
          <a:bodyPr wrap="square" lIns="501612" tIns="250806" rIns="501612" bIns="250806" rtlCol="0">
            <a:spAutoFit/>
          </a:bodyPr>
          <a:lstStyle/>
          <a:p>
            <a:r>
              <a:rPr lang="en-US" sz="8800" b="1" dirty="0">
                <a:solidFill>
                  <a:srgbClr val="005EB8"/>
                </a:solidFill>
                <a:latin typeface="+mj-lt"/>
                <a:cs typeface="Times New Roman" pitchFamily="18" charset="0"/>
              </a:rPr>
              <a:t>Corporate Dashboard Application</a:t>
            </a:r>
          </a:p>
        </p:txBody>
      </p:sp>
      <p:sp>
        <p:nvSpPr>
          <p:cNvPr id="92" name="TextBox 91"/>
          <p:cNvSpPr txBox="1"/>
          <p:nvPr/>
        </p:nvSpPr>
        <p:spPr>
          <a:xfrm>
            <a:off x="1292915" y="1891506"/>
            <a:ext cx="24348823" cy="923330"/>
          </a:xfrm>
          <a:prstGeom prst="rect">
            <a:avLst/>
          </a:prstGeom>
          <a:noFill/>
        </p:spPr>
        <p:txBody>
          <a:bodyPr wrap="square" rtlCol="0">
            <a:spAutoFit/>
          </a:bodyPr>
          <a:lstStyle/>
          <a:p>
            <a:r>
              <a:rPr lang="en-US" sz="5400" dirty="0">
                <a:solidFill>
                  <a:srgbClr val="005EB8"/>
                </a:solidFill>
              </a:rPr>
              <a:t>Chris Acciai, Computer Science and Economics at the University of Virginia</a:t>
            </a:r>
          </a:p>
        </p:txBody>
      </p:sp>
      <p:sp>
        <p:nvSpPr>
          <p:cNvPr id="122" name="TextBox 121"/>
          <p:cNvSpPr txBox="1"/>
          <p:nvPr/>
        </p:nvSpPr>
        <p:spPr>
          <a:xfrm>
            <a:off x="28927096" y="21403637"/>
            <a:ext cx="14460257" cy="1508105"/>
          </a:xfrm>
          <a:prstGeom prst="rect">
            <a:avLst/>
          </a:prstGeom>
          <a:noFill/>
        </p:spPr>
        <p:txBody>
          <a:bodyPr wrap="square" rtlCol="0">
            <a:spAutoFit/>
          </a:bodyPr>
          <a:lstStyle/>
          <a:p>
            <a:pPr marL="571500" indent="-571500">
              <a:buFont typeface="Arial" pitchFamily="34" charset="0"/>
              <a:buChar char="•"/>
            </a:pPr>
            <a:endParaRPr lang="en-US" sz="2800" dirty="0"/>
          </a:p>
          <a:p>
            <a:pPr marL="571500" indent="-571500">
              <a:buFont typeface="Arial" pitchFamily="34" charset="0"/>
              <a:buChar char="•"/>
            </a:pPr>
            <a:endParaRPr lang="en-US" sz="3200" dirty="0"/>
          </a:p>
          <a:p>
            <a:pPr marL="571500" indent="-571500">
              <a:buFont typeface="Arial" pitchFamily="34" charset="0"/>
              <a:buChar char="•"/>
            </a:pPr>
            <a:endParaRPr lang="en-US" sz="3200" dirty="0"/>
          </a:p>
        </p:txBody>
      </p:sp>
      <p:sp>
        <p:nvSpPr>
          <p:cNvPr id="3" name="TextBox 2"/>
          <p:cNvSpPr txBox="1"/>
          <p:nvPr/>
        </p:nvSpPr>
        <p:spPr>
          <a:xfrm>
            <a:off x="17091437" y="31737181"/>
            <a:ext cx="739363" cy="800219"/>
          </a:xfrm>
          <a:prstGeom prst="rect">
            <a:avLst/>
          </a:prstGeom>
          <a:noFill/>
        </p:spPr>
        <p:txBody>
          <a:bodyPr wrap="square" rtlCol="0">
            <a:spAutoFit/>
          </a:bodyPr>
          <a:lstStyle/>
          <a:p>
            <a:r>
              <a:rPr lang="en-US" sz="4600" dirty="0">
                <a:solidFill>
                  <a:schemeClr val="bg1"/>
                </a:solidFill>
              </a:rPr>
              <a:t>8</a:t>
            </a:r>
          </a:p>
        </p:txBody>
      </p:sp>
      <p:sp>
        <p:nvSpPr>
          <p:cNvPr id="12" name="Rectangle 11"/>
          <p:cNvSpPr/>
          <p:nvPr/>
        </p:nvSpPr>
        <p:spPr>
          <a:xfrm>
            <a:off x="22722677" y="19070984"/>
            <a:ext cx="20664676" cy="5947213"/>
          </a:xfrm>
          <a:prstGeom prst="rect">
            <a:avLst/>
          </a:prstGeom>
          <a:solidFill>
            <a:srgbClr val="00C4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85000"/>
                </a:schemeClr>
              </a:solidFill>
            </a:endParaRPr>
          </a:p>
        </p:txBody>
      </p:sp>
      <p:graphicFrame>
        <p:nvGraphicFramePr>
          <p:cNvPr id="11" name="Diagram 10"/>
          <p:cNvGraphicFramePr/>
          <p:nvPr>
            <p:extLst>
              <p:ext uri="{D42A27DB-BD31-4B8C-83A1-F6EECF244321}">
                <p14:modId xmlns:p14="http://schemas.microsoft.com/office/powerpoint/2010/main" val="1248423559"/>
              </p:ext>
            </p:extLst>
          </p:nvPr>
        </p:nvGraphicFramePr>
        <p:xfrm>
          <a:off x="23587369" y="15788617"/>
          <a:ext cx="19051794" cy="1364010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15" name="TextBox 14"/>
          <p:cNvSpPr txBox="1"/>
          <p:nvPr/>
        </p:nvSpPr>
        <p:spPr>
          <a:xfrm>
            <a:off x="25124968" y="19633524"/>
            <a:ext cx="12256401" cy="1323439"/>
          </a:xfrm>
          <a:prstGeom prst="rect">
            <a:avLst/>
          </a:prstGeom>
          <a:noFill/>
        </p:spPr>
        <p:txBody>
          <a:bodyPr wrap="square" rtlCol="0">
            <a:spAutoFit/>
          </a:bodyPr>
          <a:lstStyle/>
          <a:p>
            <a:r>
              <a:rPr lang="en-US" sz="7200" dirty="0">
                <a:solidFill>
                  <a:schemeClr val="bg1"/>
                </a:solidFill>
              </a:rPr>
              <a:t>N</a:t>
            </a:r>
            <a:r>
              <a:rPr lang="en-US" sz="8000" dirty="0">
                <a:solidFill>
                  <a:schemeClr val="bg1"/>
                </a:solidFill>
              </a:rPr>
              <a:t>ext Steps</a:t>
            </a:r>
          </a:p>
        </p:txBody>
      </p:sp>
      <p:pic>
        <p:nvPicPr>
          <p:cNvPr id="16" name="Picture 15"/>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3515932" y="19689397"/>
            <a:ext cx="1341290" cy="1341290"/>
          </a:xfrm>
          <a:prstGeom prst="rect">
            <a:avLst/>
          </a:prstGeom>
        </p:spPr>
      </p:pic>
      <p:cxnSp>
        <p:nvCxnSpPr>
          <p:cNvPr id="24" name="Straight Connector 23"/>
          <p:cNvCxnSpPr/>
          <p:nvPr/>
        </p:nvCxnSpPr>
        <p:spPr>
          <a:xfrm>
            <a:off x="23441265" y="15440568"/>
            <a:ext cx="18500787" cy="0"/>
          </a:xfrm>
          <a:prstGeom prst="line">
            <a:avLst/>
          </a:prstGeom>
          <a:ln>
            <a:solidFill>
              <a:schemeClr val="bg1"/>
            </a:solidFill>
          </a:ln>
        </p:spPr>
        <p:style>
          <a:lnRef idx="1">
            <a:schemeClr val="accent2"/>
          </a:lnRef>
          <a:fillRef idx="0">
            <a:schemeClr val="accent2"/>
          </a:fillRef>
          <a:effectRef idx="0">
            <a:schemeClr val="accent2"/>
          </a:effectRef>
          <a:fontRef idx="minor">
            <a:schemeClr val="tx1"/>
          </a:fontRef>
        </p:style>
      </p:cxnSp>
      <p:sp>
        <p:nvSpPr>
          <p:cNvPr id="227" name="Rectangle 226"/>
          <p:cNvSpPr/>
          <p:nvPr/>
        </p:nvSpPr>
        <p:spPr>
          <a:xfrm>
            <a:off x="479532" y="3733800"/>
            <a:ext cx="12245868" cy="11963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8" name="TextBox 227"/>
          <p:cNvSpPr txBox="1"/>
          <p:nvPr/>
        </p:nvSpPr>
        <p:spPr>
          <a:xfrm>
            <a:off x="3100356" y="4135677"/>
            <a:ext cx="12725400" cy="1323439"/>
          </a:xfrm>
          <a:prstGeom prst="rect">
            <a:avLst/>
          </a:prstGeom>
          <a:noFill/>
        </p:spPr>
        <p:txBody>
          <a:bodyPr wrap="square" rtlCol="0">
            <a:spAutoFit/>
          </a:bodyPr>
          <a:lstStyle/>
          <a:p>
            <a:r>
              <a:rPr lang="en-US" sz="8000" dirty="0">
                <a:solidFill>
                  <a:schemeClr val="bg1"/>
                </a:solidFill>
              </a:rPr>
              <a:t>Abstract</a:t>
            </a:r>
          </a:p>
        </p:txBody>
      </p:sp>
      <p:sp>
        <p:nvSpPr>
          <p:cNvPr id="234" name="Rectangle 233"/>
          <p:cNvSpPr/>
          <p:nvPr/>
        </p:nvSpPr>
        <p:spPr>
          <a:xfrm>
            <a:off x="479532" y="16110758"/>
            <a:ext cx="12245868" cy="14750242"/>
          </a:xfrm>
          <a:prstGeom prst="rect">
            <a:avLst/>
          </a:prstGeom>
          <a:solidFill>
            <a:srgbClr val="00C4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Pentagon 32"/>
          <p:cNvSpPr/>
          <p:nvPr/>
        </p:nvSpPr>
        <p:spPr>
          <a:xfrm>
            <a:off x="13182600" y="3783398"/>
            <a:ext cx="16154400" cy="7197729"/>
          </a:xfrm>
          <a:prstGeom prst="homePlat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6" name="Picture 225"/>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0603883" y="5115538"/>
            <a:ext cx="5759142" cy="4468382"/>
          </a:xfrm>
          <a:prstGeom prst="rect">
            <a:avLst/>
          </a:prstGeom>
          <a:ln>
            <a:solidFill>
              <a:schemeClr val="bg1"/>
            </a:solidFill>
          </a:ln>
        </p:spPr>
      </p:pic>
      <p:sp>
        <p:nvSpPr>
          <p:cNvPr id="34" name="Chevron 33"/>
          <p:cNvSpPr/>
          <p:nvPr/>
        </p:nvSpPr>
        <p:spPr>
          <a:xfrm>
            <a:off x="26280581" y="3832865"/>
            <a:ext cx="16950559" cy="7191288"/>
          </a:xfrm>
          <a:prstGeom prst="chevron">
            <a:avLst/>
          </a:prstGeom>
          <a:solidFill>
            <a:srgbClr val="00C4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24" name="TextBox 223"/>
          <p:cNvSpPr txBox="1"/>
          <p:nvPr/>
        </p:nvSpPr>
        <p:spPr>
          <a:xfrm>
            <a:off x="30373038" y="5696034"/>
            <a:ext cx="7616177" cy="4050019"/>
          </a:xfrm>
          <a:prstGeom prst="rect">
            <a:avLst/>
          </a:prstGeom>
          <a:noFill/>
        </p:spPr>
        <p:txBody>
          <a:bodyPr wrap="square" rtlCol="0">
            <a:spAutoFit/>
          </a:bodyPr>
          <a:lstStyle/>
          <a:p>
            <a:pPr marL="685800" indent="-685800">
              <a:lnSpc>
                <a:spcPct val="150000"/>
              </a:lnSpc>
              <a:buBlip>
                <a:blip r:embed="rId11"/>
              </a:buBlip>
            </a:pPr>
            <a:r>
              <a:rPr lang="en-US" sz="4400" dirty="0">
                <a:solidFill>
                  <a:schemeClr val="bg1"/>
                </a:solidFill>
              </a:rPr>
              <a:t>User friendly</a:t>
            </a:r>
          </a:p>
          <a:p>
            <a:pPr marL="685800" indent="-685800">
              <a:lnSpc>
                <a:spcPct val="150000"/>
              </a:lnSpc>
              <a:buBlip>
                <a:blip r:embed="rId11"/>
              </a:buBlip>
            </a:pPr>
            <a:r>
              <a:rPr lang="en-US" sz="4400" dirty="0">
                <a:solidFill>
                  <a:schemeClr val="bg1"/>
                </a:solidFill>
              </a:rPr>
              <a:t>Added functionality</a:t>
            </a:r>
          </a:p>
          <a:p>
            <a:pPr marL="685800" indent="-685800">
              <a:lnSpc>
                <a:spcPct val="150000"/>
              </a:lnSpc>
              <a:buBlip>
                <a:blip r:embed="rId11"/>
              </a:buBlip>
            </a:pPr>
            <a:r>
              <a:rPr lang="en-US" sz="4400" dirty="0">
                <a:solidFill>
                  <a:schemeClr val="bg1"/>
                </a:solidFill>
              </a:rPr>
              <a:t>Web-based</a:t>
            </a:r>
          </a:p>
          <a:p>
            <a:pPr marL="685800" indent="-685800">
              <a:lnSpc>
                <a:spcPct val="150000"/>
              </a:lnSpc>
              <a:buBlip>
                <a:blip r:embed="rId11"/>
              </a:buBlip>
            </a:pPr>
            <a:r>
              <a:rPr lang="en-US" sz="4400" dirty="0">
                <a:solidFill>
                  <a:schemeClr val="bg1"/>
                </a:solidFill>
              </a:rPr>
              <a:t>Real-time data </a:t>
            </a:r>
          </a:p>
        </p:txBody>
      </p:sp>
      <p:sp>
        <p:nvSpPr>
          <p:cNvPr id="225" name="TextBox 224"/>
          <p:cNvSpPr txBox="1"/>
          <p:nvPr/>
        </p:nvSpPr>
        <p:spPr>
          <a:xfrm>
            <a:off x="30558713" y="4370951"/>
            <a:ext cx="7301346" cy="1323439"/>
          </a:xfrm>
          <a:prstGeom prst="rect">
            <a:avLst/>
          </a:prstGeom>
          <a:noFill/>
        </p:spPr>
        <p:txBody>
          <a:bodyPr wrap="square" rtlCol="0">
            <a:spAutoFit/>
          </a:bodyPr>
          <a:lstStyle/>
          <a:p>
            <a:r>
              <a:rPr lang="en-US" sz="8000" dirty="0">
                <a:solidFill>
                  <a:schemeClr val="bg1"/>
                </a:solidFill>
              </a:rPr>
              <a:t>New System</a:t>
            </a:r>
          </a:p>
        </p:txBody>
      </p:sp>
      <p:sp>
        <p:nvSpPr>
          <p:cNvPr id="35" name="Rectangle 34"/>
          <p:cNvSpPr/>
          <p:nvPr/>
        </p:nvSpPr>
        <p:spPr>
          <a:xfrm>
            <a:off x="39396603" y="3783399"/>
            <a:ext cx="3990750" cy="7243534"/>
          </a:xfrm>
          <a:prstGeom prst="rect">
            <a:avLst/>
          </a:prstGeom>
          <a:solidFill>
            <a:srgbClr val="00C4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Picture 25"/>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6689339" y="5094226"/>
            <a:ext cx="6242792" cy="4511006"/>
          </a:xfrm>
          <a:prstGeom prst="rect">
            <a:avLst/>
          </a:prstGeom>
          <a:ln>
            <a:solidFill>
              <a:schemeClr val="bg1"/>
            </a:solidFill>
          </a:ln>
        </p:spPr>
      </p:pic>
      <p:sp>
        <p:nvSpPr>
          <p:cNvPr id="37" name="TextBox 36"/>
          <p:cNvSpPr txBox="1"/>
          <p:nvPr/>
        </p:nvSpPr>
        <p:spPr>
          <a:xfrm>
            <a:off x="1321058" y="5710222"/>
            <a:ext cx="10668000" cy="9510296"/>
          </a:xfrm>
          <a:prstGeom prst="rect">
            <a:avLst/>
          </a:prstGeom>
          <a:noFill/>
        </p:spPr>
        <p:txBody>
          <a:bodyPr wrap="square" rtlCol="0">
            <a:spAutoFit/>
          </a:bodyPr>
          <a:lstStyle/>
          <a:p>
            <a:r>
              <a:rPr lang="en-US" sz="3600" dirty="0">
                <a:solidFill>
                  <a:schemeClr val="bg1"/>
                </a:solidFill>
              </a:rPr>
              <a:t>In any complex and evolving company such as Aegis, data must be constantly utilized and monitored in order to gain valuable insights into the health and direction of the company. The data Aegis generates in itself is inutile, but when analyzed and presented in a cohesive visual manner it allows the viewer to see trends, outliers, and other key values regarding the company’s performance. A corporate dashboard serves the purpose of presenting those key metrics in a clean, neat, and thoughtful way in order to give executives better insight and help educate decision-making. </a:t>
            </a:r>
          </a:p>
          <a:p>
            <a:endParaRPr lang="en-US" sz="3600" dirty="0">
              <a:solidFill>
                <a:schemeClr val="bg1"/>
              </a:solidFill>
            </a:endParaRPr>
          </a:p>
          <a:p>
            <a:r>
              <a:rPr lang="en-US" sz="3600" dirty="0">
                <a:solidFill>
                  <a:schemeClr val="bg1"/>
                </a:solidFill>
              </a:rPr>
              <a:t>Aegis’s current dashboard however is outdated and hindered by the fact that it is an excel file; which is complex and static by nature. The solution was to create a online real-time application that adds both simplicity and functionality to the dashboard. </a:t>
            </a:r>
          </a:p>
        </p:txBody>
      </p:sp>
      <p:sp>
        <p:nvSpPr>
          <p:cNvPr id="38" name="Rectangle 37"/>
          <p:cNvSpPr/>
          <p:nvPr/>
        </p:nvSpPr>
        <p:spPr>
          <a:xfrm>
            <a:off x="22722677" y="25461184"/>
            <a:ext cx="20664675" cy="53998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9" name="Picture 38"/>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3860461" y="25862935"/>
            <a:ext cx="1351800" cy="1351800"/>
          </a:xfrm>
          <a:prstGeom prst="rect">
            <a:avLst/>
          </a:prstGeom>
        </p:spPr>
      </p:pic>
      <p:sp>
        <p:nvSpPr>
          <p:cNvPr id="128" name="TextBox 127"/>
          <p:cNvSpPr txBox="1"/>
          <p:nvPr/>
        </p:nvSpPr>
        <p:spPr>
          <a:xfrm>
            <a:off x="25480903" y="26004121"/>
            <a:ext cx="12256401" cy="1323439"/>
          </a:xfrm>
          <a:prstGeom prst="rect">
            <a:avLst/>
          </a:prstGeom>
          <a:noFill/>
        </p:spPr>
        <p:txBody>
          <a:bodyPr wrap="square" rtlCol="0">
            <a:spAutoFit/>
          </a:bodyPr>
          <a:lstStyle/>
          <a:p>
            <a:r>
              <a:rPr lang="en-US" sz="8000" dirty="0">
                <a:solidFill>
                  <a:schemeClr val="bg1"/>
                </a:solidFill>
              </a:rPr>
              <a:t>Acknowledgements</a:t>
            </a:r>
          </a:p>
        </p:txBody>
      </p:sp>
      <p:sp>
        <p:nvSpPr>
          <p:cNvPr id="41" name="TextBox 40"/>
          <p:cNvSpPr txBox="1"/>
          <p:nvPr/>
        </p:nvSpPr>
        <p:spPr>
          <a:xfrm>
            <a:off x="23753143" y="27558292"/>
            <a:ext cx="18776731" cy="2308324"/>
          </a:xfrm>
          <a:prstGeom prst="rect">
            <a:avLst/>
          </a:prstGeom>
          <a:noFill/>
        </p:spPr>
        <p:txBody>
          <a:bodyPr wrap="square" rtlCol="0">
            <a:spAutoFit/>
          </a:bodyPr>
          <a:lstStyle/>
          <a:p>
            <a:r>
              <a:rPr lang="en-US" sz="3600" dirty="0">
                <a:solidFill>
                  <a:schemeClr val="bg1"/>
                </a:solidFill>
              </a:rPr>
              <a:t>I want to thank my mentor Jeff Rossini as well as the rest of the marketing team for an overall great experience as an intern. I would also like to thank Rob Case and his team for giving me advice and guidance through the application development process. Lastly a huge thank you to Darcie Duckworth for the incredible effort and selflessness in managing this internship program at Aegis. </a:t>
            </a:r>
          </a:p>
        </p:txBody>
      </p:sp>
      <p:sp>
        <p:nvSpPr>
          <p:cNvPr id="9" name="Rectangle 8">
            <a:extLst>
              <a:ext uri="{FF2B5EF4-FFF2-40B4-BE49-F238E27FC236}">
                <a16:creationId xmlns:a16="http://schemas.microsoft.com/office/drawing/2014/main" id="{FD427CD7-5190-BD4E-81EE-9C15C141B4F6}"/>
              </a:ext>
            </a:extLst>
          </p:cNvPr>
          <p:cNvSpPr/>
          <p:nvPr/>
        </p:nvSpPr>
        <p:spPr>
          <a:xfrm>
            <a:off x="13182600" y="11430148"/>
            <a:ext cx="30204753" cy="7197849"/>
          </a:xfrm>
          <a:prstGeom prst="rect">
            <a:avLst/>
          </a:prstGeom>
          <a:solidFill>
            <a:srgbClr val="0088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2" name="Picture 21">
            <a:extLst>
              <a:ext uri="{FF2B5EF4-FFF2-40B4-BE49-F238E27FC236}">
                <a16:creationId xmlns:a16="http://schemas.microsoft.com/office/drawing/2014/main" id="{090037D8-E490-2549-9649-3118EA632E6C}"/>
              </a:ext>
            </a:extLst>
          </p:cNvPr>
          <p:cNvPicPr>
            <a:picLocks/>
          </p:cNvPicPr>
          <p:nvPr/>
        </p:nvPicPr>
        <p:blipFill>
          <a:blip r:embed="rId14">
            <a:extLst>
              <a:ext uri="{28A0092B-C50C-407E-A947-70E740481C1C}">
                <a14:useLocalDpi xmlns:a14="http://schemas.microsoft.com/office/drawing/2010/main" val="0"/>
              </a:ext>
            </a:extLst>
          </a:blip>
          <a:stretch>
            <a:fillRect/>
          </a:stretch>
        </p:blipFill>
        <p:spPr>
          <a:xfrm>
            <a:off x="18448979" y="13100188"/>
            <a:ext cx="3853834" cy="3853834"/>
          </a:xfrm>
          <a:prstGeom prst="ellipse">
            <a:avLst/>
          </a:prstGeom>
          <a:ln>
            <a:solidFill>
              <a:schemeClr val="bg1"/>
            </a:solidFill>
          </a:ln>
        </p:spPr>
      </p:pic>
      <p:pic>
        <p:nvPicPr>
          <p:cNvPr id="29" name="Picture 28">
            <a:extLst>
              <a:ext uri="{FF2B5EF4-FFF2-40B4-BE49-F238E27FC236}">
                <a16:creationId xmlns:a16="http://schemas.microsoft.com/office/drawing/2014/main" id="{4472B0D9-84C5-2941-AE88-C2C6693AB5BB}"/>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14986367" y="17082579"/>
            <a:ext cx="1105198" cy="1105198"/>
          </a:xfrm>
          <a:prstGeom prst="rect">
            <a:avLst/>
          </a:prstGeom>
        </p:spPr>
      </p:pic>
      <p:sp>
        <p:nvSpPr>
          <p:cNvPr id="32" name="TextBox 31">
            <a:extLst>
              <a:ext uri="{FF2B5EF4-FFF2-40B4-BE49-F238E27FC236}">
                <a16:creationId xmlns:a16="http://schemas.microsoft.com/office/drawing/2014/main" id="{EFD66557-968A-7F47-ACE0-1729A99D02BA}"/>
              </a:ext>
            </a:extLst>
          </p:cNvPr>
          <p:cNvSpPr txBox="1"/>
          <p:nvPr/>
        </p:nvSpPr>
        <p:spPr>
          <a:xfrm>
            <a:off x="16260983" y="17137242"/>
            <a:ext cx="7212760" cy="1200329"/>
          </a:xfrm>
          <a:prstGeom prst="rect">
            <a:avLst/>
          </a:prstGeom>
          <a:noFill/>
        </p:spPr>
        <p:txBody>
          <a:bodyPr wrap="square" rtlCol="0">
            <a:spAutoFit/>
          </a:bodyPr>
          <a:lstStyle/>
          <a:p>
            <a:r>
              <a:rPr lang="en-US" sz="3600" dirty="0">
                <a:solidFill>
                  <a:schemeClr val="bg1"/>
                </a:solidFill>
              </a:rPr>
              <a:t>One click downloads the entire dashboard as a PDF for easy printing</a:t>
            </a:r>
          </a:p>
        </p:txBody>
      </p:sp>
      <p:pic>
        <p:nvPicPr>
          <p:cNvPr id="50" name="Picture 49">
            <a:extLst>
              <a:ext uri="{FF2B5EF4-FFF2-40B4-BE49-F238E27FC236}">
                <a16:creationId xmlns:a16="http://schemas.microsoft.com/office/drawing/2014/main" id="{AF876940-C297-7540-9791-49888A60727E}"/>
              </a:ext>
            </a:extLst>
          </p:cNvPr>
          <p:cNvPicPr>
            <a:picLocks/>
          </p:cNvPicPr>
          <p:nvPr/>
        </p:nvPicPr>
        <p:blipFill>
          <a:blip r:embed="rId16">
            <a:extLst>
              <a:ext uri="{28A0092B-C50C-407E-A947-70E740481C1C}">
                <a14:useLocalDpi xmlns:a14="http://schemas.microsoft.com/office/drawing/2010/main" val="0"/>
              </a:ext>
            </a:extLst>
          </a:blip>
          <a:stretch>
            <a:fillRect/>
          </a:stretch>
        </p:blipFill>
        <p:spPr>
          <a:xfrm>
            <a:off x="26477599" y="13236392"/>
            <a:ext cx="3858768" cy="3858768"/>
          </a:xfrm>
          <a:prstGeom prst="ellipse">
            <a:avLst/>
          </a:prstGeom>
          <a:ln>
            <a:solidFill>
              <a:schemeClr val="bg1"/>
            </a:solidFill>
          </a:ln>
        </p:spPr>
      </p:pic>
      <p:sp>
        <p:nvSpPr>
          <p:cNvPr id="71" name="TextBox 70">
            <a:extLst>
              <a:ext uri="{FF2B5EF4-FFF2-40B4-BE49-F238E27FC236}">
                <a16:creationId xmlns:a16="http://schemas.microsoft.com/office/drawing/2014/main" id="{82315E12-0275-9441-B03B-EE1E1038DC2C}"/>
              </a:ext>
            </a:extLst>
          </p:cNvPr>
          <p:cNvSpPr txBox="1"/>
          <p:nvPr/>
        </p:nvSpPr>
        <p:spPr>
          <a:xfrm>
            <a:off x="31289687" y="12404168"/>
            <a:ext cx="6784381" cy="1200329"/>
          </a:xfrm>
          <a:prstGeom prst="rect">
            <a:avLst/>
          </a:prstGeom>
          <a:noFill/>
        </p:spPr>
        <p:txBody>
          <a:bodyPr wrap="square" rtlCol="0">
            <a:spAutoFit/>
          </a:bodyPr>
          <a:lstStyle/>
          <a:p>
            <a:r>
              <a:rPr lang="en-US" sz="3600" dirty="0">
                <a:solidFill>
                  <a:schemeClr val="bg1"/>
                </a:solidFill>
              </a:rPr>
              <a:t>Users can edit data and view live changes in charts</a:t>
            </a:r>
          </a:p>
        </p:txBody>
      </p:sp>
      <p:sp>
        <p:nvSpPr>
          <p:cNvPr id="53" name="Oval 52">
            <a:extLst>
              <a:ext uri="{FF2B5EF4-FFF2-40B4-BE49-F238E27FC236}">
                <a16:creationId xmlns:a16="http://schemas.microsoft.com/office/drawing/2014/main" id="{FCCD08E1-9FAE-7441-8E20-2C85DCDB58EB}"/>
              </a:ext>
            </a:extLst>
          </p:cNvPr>
          <p:cNvSpPr/>
          <p:nvPr/>
        </p:nvSpPr>
        <p:spPr>
          <a:xfrm>
            <a:off x="23114972" y="14630191"/>
            <a:ext cx="857250" cy="8572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Oval 72">
            <a:extLst>
              <a:ext uri="{FF2B5EF4-FFF2-40B4-BE49-F238E27FC236}">
                <a16:creationId xmlns:a16="http://schemas.microsoft.com/office/drawing/2014/main" id="{E4F3F617-DE22-0C47-A9C9-3E1A4DB784C9}"/>
              </a:ext>
            </a:extLst>
          </p:cNvPr>
          <p:cNvSpPr/>
          <p:nvPr/>
        </p:nvSpPr>
        <p:spPr>
          <a:xfrm>
            <a:off x="24742300" y="14630191"/>
            <a:ext cx="857250" cy="8572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7" name="Picture 56">
            <a:extLst>
              <a:ext uri="{FF2B5EF4-FFF2-40B4-BE49-F238E27FC236}">
                <a16:creationId xmlns:a16="http://schemas.microsoft.com/office/drawing/2014/main" id="{6FE93161-8E3E-0446-931F-BB2B3914CB5D}"/>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30267263" y="12498365"/>
            <a:ext cx="849053" cy="849053"/>
          </a:xfrm>
          <a:prstGeom prst="rect">
            <a:avLst/>
          </a:prstGeom>
        </p:spPr>
      </p:pic>
      <p:sp>
        <p:nvSpPr>
          <p:cNvPr id="80" name="Oval 79">
            <a:extLst>
              <a:ext uri="{FF2B5EF4-FFF2-40B4-BE49-F238E27FC236}">
                <a16:creationId xmlns:a16="http://schemas.microsoft.com/office/drawing/2014/main" id="{22B7379E-A9D8-3344-A0ED-7AF6C8F97A48}"/>
              </a:ext>
            </a:extLst>
          </p:cNvPr>
          <p:cNvSpPr/>
          <p:nvPr/>
        </p:nvSpPr>
        <p:spPr>
          <a:xfrm>
            <a:off x="31210980" y="14691342"/>
            <a:ext cx="857250" cy="8572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1" name="Oval 80">
            <a:extLst>
              <a:ext uri="{FF2B5EF4-FFF2-40B4-BE49-F238E27FC236}">
                <a16:creationId xmlns:a16="http://schemas.microsoft.com/office/drawing/2014/main" id="{3EADE8AF-6B4E-FC45-871B-F197AEACAF74}"/>
              </a:ext>
            </a:extLst>
          </p:cNvPr>
          <p:cNvSpPr/>
          <p:nvPr/>
        </p:nvSpPr>
        <p:spPr>
          <a:xfrm>
            <a:off x="32835733" y="14655439"/>
            <a:ext cx="857250" cy="8572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TextBox 51">
            <a:extLst>
              <a:ext uri="{FF2B5EF4-FFF2-40B4-BE49-F238E27FC236}">
                <a16:creationId xmlns:a16="http://schemas.microsoft.com/office/drawing/2014/main" id="{D1509DA1-EA04-A148-91B7-7BE25FDC7D55}"/>
              </a:ext>
            </a:extLst>
          </p:cNvPr>
          <p:cNvSpPr txBox="1"/>
          <p:nvPr/>
        </p:nvSpPr>
        <p:spPr>
          <a:xfrm>
            <a:off x="15074816" y="11699420"/>
            <a:ext cx="5571625" cy="1323439"/>
          </a:xfrm>
          <a:prstGeom prst="rect">
            <a:avLst/>
          </a:prstGeom>
          <a:noFill/>
        </p:spPr>
        <p:txBody>
          <a:bodyPr wrap="square" rtlCol="0">
            <a:spAutoFit/>
          </a:bodyPr>
          <a:lstStyle/>
          <a:p>
            <a:r>
              <a:rPr lang="en-US" sz="8000" dirty="0">
                <a:solidFill>
                  <a:schemeClr val="bg1"/>
                </a:solidFill>
              </a:rPr>
              <a:t>Key Features</a:t>
            </a:r>
          </a:p>
        </p:txBody>
      </p:sp>
      <p:sp>
        <p:nvSpPr>
          <p:cNvPr id="13" name="Rectangle 12">
            <a:extLst>
              <a:ext uri="{FF2B5EF4-FFF2-40B4-BE49-F238E27FC236}">
                <a16:creationId xmlns:a16="http://schemas.microsoft.com/office/drawing/2014/main" id="{94919191-34CE-864B-B0BC-A120D9B7D806}"/>
              </a:ext>
            </a:extLst>
          </p:cNvPr>
          <p:cNvSpPr/>
          <p:nvPr/>
        </p:nvSpPr>
        <p:spPr>
          <a:xfrm>
            <a:off x="13182600" y="19070984"/>
            <a:ext cx="9125134" cy="11790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TextBox 54">
            <a:extLst>
              <a:ext uri="{FF2B5EF4-FFF2-40B4-BE49-F238E27FC236}">
                <a16:creationId xmlns:a16="http://schemas.microsoft.com/office/drawing/2014/main" id="{25188ECA-63A5-9B4F-B262-3E03A420AC3A}"/>
              </a:ext>
            </a:extLst>
          </p:cNvPr>
          <p:cNvSpPr txBox="1"/>
          <p:nvPr/>
        </p:nvSpPr>
        <p:spPr>
          <a:xfrm>
            <a:off x="15289707" y="19236675"/>
            <a:ext cx="12256401" cy="1323439"/>
          </a:xfrm>
          <a:prstGeom prst="rect">
            <a:avLst/>
          </a:prstGeom>
          <a:noFill/>
        </p:spPr>
        <p:txBody>
          <a:bodyPr wrap="square" rtlCol="0">
            <a:spAutoFit/>
          </a:bodyPr>
          <a:lstStyle/>
          <a:p>
            <a:r>
              <a:rPr lang="en-US" sz="8000" dirty="0">
                <a:solidFill>
                  <a:schemeClr val="bg1"/>
                </a:solidFill>
              </a:rPr>
              <a:t>Framework</a:t>
            </a:r>
          </a:p>
        </p:txBody>
      </p:sp>
      <p:sp>
        <p:nvSpPr>
          <p:cNvPr id="20" name="Rectangle 19">
            <a:extLst>
              <a:ext uri="{FF2B5EF4-FFF2-40B4-BE49-F238E27FC236}">
                <a16:creationId xmlns:a16="http://schemas.microsoft.com/office/drawing/2014/main" id="{ECAA33BB-1273-4247-BB85-71A8ACEAC123}"/>
              </a:ext>
            </a:extLst>
          </p:cNvPr>
          <p:cNvSpPr/>
          <p:nvPr/>
        </p:nvSpPr>
        <p:spPr>
          <a:xfrm>
            <a:off x="13551944" y="20706707"/>
            <a:ext cx="4278856" cy="965531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a:extLst>
              <a:ext uri="{FF2B5EF4-FFF2-40B4-BE49-F238E27FC236}">
                <a16:creationId xmlns:a16="http://schemas.microsoft.com/office/drawing/2014/main" id="{BB2EA2FA-3706-6E4D-B24C-4EB74A3510D9}"/>
              </a:ext>
            </a:extLst>
          </p:cNvPr>
          <p:cNvSpPr/>
          <p:nvPr/>
        </p:nvSpPr>
        <p:spPr>
          <a:xfrm>
            <a:off x="17959888" y="20706707"/>
            <a:ext cx="3997368" cy="9655315"/>
          </a:xfrm>
          <a:prstGeom prst="rect">
            <a:avLst/>
          </a:prstGeom>
          <a:solidFill>
            <a:srgbClr val="00C4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a:extLst>
              <a:ext uri="{FF2B5EF4-FFF2-40B4-BE49-F238E27FC236}">
                <a16:creationId xmlns:a16="http://schemas.microsoft.com/office/drawing/2014/main" id="{8BE52034-FFC9-AF41-B020-628CBE754EF8}"/>
              </a:ext>
            </a:extLst>
          </p:cNvPr>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17750960" y="26875937"/>
            <a:ext cx="4658673" cy="2387570"/>
          </a:xfrm>
          <a:prstGeom prst="rect">
            <a:avLst/>
          </a:prstGeom>
        </p:spPr>
      </p:pic>
      <p:sp>
        <p:nvSpPr>
          <p:cNvPr id="21" name="Oval 20">
            <a:extLst>
              <a:ext uri="{FF2B5EF4-FFF2-40B4-BE49-F238E27FC236}">
                <a16:creationId xmlns:a16="http://schemas.microsoft.com/office/drawing/2014/main" id="{8C0131DC-BDD4-3C45-B9B6-C77CCE59549E}"/>
              </a:ext>
            </a:extLst>
          </p:cNvPr>
          <p:cNvSpPr/>
          <p:nvPr/>
        </p:nvSpPr>
        <p:spPr>
          <a:xfrm>
            <a:off x="16941341" y="25403617"/>
            <a:ext cx="1789924" cy="1789924"/>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78C9A019-B246-9E49-A632-935B90051D13}"/>
              </a:ext>
            </a:extLst>
          </p:cNvPr>
          <p:cNvSpPr txBox="1"/>
          <p:nvPr/>
        </p:nvSpPr>
        <p:spPr>
          <a:xfrm>
            <a:off x="17228329" y="25636859"/>
            <a:ext cx="1330441" cy="1323439"/>
          </a:xfrm>
          <a:prstGeom prst="rect">
            <a:avLst/>
          </a:prstGeom>
          <a:noFill/>
        </p:spPr>
        <p:txBody>
          <a:bodyPr wrap="square" rtlCol="0">
            <a:spAutoFit/>
          </a:bodyPr>
          <a:lstStyle/>
          <a:p>
            <a:r>
              <a:rPr lang="en-US" sz="8000" dirty="0">
                <a:solidFill>
                  <a:schemeClr val="bg1"/>
                </a:solidFill>
              </a:rPr>
              <a:t>VS</a:t>
            </a:r>
          </a:p>
        </p:txBody>
      </p:sp>
      <p:sp>
        <p:nvSpPr>
          <p:cNvPr id="25" name="Rectangle 24">
            <a:extLst>
              <a:ext uri="{FF2B5EF4-FFF2-40B4-BE49-F238E27FC236}">
                <a16:creationId xmlns:a16="http://schemas.microsoft.com/office/drawing/2014/main" id="{E92EBC59-61D0-7648-B425-130489DB5C2A}"/>
              </a:ext>
            </a:extLst>
          </p:cNvPr>
          <p:cNvSpPr/>
          <p:nvPr/>
        </p:nvSpPr>
        <p:spPr>
          <a:xfrm>
            <a:off x="14744632" y="21319396"/>
            <a:ext cx="3086168" cy="707885"/>
          </a:xfrm>
          <a:prstGeom prst="rect">
            <a:avLst/>
          </a:prstGeom>
          <a:solidFill>
            <a:srgbClr val="00C4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FA23EF60-4D3E-8F4E-8A37-4BC61C7473C1}"/>
              </a:ext>
            </a:extLst>
          </p:cNvPr>
          <p:cNvSpPr txBox="1"/>
          <p:nvPr/>
        </p:nvSpPr>
        <p:spPr>
          <a:xfrm>
            <a:off x="15178152" y="21305926"/>
            <a:ext cx="2854138" cy="769441"/>
          </a:xfrm>
          <a:prstGeom prst="rect">
            <a:avLst/>
          </a:prstGeom>
          <a:noFill/>
        </p:spPr>
        <p:txBody>
          <a:bodyPr wrap="square" rtlCol="0">
            <a:spAutoFit/>
          </a:bodyPr>
          <a:lstStyle/>
          <a:p>
            <a:r>
              <a:rPr lang="en-US" sz="4400" dirty="0">
                <a:solidFill>
                  <a:schemeClr val="bg1"/>
                </a:solidFill>
              </a:rPr>
              <a:t>Front-end</a:t>
            </a:r>
          </a:p>
        </p:txBody>
      </p:sp>
      <p:sp>
        <p:nvSpPr>
          <p:cNvPr id="69" name="Rectangle 68">
            <a:extLst>
              <a:ext uri="{FF2B5EF4-FFF2-40B4-BE49-F238E27FC236}">
                <a16:creationId xmlns:a16="http://schemas.microsoft.com/office/drawing/2014/main" id="{ABFCD62B-2CF8-B348-A2C2-595402C592F3}"/>
              </a:ext>
            </a:extLst>
          </p:cNvPr>
          <p:cNvSpPr/>
          <p:nvPr/>
        </p:nvSpPr>
        <p:spPr>
          <a:xfrm>
            <a:off x="17959887" y="21322820"/>
            <a:ext cx="3086168" cy="70788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TextBox 69">
            <a:extLst>
              <a:ext uri="{FF2B5EF4-FFF2-40B4-BE49-F238E27FC236}">
                <a16:creationId xmlns:a16="http://schemas.microsoft.com/office/drawing/2014/main" id="{B3D081F9-AC04-DD49-AD56-BFA8E12D6C42}"/>
              </a:ext>
            </a:extLst>
          </p:cNvPr>
          <p:cNvSpPr txBox="1"/>
          <p:nvPr/>
        </p:nvSpPr>
        <p:spPr>
          <a:xfrm>
            <a:off x="18374830" y="21283244"/>
            <a:ext cx="2854138" cy="769441"/>
          </a:xfrm>
          <a:prstGeom prst="rect">
            <a:avLst/>
          </a:prstGeom>
          <a:noFill/>
        </p:spPr>
        <p:txBody>
          <a:bodyPr wrap="square" rtlCol="0">
            <a:spAutoFit/>
          </a:bodyPr>
          <a:lstStyle/>
          <a:p>
            <a:r>
              <a:rPr lang="en-US" sz="4400" dirty="0">
                <a:solidFill>
                  <a:schemeClr val="bg1"/>
                </a:solidFill>
              </a:rPr>
              <a:t>Back-end</a:t>
            </a:r>
          </a:p>
        </p:txBody>
      </p:sp>
      <p:pic>
        <p:nvPicPr>
          <p:cNvPr id="40" name="Picture 39">
            <a:extLst>
              <a:ext uri="{FF2B5EF4-FFF2-40B4-BE49-F238E27FC236}">
                <a16:creationId xmlns:a16="http://schemas.microsoft.com/office/drawing/2014/main" id="{0D018E04-0C05-6D40-9C34-1F5D0572279B}"/>
              </a:ext>
            </a:extLst>
          </p:cNvPr>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14452183" y="26665840"/>
            <a:ext cx="2314658" cy="2314658"/>
          </a:xfrm>
          <a:prstGeom prst="rect">
            <a:avLst/>
          </a:prstGeom>
        </p:spPr>
      </p:pic>
      <p:pic>
        <p:nvPicPr>
          <p:cNvPr id="47" name="Picture 46">
            <a:extLst>
              <a:ext uri="{FF2B5EF4-FFF2-40B4-BE49-F238E27FC236}">
                <a16:creationId xmlns:a16="http://schemas.microsoft.com/office/drawing/2014/main" id="{D39292DC-4724-3E45-9E9E-C27E03EF1E4D}"/>
              </a:ext>
            </a:extLst>
          </p:cNvPr>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13767186" y="19197647"/>
            <a:ext cx="1295400" cy="1295400"/>
          </a:xfrm>
          <a:prstGeom prst="rect">
            <a:avLst/>
          </a:prstGeom>
        </p:spPr>
      </p:pic>
      <p:sp>
        <p:nvSpPr>
          <p:cNvPr id="48" name="TextBox 47">
            <a:extLst>
              <a:ext uri="{FF2B5EF4-FFF2-40B4-BE49-F238E27FC236}">
                <a16:creationId xmlns:a16="http://schemas.microsoft.com/office/drawing/2014/main" id="{D2AC3D22-01C1-894C-AC67-B540997FE78A}"/>
              </a:ext>
            </a:extLst>
          </p:cNvPr>
          <p:cNvSpPr txBox="1"/>
          <p:nvPr/>
        </p:nvSpPr>
        <p:spPr>
          <a:xfrm>
            <a:off x="13869646" y="22334849"/>
            <a:ext cx="3718670" cy="3539430"/>
          </a:xfrm>
          <a:prstGeom prst="rect">
            <a:avLst/>
          </a:prstGeom>
          <a:noFill/>
        </p:spPr>
        <p:txBody>
          <a:bodyPr wrap="square" rtlCol="0">
            <a:spAutoFit/>
          </a:bodyPr>
          <a:lstStyle/>
          <a:p>
            <a:r>
              <a:rPr lang="en-US" sz="2800" dirty="0">
                <a:solidFill>
                  <a:schemeClr val="bg1"/>
                </a:solidFill>
              </a:rPr>
              <a:t>I utilized ReactJS to design the front-end interface of my application. Each chart is pulled from the Recharts charting library API that is built on React components.</a:t>
            </a:r>
          </a:p>
        </p:txBody>
      </p:sp>
      <p:sp>
        <p:nvSpPr>
          <p:cNvPr id="79" name="TextBox 78">
            <a:extLst>
              <a:ext uri="{FF2B5EF4-FFF2-40B4-BE49-F238E27FC236}">
                <a16:creationId xmlns:a16="http://schemas.microsoft.com/office/drawing/2014/main" id="{0009D005-3ED0-7343-AB03-3F39C97AB8E3}"/>
              </a:ext>
            </a:extLst>
          </p:cNvPr>
          <p:cNvSpPr txBox="1"/>
          <p:nvPr/>
        </p:nvSpPr>
        <p:spPr>
          <a:xfrm>
            <a:off x="18374830" y="22327208"/>
            <a:ext cx="3458452" cy="3108543"/>
          </a:xfrm>
          <a:prstGeom prst="rect">
            <a:avLst/>
          </a:prstGeom>
          <a:noFill/>
        </p:spPr>
        <p:txBody>
          <a:bodyPr wrap="square" rtlCol="0">
            <a:spAutoFit/>
          </a:bodyPr>
          <a:lstStyle/>
          <a:p>
            <a:r>
              <a:rPr lang="en-US" sz="2800" dirty="0">
                <a:solidFill>
                  <a:schemeClr val="bg1"/>
                </a:solidFill>
              </a:rPr>
              <a:t>For current beta purposes, the application’s backend is supported by      Google’s firebase. This allows easy database storage and access. </a:t>
            </a:r>
          </a:p>
        </p:txBody>
      </p:sp>
      <p:pic>
        <p:nvPicPr>
          <p:cNvPr id="51" name="Picture 50">
            <a:extLst>
              <a:ext uri="{FF2B5EF4-FFF2-40B4-BE49-F238E27FC236}">
                <a16:creationId xmlns:a16="http://schemas.microsoft.com/office/drawing/2014/main" id="{D3813692-DDF3-4142-8FD9-E46B588EEF85}"/>
              </a:ext>
            </a:extLst>
          </p:cNvPr>
          <p:cNvPicPr>
            <a:picLocks/>
          </p:cNvPicPr>
          <p:nvPr/>
        </p:nvPicPr>
        <p:blipFill>
          <a:blip r:embed="rId21">
            <a:extLst>
              <a:ext uri="{28A0092B-C50C-407E-A947-70E740481C1C}">
                <a14:useLocalDpi xmlns:a14="http://schemas.microsoft.com/office/drawing/2010/main" val="0"/>
              </a:ext>
            </a:extLst>
          </a:blip>
          <a:stretch>
            <a:fillRect/>
          </a:stretch>
        </p:blipFill>
        <p:spPr>
          <a:xfrm>
            <a:off x="34667004" y="13190583"/>
            <a:ext cx="3858768" cy="3858768"/>
          </a:xfrm>
          <a:prstGeom prst="ellipse">
            <a:avLst/>
          </a:prstGeom>
          <a:ln>
            <a:solidFill>
              <a:schemeClr val="bg1"/>
            </a:solidFill>
          </a:ln>
        </p:spPr>
      </p:pic>
      <p:pic>
        <p:nvPicPr>
          <p:cNvPr id="77" name="Picture 76">
            <a:extLst>
              <a:ext uri="{FF2B5EF4-FFF2-40B4-BE49-F238E27FC236}">
                <a16:creationId xmlns:a16="http://schemas.microsoft.com/office/drawing/2014/main" id="{2C8CDD7F-6629-7A44-AAD9-4ABB800F609E}"/>
              </a:ext>
            </a:extLst>
          </p:cNvPr>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31340809" y="17320405"/>
            <a:ext cx="1109542" cy="1109542"/>
          </a:xfrm>
          <a:prstGeom prst="rect">
            <a:avLst/>
          </a:prstGeom>
        </p:spPr>
      </p:pic>
      <p:sp>
        <p:nvSpPr>
          <p:cNvPr id="99" name="TextBox 98">
            <a:extLst>
              <a:ext uri="{FF2B5EF4-FFF2-40B4-BE49-F238E27FC236}">
                <a16:creationId xmlns:a16="http://schemas.microsoft.com/office/drawing/2014/main" id="{ECE51F4A-BAC2-854A-8AB0-7857455FB1A7}"/>
              </a:ext>
            </a:extLst>
          </p:cNvPr>
          <p:cNvSpPr txBox="1"/>
          <p:nvPr/>
        </p:nvSpPr>
        <p:spPr>
          <a:xfrm>
            <a:off x="32643774" y="17234152"/>
            <a:ext cx="6784381" cy="1200329"/>
          </a:xfrm>
          <a:prstGeom prst="rect">
            <a:avLst/>
          </a:prstGeom>
          <a:noFill/>
        </p:spPr>
        <p:txBody>
          <a:bodyPr wrap="square" rtlCol="0">
            <a:spAutoFit/>
          </a:bodyPr>
          <a:lstStyle/>
          <a:p>
            <a:r>
              <a:rPr lang="en-US" sz="3600" dirty="0">
                <a:solidFill>
                  <a:schemeClr val="bg1"/>
                </a:solidFill>
              </a:rPr>
              <a:t>Interactive charts show tooltips on mouse roll-over</a:t>
            </a:r>
          </a:p>
        </p:txBody>
      </p:sp>
      <p:sp>
        <p:nvSpPr>
          <p:cNvPr id="109" name="Rectangle 108">
            <a:extLst>
              <a:ext uri="{FF2B5EF4-FFF2-40B4-BE49-F238E27FC236}">
                <a16:creationId xmlns:a16="http://schemas.microsoft.com/office/drawing/2014/main" id="{CFBA3CDB-9B62-2D45-8143-3EBFB98A4AA4}"/>
              </a:ext>
            </a:extLst>
          </p:cNvPr>
          <p:cNvSpPr/>
          <p:nvPr/>
        </p:nvSpPr>
        <p:spPr>
          <a:xfrm>
            <a:off x="2799518" y="28448884"/>
            <a:ext cx="9351975" cy="2012190"/>
          </a:xfrm>
          <a:prstGeom prst="rect">
            <a:avLst/>
          </a:prstGeom>
          <a:solidFill>
            <a:schemeClr val="accent1"/>
          </a:solid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Oval 109">
            <a:extLst>
              <a:ext uri="{FF2B5EF4-FFF2-40B4-BE49-F238E27FC236}">
                <a16:creationId xmlns:a16="http://schemas.microsoft.com/office/drawing/2014/main" id="{61CB5990-BE85-E34D-8A1A-036F7FECD560}"/>
              </a:ext>
            </a:extLst>
          </p:cNvPr>
          <p:cNvSpPr/>
          <p:nvPr/>
        </p:nvSpPr>
        <p:spPr>
          <a:xfrm>
            <a:off x="1062412" y="26953970"/>
            <a:ext cx="2364782" cy="2364782"/>
          </a:xfrm>
          <a:prstGeom prst="ellipse">
            <a:avLst/>
          </a:prstGeom>
          <a:solidFill>
            <a:srgbClr val="00C49F"/>
          </a:solid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Rectangle 117">
            <a:extLst>
              <a:ext uri="{FF2B5EF4-FFF2-40B4-BE49-F238E27FC236}">
                <a16:creationId xmlns:a16="http://schemas.microsoft.com/office/drawing/2014/main" id="{A9F6793D-B85B-964D-BEF1-9A3742F455DD}"/>
              </a:ext>
            </a:extLst>
          </p:cNvPr>
          <p:cNvSpPr/>
          <p:nvPr/>
        </p:nvSpPr>
        <p:spPr>
          <a:xfrm>
            <a:off x="1179012" y="23956606"/>
            <a:ext cx="9351975" cy="2640373"/>
          </a:xfrm>
          <a:prstGeom prst="rect">
            <a:avLst/>
          </a:prstGeom>
          <a:solidFill>
            <a:schemeClr val="bg1">
              <a:lumMod val="75000"/>
            </a:schemeClr>
          </a:solidFill>
          <a:ln w="762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Oval 116">
            <a:extLst>
              <a:ext uri="{FF2B5EF4-FFF2-40B4-BE49-F238E27FC236}">
                <a16:creationId xmlns:a16="http://schemas.microsoft.com/office/drawing/2014/main" id="{2D7938A8-3180-714F-BA18-B637EAC6552D}"/>
              </a:ext>
            </a:extLst>
          </p:cNvPr>
          <p:cNvSpPr/>
          <p:nvPr/>
        </p:nvSpPr>
        <p:spPr>
          <a:xfrm>
            <a:off x="9849740" y="22714248"/>
            <a:ext cx="2364782" cy="2364782"/>
          </a:xfrm>
          <a:prstGeom prst="ellipse">
            <a:avLst/>
          </a:prstGeom>
          <a:solidFill>
            <a:srgbClr val="00C49F"/>
          </a:solidFill>
          <a:ln w="762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TextBox 119">
            <a:extLst>
              <a:ext uri="{FF2B5EF4-FFF2-40B4-BE49-F238E27FC236}">
                <a16:creationId xmlns:a16="http://schemas.microsoft.com/office/drawing/2014/main" id="{19E918BF-80DA-3144-A66E-61F85EB4A4EF}"/>
              </a:ext>
            </a:extLst>
          </p:cNvPr>
          <p:cNvSpPr txBox="1"/>
          <p:nvPr/>
        </p:nvSpPr>
        <p:spPr>
          <a:xfrm>
            <a:off x="2462760" y="16478886"/>
            <a:ext cx="12256401" cy="1323439"/>
          </a:xfrm>
          <a:prstGeom prst="rect">
            <a:avLst/>
          </a:prstGeom>
          <a:noFill/>
        </p:spPr>
        <p:txBody>
          <a:bodyPr wrap="square" rtlCol="0">
            <a:spAutoFit/>
          </a:bodyPr>
          <a:lstStyle/>
          <a:p>
            <a:r>
              <a:rPr lang="en-US" sz="8000" dirty="0">
                <a:solidFill>
                  <a:schemeClr val="bg1"/>
                </a:solidFill>
              </a:rPr>
              <a:t>Challenges to Address</a:t>
            </a:r>
          </a:p>
        </p:txBody>
      </p:sp>
      <p:pic>
        <p:nvPicPr>
          <p:cNvPr id="95" name="Picture 94">
            <a:extLst>
              <a:ext uri="{FF2B5EF4-FFF2-40B4-BE49-F238E27FC236}">
                <a16:creationId xmlns:a16="http://schemas.microsoft.com/office/drawing/2014/main" id="{23164FC7-B8E4-F941-8ED2-B4342ACF41B5}"/>
              </a:ext>
            </a:extLst>
          </p:cNvPr>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10341912" y="23210675"/>
            <a:ext cx="1380438" cy="1380438"/>
          </a:xfrm>
          <a:prstGeom prst="rect">
            <a:avLst/>
          </a:prstGeom>
        </p:spPr>
      </p:pic>
      <p:sp>
        <p:nvSpPr>
          <p:cNvPr id="123" name="TextBox 122">
            <a:extLst>
              <a:ext uri="{FF2B5EF4-FFF2-40B4-BE49-F238E27FC236}">
                <a16:creationId xmlns:a16="http://schemas.microsoft.com/office/drawing/2014/main" id="{5ADB4379-8E88-1543-81FB-88941FE5E817}"/>
              </a:ext>
            </a:extLst>
          </p:cNvPr>
          <p:cNvSpPr txBox="1"/>
          <p:nvPr/>
        </p:nvSpPr>
        <p:spPr>
          <a:xfrm>
            <a:off x="1490016" y="24032379"/>
            <a:ext cx="8173486" cy="2554545"/>
          </a:xfrm>
          <a:prstGeom prst="rect">
            <a:avLst/>
          </a:prstGeom>
          <a:noFill/>
        </p:spPr>
        <p:txBody>
          <a:bodyPr wrap="square" rtlCol="0">
            <a:spAutoFit/>
          </a:bodyPr>
          <a:lstStyle/>
          <a:p>
            <a:r>
              <a:rPr lang="en-US" sz="4000" dirty="0">
                <a:solidFill>
                  <a:schemeClr val="bg1"/>
                </a:solidFill>
              </a:rPr>
              <a:t>Each data set is spread out over multiple excel files which makes updating the dashboard confusing and time-consuming.</a:t>
            </a:r>
          </a:p>
        </p:txBody>
      </p:sp>
      <p:sp>
        <p:nvSpPr>
          <p:cNvPr id="96" name="Rectangle 95">
            <a:extLst>
              <a:ext uri="{FF2B5EF4-FFF2-40B4-BE49-F238E27FC236}">
                <a16:creationId xmlns:a16="http://schemas.microsoft.com/office/drawing/2014/main" id="{C393F7B7-9DCC-B24E-A50D-3A0DA5BF74FA}"/>
              </a:ext>
            </a:extLst>
          </p:cNvPr>
          <p:cNvSpPr/>
          <p:nvPr/>
        </p:nvSpPr>
        <p:spPr>
          <a:xfrm>
            <a:off x="2419176" y="19656666"/>
            <a:ext cx="9732318" cy="2264908"/>
          </a:xfrm>
          <a:prstGeom prst="rect">
            <a:avLst/>
          </a:prstGeom>
          <a:solidFill>
            <a:srgbClr val="0088FE"/>
          </a:solidFill>
          <a:ln w="76200">
            <a:solidFill>
              <a:srgbClr val="0088F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Oval 88">
            <a:extLst>
              <a:ext uri="{FF2B5EF4-FFF2-40B4-BE49-F238E27FC236}">
                <a16:creationId xmlns:a16="http://schemas.microsoft.com/office/drawing/2014/main" id="{286194C4-22D3-4F45-BE77-78BD28C8913E}"/>
              </a:ext>
            </a:extLst>
          </p:cNvPr>
          <p:cNvSpPr/>
          <p:nvPr/>
        </p:nvSpPr>
        <p:spPr>
          <a:xfrm>
            <a:off x="1007629" y="18383586"/>
            <a:ext cx="2364782" cy="2364782"/>
          </a:xfrm>
          <a:prstGeom prst="ellipse">
            <a:avLst/>
          </a:prstGeom>
          <a:solidFill>
            <a:srgbClr val="00C49F"/>
          </a:solidFill>
          <a:ln w="76200">
            <a:solidFill>
              <a:srgbClr val="0088F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6" name="Picture 85">
            <a:extLst>
              <a:ext uri="{FF2B5EF4-FFF2-40B4-BE49-F238E27FC236}">
                <a16:creationId xmlns:a16="http://schemas.microsoft.com/office/drawing/2014/main" id="{A0BCB571-AF9C-5D4B-91D0-65D2FEE52C7A}"/>
              </a:ext>
            </a:extLst>
          </p:cNvPr>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1522767" y="18892557"/>
            <a:ext cx="1315205" cy="1315205"/>
          </a:xfrm>
          <a:prstGeom prst="rect">
            <a:avLst/>
          </a:prstGeom>
        </p:spPr>
      </p:pic>
      <p:sp>
        <p:nvSpPr>
          <p:cNvPr id="90" name="TextBox 89">
            <a:extLst>
              <a:ext uri="{FF2B5EF4-FFF2-40B4-BE49-F238E27FC236}">
                <a16:creationId xmlns:a16="http://schemas.microsoft.com/office/drawing/2014/main" id="{E1EA17E8-1419-874F-9DF5-767D8D8750C3}"/>
              </a:ext>
            </a:extLst>
          </p:cNvPr>
          <p:cNvSpPr txBox="1"/>
          <p:nvPr/>
        </p:nvSpPr>
        <p:spPr>
          <a:xfrm>
            <a:off x="3341622" y="19845436"/>
            <a:ext cx="8932287" cy="1938992"/>
          </a:xfrm>
          <a:prstGeom prst="rect">
            <a:avLst/>
          </a:prstGeom>
          <a:noFill/>
          <a:ln>
            <a:noFill/>
          </a:ln>
        </p:spPr>
        <p:txBody>
          <a:bodyPr wrap="square" rtlCol="0">
            <a:spAutoFit/>
          </a:bodyPr>
          <a:lstStyle/>
          <a:p>
            <a:r>
              <a:rPr lang="en-US" sz="4000" dirty="0">
                <a:solidFill>
                  <a:schemeClr val="bg1"/>
                </a:solidFill>
              </a:rPr>
              <a:t>The current static file only allows a single editor and must be printed each time someone needs to view the document.</a:t>
            </a:r>
          </a:p>
        </p:txBody>
      </p:sp>
      <p:sp>
        <p:nvSpPr>
          <p:cNvPr id="101" name="TextBox 100">
            <a:extLst>
              <a:ext uri="{FF2B5EF4-FFF2-40B4-BE49-F238E27FC236}">
                <a16:creationId xmlns:a16="http://schemas.microsoft.com/office/drawing/2014/main" id="{7923A94E-6C29-614B-AC5D-F6E2254A43AE}"/>
              </a:ext>
            </a:extLst>
          </p:cNvPr>
          <p:cNvSpPr txBox="1"/>
          <p:nvPr/>
        </p:nvSpPr>
        <p:spPr>
          <a:xfrm>
            <a:off x="7843610" y="18381736"/>
            <a:ext cx="4344113" cy="1107996"/>
          </a:xfrm>
          <a:prstGeom prst="rect">
            <a:avLst/>
          </a:prstGeom>
          <a:solidFill>
            <a:srgbClr val="0088FE"/>
          </a:solidFill>
          <a:ln>
            <a:noFill/>
          </a:ln>
        </p:spPr>
        <p:txBody>
          <a:bodyPr wrap="square" rtlCol="0">
            <a:spAutoFit/>
          </a:bodyPr>
          <a:lstStyle/>
          <a:p>
            <a:pPr algn="ctr"/>
            <a:r>
              <a:rPr lang="en-US" sz="6600" dirty="0">
                <a:solidFill>
                  <a:schemeClr val="bg1"/>
                </a:solidFill>
              </a:rPr>
              <a:t>Static File</a:t>
            </a:r>
          </a:p>
        </p:txBody>
      </p:sp>
      <p:sp>
        <p:nvSpPr>
          <p:cNvPr id="126" name="TextBox 125">
            <a:extLst>
              <a:ext uri="{FF2B5EF4-FFF2-40B4-BE49-F238E27FC236}">
                <a16:creationId xmlns:a16="http://schemas.microsoft.com/office/drawing/2014/main" id="{90BF1DC6-587F-244C-9545-50FA41174A7C}"/>
              </a:ext>
            </a:extLst>
          </p:cNvPr>
          <p:cNvSpPr txBox="1"/>
          <p:nvPr/>
        </p:nvSpPr>
        <p:spPr>
          <a:xfrm>
            <a:off x="1156554" y="22698561"/>
            <a:ext cx="6290553" cy="1107996"/>
          </a:xfrm>
          <a:prstGeom prst="rect">
            <a:avLst/>
          </a:prstGeom>
          <a:solidFill>
            <a:schemeClr val="bg1">
              <a:lumMod val="75000"/>
            </a:schemeClr>
          </a:solidFill>
        </p:spPr>
        <p:txBody>
          <a:bodyPr wrap="square" rtlCol="0">
            <a:spAutoFit/>
          </a:bodyPr>
          <a:lstStyle/>
          <a:p>
            <a:pPr algn="ctr"/>
            <a:r>
              <a:rPr lang="en-US" sz="6600" dirty="0">
                <a:solidFill>
                  <a:schemeClr val="bg1"/>
                </a:solidFill>
              </a:rPr>
              <a:t>Tedious Updates</a:t>
            </a:r>
          </a:p>
        </p:txBody>
      </p:sp>
      <p:sp>
        <p:nvSpPr>
          <p:cNvPr id="127" name="TextBox 126">
            <a:extLst>
              <a:ext uri="{FF2B5EF4-FFF2-40B4-BE49-F238E27FC236}">
                <a16:creationId xmlns:a16="http://schemas.microsoft.com/office/drawing/2014/main" id="{F45B1051-11E6-BC42-B09E-220A666E4042}"/>
              </a:ext>
            </a:extLst>
          </p:cNvPr>
          <p:cNvSpPr txBox="1"/>
          <p:nvPr/>
        </p:nvSpPr>
        <p:spPr>
          <a:xfrm>
            <a:off x="5238587" y="27176411"/>
            <a:ext cx="6949136" cy="1107996"/>
          </a:xfrm>
          <a:prstGeom prst="rect">
            <a:avLst/>
          </a:prstGeom>
          <a:solidFill>
            <a:schemeClr val="accent1"/>
          </a:solidFill>
        </p:spPr>
        <p:txBody>
          <a:bodyPr wrap="square" rtlCol="0">
            <a:spAutoFit/>
          </a:bodyPr>
          <a:lstStyle/>
          <a:p>
            <a:pPr algn="ctr"/>
            <a:r>
              <a:rPr lang="en-US" sz="6600" dirty="0">
                <a:solidFill>
                  <a:schemeClr val="bg1"/>
                </a:solidFill>
              </a:rPr>
              <a:t>User functionality</a:t>
            </a:r>
          </a:p>
        </p:txBody>
      </p:sp>
      <p:sp>
        <p:nvSpPr>
          <p:cNvPr id="130" name="TextBox 129">
            <a:extLst>
              <a:ext uri="{FF2B5EF4-FFF2-40B4-BE49-F238E27FC236}">
                <a16:creationId xmlns:a16="http://schemas.microsoft.com/office/drawing/2014/main" id="{F6C45E16-EACB-0B49-B436-C61170D1570D}"/>
              </a:ext>
            </a:extLst>
          </p:cNvPr>
          <p:cNvSpPr txBox="1"/>
          <p:nvPr/>
        </p:nvSpPr>
        <p:spPr>
          <a:xfrm>
            <a:off x="3355358" y="28485483"/>
            <a:ext cx="8932287" cy="1938992"/>
          </a:xfrm>
          <a:prstGeom prst="rect">
            <a:avLst/>
          </a:prstGeom>
          <a:noFill/>
          <a:ln>
            <a:noFill/>
          </a:ln>
        </p:spPr>
        <p:txBody>
          <a:bodyPr wrap="square" rtlCol="0">
            <a:spAutoFit/>
          </a:bodyPr>
          <a:lstStyle/>
          <a:p>
            <a:r>
              <a:rPr lang="en-US" sz="4000" dirty="0">
                <a:solidFill>
                  <a:schemeClr val="bg1"/>
                </a:solidFill>
              </a:rPr>
              <a:t>The current system doesn’t support any interaction with the data. Furthermore it lacks an easy structure for navigation.</a:t>
            </a:r>
          </a:p>
        </p:txBody>
      </p:sp>
      <p:pic>
        <p:nvPicPr>
          <p:cNvPr id="103" name="Picture 102">
            <a:extLst>
              <a:ext uri="{FF2B5EF4-FFF2-40B4-BE49-F238E27FC236}">
                <a16:creationId xmlns:a16="http://schemas.microsoft.com/office/drawing/2014/main" id="{4765F129-334F-1F46-AE37-30B4999D139B}"/>
              </a:ext>
            </a:extLst>
          </p:cNvPr>
          <p:cNvPicPr>
            <a:picLocks noChangeAspect="1"/>
          </p:cNvPicPr>
          <p:nvPr/>
        </p:nvPicPr>
        <p:blipFill>
          <a:blip r:embed="rId25">
            <a:extLst>
              <a:ext uri="{28A0092B-C50C-407E-A947-70E740481C1C}">
                <a14:useLocalDpi xmlns:a14="http://schemas.microsoft.com/office/drawing/2010/main" val="0"/>
              </a:ext>
            </a:extLst>
          </a:blip>
          <a:stretch>
            <a:fillRect/>
          </a:stretch>
        </p:blipFill>
        <p:spPr>
          <a:xfrm>
            <a:off x="1630578" y="27434138"/>
            <a:ext cx="1295400" cy="1295400"/>
          </a:xfrm>
          <a:prstGeom prst="rect">
            <a:avLst/>
          </a:prstGeom>
        </p:spPr>
      </p:pic>
      <p:sp>
        <p:nvSpPr>
          <p:cNvPr id="115" name="TextBox 114"/>
          <p:cNvSpPr txBox="1"/>
          <p:nvPr/>
        </p:nvSpPr>
        <p:spPr>
          <a:xfrm>
            <a:off x="14832881" y="5692358"/>
            <a:ext cx="5851376" cy="4832092"/>
          </a:xfrm>
          <a:prstGeom prst="rect">
            <a:avLst/>
          </a:prstGeom>
          <a:noFill/>
        </p:spPr>
        <p:txBody>
          <a:bodyPr wrap="square" rtlCol="0">
            <a:spAutoFit/>
          </a:bodyPr>
          <a:lstStyle/>
          <a:p>
            <a:pPr marL="685800" indent="-685800">
              <a:lnSpc>
                <a:spcPct val="150000"/>
              </a:lnSpc>
              <a:buBlip>
                <a:blip r:embed="rId11"/>
              </a:buBlip>
            </a:pPr>
            <a:r>
              <a:rPr lang="en-US" sz="4400" dirty="0">
                <a:solidFill>
                  <a:schemeClr val="bg1"/>
                </a:solidFill>
              </a:rPr>
              <a:t>Static excel file</a:t>
            </a:r>
          </a:p>
          <a:p>
            <a:pPr marL="685800" indent="-685800">
              <a:buBlip>
                <a:blip r:embed="rId11"/>
              </a:buBlip>
            </a:pPr>
            <a:r>
              <a:rPr lang="en-US" sz="4400" dirty="0">
                <a:solidFill>
                  <a:schemeClr val="bg1"/>
                </a:solidFill>
              </a:rPr>
              <a:t>Data was scattered </a:t>
            </a:r>
          </a:p>
          <a:p>
            <a:r>
              <a:rPr lang="en-US" sz="4400" dirty="0">
                <a:solidFill>
                  <a:schemeClr val="bg1"/>
                </a:solidFill>
              </a:rPr>
              <a:t>      and non-intuitive</a:t>
            </a:r>
          </a:p>
          <a:p>
            <a:pPr marL="685800" indent="-685800">
              <a:lnSpc>
                <a:spcPct val="150000"/>
              </a:lnSpc>
              <a:buBlip>
                <a:blip r:embed="rId11"/>
              </a:buBlip>
            </a:pPr>
            <a:r>
              <a:rPr lang="en-US" sz="4400" dirty="0">
                <a:solidFill>
                  <a:schemeClr val="bg1"/>
                </a:solidFill>
              </a:rPr>
              <a:t>Not interactive</a:t>
            </a:r>
          </a:p>
          <a:p>
            <a:pPr marL="685800" indent="-685800">
              <a:buBlip>
                <a:blip r:embed="rId11"/>
              </a:buBlip>
            </a:pPr>
            <a:r>
              <a:rPr lang="en-US" sz="4400" dirty="0">
                <a:solidFill>
                  <a:schemeClr val="bg1"/>
                </a:solidFill>
              </a:rPr>
              <a:t>Only one user can update</a:t>
            </a:r>
          </a:p>
        </p:txBody>
      </p:sp>
      <p:sp>
        <p:nvSpPr>
          <p:cNvPr id="116" name="TextBox 115"/>
          <p:cNvSpPr txBox="1"/>
          <p:nvPr/>
        </p:nvSpPr>
        <p:spPr>
          <a:xfrm>
            <a:off x="15062586" y="4404949"/>
            <a:ext cx="5810741" cy="1323439"/>
          </a:xfrm>
          <a:prstGeom prst="rect">
            <a:avLst/>
          </a:prstGeom>
          <a:noFill/>
        </p:spPr>
        <p:txBody>
          <a:bodyPr wrap="square" rtlCol="0">
            <a:spAutoFit/>
          </a:bodyPr>
          <a:lstStyle/>
          <a:p>
            <a:r>
              <a:rPr lang="en-US" sz="8000" dirty="0">
                <a:solidFill>
                  <a:schemeClr val="bg1"/>
                </a:solidFill>
              </a:rPr>
              <a:t>Old System</a:t>
            </a:r>
          </a:p>
        </p:txBody>
      </p:sp>
      <p:pic>
        <p:nvPicPr>
          <p:cNvPr id="5" name="Picture 4">
            <a:extLst>
              <a:ext uri="{FF2B5EF4-FFF2-40B4-BE49-F238E27FC236}">
                <a16:creationId xmlns:a16="http://schemas.microsoft.com/office/drawing/2014/main" id="{45A4CED7-CD6E-C04F-B873-DC35D6894778}"/>
              </a:ext>
            </a:extLst>
          </p:cNvPr>
          <p:cNvPicPr>
            <a:picLocks noChangeAspect="1"/>
          </p:cNvPicPr>
          <p:nvPr/>
        </p:nvPicPr>
        <p:blipFill>
          <a:blip r:embed="rId26">
            <a:extLst>
              <a:ext uri="{28A0092B-C50C-407E-A947-70E740481C1C}">
                <a14:useLocalDpi xmlns:a14="http://schemas.microsoft.com/office/drawing/2010/main" val="0"/>
              </a:ext>
            </a:extLst>
          </a:blip>
          <a:stretch>
            <a:fillRect/>
          </a:stretch>
        </p:blipFill>
        <p:spPr>
          <a:xfrm>
            <a:off x="1490016" y="4110172"/>
            <a:ext cx="1295400" cy="1295400"/>
          </a:xfrm>
          <a:prstGeom prst="rect">
            <a:avLst/>
          </a:prstGeom>
        </p:spPr>
      </p:pic>
      <p:pic>
        <p:nvPicPr>
          <p:cNvPr id="7" name="Picture 6">
            <a:extLst>
              <a:ext uri="{FF2B5EF4-FFF2-40B4-BE49-F238E27FC236}">
                <a16:creationId xmlns:a16="http://schemas.microsoft.com/office/drawing/2014/main" id="{D77EB98D-D680-8E42-A729-747BFDB05854}"/>
              </a:ext>
            </a:extLst>
          </p:cNvPr>
          <p:cNvPicPr>
            <a:picLocks noChangeAspect="1"/>
          </p:cNvPicPr>
          <p:nvPr/>
        </p:nvPicPr>
        <p:blipFill>
          <a:blip r:embed="rId27">
            <a:extLst>
              <a:ext uri="{28A0092B-C50C-407E-A947-70E740481C1C}">
                <a14:useLocalDpi xmlns:a14="http://schemas.microsoft.com/office/drawing/2010/main" val="0"/>
              </a:ext>
            </a:extLst>
          </a:blip>
          <a:stretch>
            <a:fillRect/>
          </a:stretch>
        </p:blipFill>
        <p:spPr>
          <a:xfrm>
            <a:off x="13635311" y="11727459"/>
            <a:ext cx="1295400" cy="1295400"/>
          </a:xfrm>
          <a:prstGeom prst="rect">
            <a:avLst/>
          </a:prstGeom>
        </p:spPr>
      </p:pic>
      <p:pic>
        <p:nvPicPr>
          <p:cNvPr id="10" name="Picture 9">
            <a:extLst>
              <a:ext uri="{FF2B5EF4-FFF2-40B4-BE49-F238E27FC236}">
                <a16:creationId xmlns:a16="http://schemas.microsoft.com/office/drawing/2014/main" id="{B6BE438C-D487-5C4D-BFD7-523A2CE1B900}"/>
              </a:ext>
            </a:extLst>
          </p:cNvPr>
          <p:cNvPicPr>
            <a:picLocks noChangeAspect="1"/>
          </p:cNvPicPr>
          <p:nvPr/>
        </p:nvPicPr>
        <p:blipFill>
          <a:blip r:embed="rId28">
            <a:extLst>
              <a:ext uri="{28A0092B-C50C-407E-A947-70E740481C1C}">
                <a14:useLocalDpi xmlns:a14="http://schemas.microsoft.com/office/drawing/2010/main" val="0"/>
              </a:ext>
            </a:extLst>
          </a:blip>
          <a:stretch>
            <a:fillRect/>
          </a:stretch>
        </p:blipFill>
        <p:spPr>
          <a:xfrm>
            <a:off x="29085606" y="4501137"/>
            <a:ext cx="1148799" cy="1148799"/>
          </a:xfrm>
          <a:prstGeom prst="rect">
            <a:avLst/>
          </a:prstGeom>
        </p:spPr>
      </p:pic>
      <p:pic>
        <p:nvPicPr>
          <p:cNvPr id="91" name="Picture 90">
            <a:extLst>
              <a:ext uri="{FF2B5EF4-FFF2-40B4-BE49-F238E27FC236}">
                <a16:creationId xmlns:a16="http://schemas.microsoft.com/office/drawing/2014/main" id="{4C29EE6B-5593-5C4B-BDA3-517857EF65DA}"/>
              </a:ext>
            </a:extLst>
          </p:cNvPr>
          <p:cNvPicPr>
            <a:picLocks noChangeAspect="1"/>
          </p:cNvPicPr>
          <p:nvPr/>
        </p:nvPicPr>
        <p:blipFill>
          <a:blip r:embed="rId28">
            <a:extLst>
              <a:ext uri="{28A0092B-C50C-407E-A947-70E740481C1C}">
                <a14:useLocalDpi xmlns:a14="http://schemas.microsoft.com/office/drawing/2010/main" val="0"/>
              </a:ext>
            </a:extLst>
          </a:blip>
          <a:stretch>
            <a:fillRect/>
          </a:stretch>
        </p:blipFill>
        <p:spPr>
          <a:xfrm rot="10800000">
            <a:off x="13669303" y="4501138"/>
            <a:ext cx="1094274" cy="1094274"/>
          </a:xfrm>
          <a:prstGeom prst="rect">
            <a:avLst/>
          </a:prstGeom>
        </p:spPr>
      </p:pic>
      <p:pic>
        <p:nvPicPr>
          <p:cNvPr id="19" name="Picture 18">
            <a:extLst>
              <a:ext uri="{FF2B5EF4-FFF2-40B4-BE49-F238E27FC236}">
                <a16:creationId xmlns:a16="http://schemas.microsoft.com/office/drawing/2014/main" id="{F9B6FB96-F58B-A94E-8C5A-8FD0B2FDDFCF}"/>
              </a:ext>
            </a:extLst>
          </p:cNvPr>
          <p:cNvPicPr>
            <a:picLocks noChangeAspect="1"/>
          </p:cNvPicPr>
          <p:nvPr/>
        </p:nvPicPr>
        <p:blipFill>
          <a:blip r:embed="rId29">
            <a:extLst>
              <a:ext uri="{28A0092B-C50C-407E-A947-70E740481C1C}">
                <a14:useLocalDpi xmlns:a14="http://schemas.microsoft.com/office/drawing/2010/main" val="0"/>
              </a:ext>
            </a:extLst>
          </a:blip>
          <a:stretch>
            <a:fillRect/>
          </a:stretch>
        </p:blipFill>
        <p:spPr>
          <a:xfrm>
            <a:off x="1127023" y="16531680"/>
            <a:ext cx="1166319" cy="1166319"/>
          </a:xfrm>
          <a:prstGeom prst="rect">
            <a:avLst/>
          </a:prstGeom>
        </p:spPr>
      </p:pic>
      <p:sp>
        <p:nvSpPr>
          <p:cNvPr id="44" name="Freeform 43">
            <a:extLst>
              <a:ext uri="{FF2B5EF4-FFF2-40B4-BE49-F238E27FC236}">
                <a16:creationId xmlns:a16="http://schemas.microsoft.com/office/drawing/2014/main" id="{35532B0E-CB4C-A54C-94DC-89CDF41F2531}"/>
              </a:ext>
            </a:extLst>
          </p:cNvPr>
          <p:cNvSpPr/>
          <p:nvPr/>
        </p:nvSpPr>
        <p:spPr>
          <a:xfrm>
            <a:off x="16340084" y="16527134"/>
            <a:ext cx="2194560" cy="457200"/>
          </a:xfrm>
          <a:custGeom>
            <a:avLst/>
            <a:gdLst>
              <a:gd name="connsiteX0" fmla="*/ 0 w 2194560"/>
              <a:gd name="connsiteY0" fmla="*/ 457200 h 457200"/>
              <a:gd name="connsiteX1" fmla="*/ 1737360 w 2194560"/>
              <a:gd name="connsiteY1" fmla="*/ 457200 h 457200"/>
              <a:gd name="connsiteX2" fmla="*/ 2194560 w 2194560"/>
              <a:gd name="connsiteY2" fmla="*/ 0 h 457200"/>
            </a:gdLst>
            <a:ahLst/>
            <a:cxnLst>
              <a:cxn ang="0">
                <a:pos x="connsiteX0" y="connsiteY0"/>
              </a:cxn>
              <a:cxn ang="0">
                <a:pos x="connsiteX1" y="connsiteY1"/>
              </a:cxn>
              <a:cxn ang="0">
                <a:pos x="connsiteX2" y="connsiteY2"/>
              </a:cxn>
            </a:cxnLst>
            <a:rect l="l" t="t" r="r" b="b"/>
            <a:pathLst>
              <a:path w="2194560" h="457200">
                <a:moveTo>
                  <a:pt x="0" y="457200"/>
                </a:moveTo>
                <a:lnTo>
                  <a:pt x="1737360" y="457200"/>
                </a:lnTo>
                <a:lnTo>
                  <a:pt x="2194560" y="0"/>
                </a:ln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Freeform 45">
            <a:extLst>
              <a:ext uri="{FF2B5EF4-FFF2-40B4-BE49-F238E27FC236}">
                <a16:creationId xmlns:a16="http://schemas.microsoft.com/office/drawing/2014/main" id="{468DE825-4708-BD40-9AAF-3A3C2360DABF}"/>
              </a:ext>
            </a:extLst>
          </p:cNvPr>
          <p:cNvSpPr/>
          <p:nvPr/>
        </p:nvSpPr>
        <p:spPr>
          <a:xfrm>
            <a:off x="29383940" y="12150164"/>
            <a:ext cx="6248400" cy="883920"/>
          </a:xfrm>
          <a:custGeom>
            <a:avLst/>
            <a:gdLst>
              <a:gd name="connsiteX0" fmla="*/ 0 w 6248400"/>
              <a:gd name="connsiteY0" fmla="*/ 883920 h 883920"/>
              <a:gd name="connsiteX1" fmla="*/ 883920 w 6248400"/>
              <a:gd name="connsiteY1" fmla="*/ 0 h 883920"/>
              <a:gd name="connsiteX2" fmla="*/ 6248400 w 6248400"/>
              <a:gd name="connsiteY2" fmla="*/ 0 h 883920"/>
            </a:gdLst>
            <a:ahLst/>
            <a:cxnLst>
              <a:cxn ang="0">
                <a:pos x="connsiteX0" y="connsiteY0"/>
              </a:cxn>
              <a:cxn ang="0">
                <a:pos x="connsiteX1" y="connsiteY1"/>
              </a:cxn>
              <a:cxn ang="0">
                <a:pos x="connsiteX2" y="connsiteY2"/>
              </a:cxn>
            </a:cxnLst>
            <a:rect l="l" t="t" r="r" b="b"/>
            <a:pathLst>
              <a:path w="6248400" h="883920">
                <a:moveTo>
                  <a:pt x="0" y="883920"/>
                </a:moveTo>
                <a:lnTo>
                  <a:pt x="883920" y="0"/>
                </a:lnTo>
                <a:lnTo>
                  <a:pt x="6248400" y="0"/>
                </a:ln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Freeform 96">
            <a:extLst>
              <a:ext uri="{FF2B5EF4-FFF2-40B4-BE49-F238E27FC236}">
                <a16:creationId xmlns:a16="http://schemas.microsoft.com/office/drawing/2014/main" id="{CB7BCD85-46EF-024A-AB5A-FCFAAB5792E7}"/>
              </a:ext>
            </a:extLst>
          </p:cNvPr>
          <p:cNvSpPr/>
          <p:nvPr/>
        </p:nvSpPr>
        <p:spPr>
          <a:xfrm>
            <a:off x="32643774" y="16527134"/>
            <a:ext cx="2194560" cy="457200"/>
          </a:xfrm>
          <a:custGeom>
            <a:avLst/>
            <a:gdLst>
              <a:gd name="connsiteX0" fmla="*/ 0 w 2194560"/>
              <a:gd name="connsiteY0" fmla="*/ 457200 h 457200"/>
              <a:gd name="connsiteX1" fmla="*/ 1737360 w 2194560"/>
              <a:gd name="connsiteY1" fmla="*/ 457200 h 457200"/>
              <a:gd name="connsiteX2" fmla="*/ 2194560 w 2194560"/>
              <a:gd name="connsiteY2" fmla="*/ 0 h 457200"/>
            </a:gdLst>
            <a:ahLst/>
            <a:cxnLst>
              <a:cxn ang="0">
                <a:pos x="connsiteX0" y="connsiteY0"/>
              </a:cxn>
              <a:cxn ang="0">
                <a:pos x="connsiteX1" y="connsiteY1"/>
              </a:cxn>
              <a:cxn ang="0">
                <a:pos x="connsiteX2" y="connsiteY2"/>
              </a:cxn>
            </a:cxnLst>
            <a:rect l="l" t="t" r="r" b="b"/>
            <a:pathLst>
              <a:path w="2194560" h="457200">
                <a:moveTo>
                  <a:pt x="0" y="457200"/>
                </a:moveTo>
                <a:lnTo>
                  <a:pt x="1737360" y="457200"/>
                </a:lnTo>
                <a:lnTo>
                  <a:pt x="2194560" y="0"/>
                </a:ln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388788948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COUNT" val="1"/>
  <p:tag name="ARTICULATE_SLIDE_THUMBNAIL_REFRESH" val="1"/>
  <p:tag name="ARTICULATE_PROJECT_OPEN" val="0"/>
  <p:tag name="ARTICULATE_DESIGN_ID_OFFICE THEME" val="tIOYSasN"/>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278BCEB9543BEA498B62D3A3157DB2B2" ma:contentTypeVersion="0" ma:contentTypeDescription="Create a new document." ma:contentTypeScope="" ma:versionID="b79b8107c36da507fe02a1850881bbbe">
  <xsd:schema xmlns:xsd="http://www.w3.org/2001/XMLSchema" xmlns:xs="http://www.w3.org/2001/XMLSchema" xmlns:p="http://schemas.microsoft.com/office/2006/metadata/properties" targetNamespace="http://schemas.microsoft.com/office/2006/metadata/properties" ma:root="true" ma:fieldsID="1b05d82d297216baf5b26c55225140df">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AB632D3-9900-4C4E-8D82-06F0C7A78FAB}">
  <ds:schemaRefs>
    <ds:schemaRef ds:uri="http://schemas.microsoft.com/sharepoint/v3/contenttype/forms"/>
  </ds:schemaRefs>
</ds:datastoreItem>
</file>

<file path=customXml/itemProps2.xml><?xml version="1.0" encoding="utf-8"?>
<ds:datastoreItem xmlns:ds="http://schemas.openxmlformats.org/officeDocument/2006/customXml" ds:itemID="{CCE63597-0B58-402E-9D09-12401F9755BA}">
  <ds:schemaRefs>
    <ds:schemaRef ds:uri="http://purl.org/dc/terms/"/>
    <ds:schemaRef ds:uri="http://schemas.microsoft.com/office/2006/documentManagement/types"/>
    <ds:schemaRef ds:uri="http://schemas.microsoft.com/office/infopath/2007/PartnerControls"/>
    <ds:schemaRef ds:uri="http://www.w3.org/XML/1998/namespace"/>
    <ds:schemaRef ds:uri="http://purl.org/dc/dcmitype/"/>
    <ds:schemaRef ds:uri="http://schemas.openxmlformats.org/package/2006/metadata/core-properties"/>
    <ds:schemaRef ds:uri="http://purl.org/dc/elements/1.1/"/>
    <ds:schemaRef ds:uri="http://schemas.microsoft.com/office/2006/metadata/properties"/>
  </ds:schemaRefs>
</ds:datastoreItem>
</file>

<file path=customXml/itemProps3.xml><?xml version="1.0" encoding="utf-8"?>
<ds:datastoreItem xmlns:ds="http://schemas.openxmlformats.org/officeDocument/2006/customXml" ds:itemID="{77EA5D9F-C6A9-4FBF-8F64-DCDEAF11365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2255</TotalTime>
  <Words>433</Words>
  <Application>Microsoft Macintosh PowerPoint</Application>
  <PresentationFormat>Custom</PresentationFormat>
  <Paragraphs>43</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Times New Roman</vt:lpstr>
      <vt:lpstr>Office Theme</vt:lpstr>
      <vt:lpstr>PowerPoint Presentation</vt:lpstr>
    </vt:vector>
  </TitlesOfParts>
  <LinksUpToDate>false</LinksUpToDate>
  <SharedDoc>false</SharedDoc>
  <HyperlinksChanged>false</HyperlinksChanged>
  <AppVersion>16.0015</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Support Poster Example</dc:title>
  <dc:creator>Cecilia Ortiz</dc:creator>
  <cp:lastModifiedBy>Christopher Acciai</cp:lastModifiedBy>
  <cp:revision>227</cp:revision>
  <cp:lastPrinted>2015-07-20T20:37:17Z</cp:lastPrinted>
  <dcterms:created xsi:type="dcterms:W3CDTF">2013-09-18T14:41:52Z</dcterms:created>
  <dcterms:modified xsi:type="dcterms:W3CDTF">2018-08-01T18:26:59Z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CABB6118-E608-42B0-B7A0-1094D42DD1DC</vt:lpwstr>
  </property>
  <property fmtid="{D5CDD505-2E9C-101B-9397-08002B2CF9AE}" pid="3" name="ArticulatePath">
    <vt:lpwstr>Intern Poster</vt:lpwstr>
  </property>
  <property fmtid="{D5CDD505-2E9C-101B-9397-08002B2CF9AE}" pid="4" name="ContentTypeId">
    <vt:lpwstr>0x010100278BCEB9543BEA498B62D3A3157DB2B2</vt:lpwstr>
  </property>
</Properties>
</file>