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57" r:id="rId3"/>
    <p:sldId id="326" r:id="rId4"/>
    <p:sldId id="315" r:id="rId5"/>
    <p:sldId id="316" r:id="rId6"/>
    <p:sldId id="327" r:id="rId7"/>
    <p:sldId id="303" r:id="rId8"/>
    <p:sldId id="304" r:id="rId9"/>
    <p:sldId id="328" r:id="rId10"/>
    <p:sldId id="336" r:id="rId11"/>
    <p:sldId id="335" r:id="rId12"/>
    <p:sldId id="305" r:id="rId13"/>
    <p:sldId id="329" r:id="rId14"/>
    <p:sldId id="337" r:id="rId15"/>
    <p:sldId id="330" r:id="rId16"/>
    <p:sldId id="331" r:id="rId17"/>
    <p:sldId id="332" r:id="rId18"/>
    <p:sldId id="334" r:id="rId19"/>
    <p:sldId id="333"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07BA5"/>
    <a:srgbClr val="396E9E"/>
    <a:srgbClr val="517BA5"/>
    <a:srgbClr val="4877A4"/>
    <a:srgbClr val="0FABE3"/>
    <a:srgbClr val="7FA9D3"/>
    <a:srgbClr val="336699"/>
    <a:srgbClr val="0C95B0"/>
    <a:srgbClr val="FFFFFF"/>
    <a:srgbClr val="0EB3D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41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DD198-5496-41C6-A88B-6EC0A0419F81}" type="doc">
      <dgm:prSet loTypeId="urn:microsoft.com/office/officeart/2005/8/layout/arrow5" loCatId="process" qsTypeId="urn:microsoft.com/office/officeart/2005/8/quickstyle/3d1" qsCatId="3D" csTypeId="urn:microsoft.com/office/officeart/2005/8/colors/accent1_4" csCatId="accent1" phldr="1"/>
      <dgm:spPr/>
      <dgm:t>
        <a:bodyPr/>
        <a:lstStyle/>
        <a:p>
          <a:endParaRPr lang="en-US"/>
        </a:p>
      </dgm:t>
    </dgm:pt>
    <dgm:pt modelId="{8FB3C036-01B5-453A-A019-87D2D2040DC2}">
      <dgm:prSet phldrT="[Text]"/>
      <dgm:spPr/>
      <dgm:t>
        <a:bodyPr/>
        <a:lstStyle/>
        <a:p>
          <a:r>
            <a:rPr lang="en-US" b="1" dirty="0">
              <a:latin typeface="Times New Roman" pitchFamily="18" charset="0"/>
              <a:cs typeface="Times New Roman" pitchFamily="18" charset="0"/>
            </a:rPr>
            <a:t>PREVENTIVE</a:t>
          </a:r>
        </a:p>
      </dgm:t>
    </dgm:pt>
    <dgm:pt modelId="{C2EEB6E9-C03B-4C7A-9698-C430299DD5C0}" type="parTrans" cxnId="{15CC0A1C-3416-4860-9EDF-8F6EF097358E}">
      <dgm:prSet/>
      <dgm:spPr/>
      <dgm:t>
        <a:bodyPr/>
        <a:lstStyle/>
        <a:p>
          <a:endParaRPr lang="en-US" b="1">
            <a:latin typeface="Times New Roman" pitchFamily="18" charset="0"/>
            <a:cs typeface="Times New Roman" pitchFamily="18" charset="0"/>
          </a:endParaRPr>
        </a:p>
      </dgm:t>
    </dgm:pt>
    <dgm:pt modelId="{CCB083DA-5901-4C51-B45C-2DCBB745303D}" type="sibTrans" cxnId="{15CC0A1C-3416-4860-9EDF-8F6EF097358E}">
      <dgm:prSet/>
      <dgm:spPr/>
      <dgm:t>
        <a:bodyPr/>
        <a:lstStyle/>
        <a:p>
          <a:endParaRPr lang="en-US" b="1">
            <a:latin typeface="Times New Roman" pitchFamily="18" charset="0"/>
            <a:cs typeface="Times New Roman" pitchFamily="18" charset="0"/>
          </a:endParaRPr>
        </a:p>
      </dgm:t>
    </dgm:pt>
    <dgm:pt modelId="{49AB2ADF-F7BD-44FD-BDB6-935FC663B762}">
      <dgm:prSet phldrT="[Text]"/>
      <dgm:spPr/>
      <dgm:t>
        <a:bodyPr/>
        <a:lstStyle/>
        <a:p>
          <a:r>
            <a:rPr lang="en-US" b="1" dirty="0">
              <a:latin typeface="Times New Roman" pitchFamily="18" charset="0"/>
              <a:cs typeface="Times New Roman" pitchFamily="18" charset="0"/>
            </a:rPr>
            <a:t>REACTIVE</a:t>
          </a:r>
        </a:p>
      </dgm:t>
    </dgm:pt>
    <dgm:pt modelId="{EDDFFA32-9884-44B4-9769-6816D79A9A66}" type="parTrans" cxnId="{D8103B47-C972-49BB-943E-364F837F1C19}">
      <dgm:prSet/>
      <dgm:spPr/>
      <dgm:t>
        <a:bodyPr/>
        <a:lstStyle/>
        <a:p>
          <a:endParaRPr lang="en-US" b="1">
            <a:latin typeface="Times New Roman" pitchFamily="18" charset="0"/>
            <a:cs typeface="Times New Roman" pitchFamily="18" charset="0"/>
          </a:endParaRPr>
        </a:p>
      </dgm:t>
    </dgm:pt>
    <dgm:pt modelId="{D7AC9AAD-8461-494F-A8CF-303681D12570}" type="sibTrans" cxnId="{D8103B47-C972-49BB-943E-364F837F1C19}">
      <dgm:prSet/>
      <dgm:spPr/>
      <dgm:t>
        <a:bodyPr/>
        <a:lstStyle/>
        <a:p>
          <a:endParaRPr lang="en-US" b="1">
            <a:latin typeface="Times New Roman" pitchFamily="18" charset="0"/>
            <a:cs typeface="Times New Roman" pitchFamily="18" charset="0"/>
          </a:endParaRPr>
        </a:p>
      </dgm:t>
    </dgm:pt>
    <dgm:pt modelId="{327046A2-2FC8-4470-9A5F-75209FA1CD1E}" type="pres">
      <dgm:prSet presAssocID="{596DD198-5496-41C6-A88B-6EC0A0419F81}" presName="diagram" presStyleCnt="0">
        <dgm:presLayoutVars>
          <dgm:dir/>
          <dgm:resizeHandles val="exact"/>
        </dgm:presLayoutVars>
      </dgm:prSet>
      <dgm:spPr/>
      <dgm:t>
        <a:bodyPr/>
        <a:lstStyle/>
        <a:p>
          <a:endParaRPr lang="en-US"/>
        </a:p>
      </dgm:t>
    </dgm:pt>
    <dgm:pt modelId="{28F028F7-5760-4576-B61D-BDA507BED940}" type="pres">
      <dgm:prSet presAssocID="{8FB3C036-01B5-453A-A019-87D2D2040DC2}" presName="arrow" presStyleLbl="node1" presStyleIdx="0" presStyleCnt="2">
        <dgm:presLayoutVars>
          <dgm:bulletEnabled val="1"/>
        </dgm:presLayoutVars>
      </dgm:prSet>
      <dgm:spPr/>
      <dgm:t>
        <a:bodyPr/>
        <a:lstStyle/>
        <a:p>
          <a:endParaRPr lang="en-US"/>
        </a:p>
      </dgm:t>
    </dgm:pt>
    <dgm:pt modelId="{D44AFF2B-63F3-4A4C-8BC1-E791A458802F}" type="pres">
      <dgm:prSet presAssocID="{49AB2ADF-F7BD-44FD-BDB6-935FC663B762}" presName="arrow" presStyleLbl="node1" presStyleIdx="1" presStyleCnt="2">
        <dgm:presLayoutVars>
          <dgm:bulletEnabled val="1"/>
        </dgm:presLayoutVars>
      </dgm:prSet>
      <dgm:spPr/>
      <dgm:t>
        <a:bodyPr/>
        <a:lstStyle/>
        <a:p>
          <a:endParaRPr lang="en-US"/>
        </a:p>
      </dgm:t>
    </dgm:pt>
  </dgm:ptLst>
  <dgm:cxnLst>
    <dgm:cxn modelId="{15CC0A1C-3416-4860-9EDF-8F6EF097358E}" srcId="{596DD198-5496-41C6-A88B-6EC0A0419F81}" destId="{8FB3C036-01B5-453A-A019-87D2D2040DC2}" srcOrd="0" destOrd="0" parTransId="{C2EEB6E9-C03B-4C7A-9698-C430299DD5C0}" sibTransId="{CCB083DA-5901-4C51-B45C-2DCBB745303D}"/>
    <dgm:cxn modelId="{D8103B47-C972-49BB-943E-364F837F1C19}" srcId="{596DD198-5496-41C6-A88B-6EC0A0419F81}" destId="{49AB2ADF-F7BD-44FD-BDB6-935FC663B762}" srcOrd="1" destOrd="0" parTransId="{EDDFFA32-9884-44B4-9769-6816D79A9A66}" sibTransId="{D7AC9AAD-8461-494F-A8CF-303681D12570}"/>
    <dgm:cxn modelId="{055A639D-46FF-490F-864F-127E9CFDCFC0}" type="presOf" srcId="{49AB2ADF-F7BD-44FD-BDB6-935FC663B762}" destId="{D44AFF2B-63F3-4A4C-8BC1-E791A458802F}" srcOrd="0" destOrd="0" presId="urn:microsoft.com/office/officeart/2005/8/layout/arrow5"/>
    <dgm:cxn modelId="{3C9E10C3-1643-41D5-89A2-A5A4EB1288E8}" type="presOf" srcId="{596DD198-5496-41C6-A88B-6EC0A0419F81}" destId="{327046A2-2FC8-4470-9A5F-75209FA1CD1E}" srcOrd="0" destOrd="0" presId="urn:microsoft.com/office/officeart/2005/8/layout/arrow5"/>
    <dgm:cxn modelId="{8CDB3975-0B1C-4124-88EA-747749CD54DE}" type="presOf" srcId="{8FB3C036-01B5-453A-A019-87D2D2040DC2}" destId="{28F028F7-5760-4576-B61D-BDA507BED940}" srcOrd="0" destOrd="0" presId="urn:microsoft.com/office/officeart/2005/8/layout/arrow5"/>
    <dgm:cxn modelId="{7A9650C2-DE25-4310-9977-108B5B6B447E}" type="presParOf" srcId="{327046A2-2FC8-4470-9A5F-75209FA1CD1E}" destId="{28F028F7-5760-4576-B61D-BDA507BED940}" srcOrd="0" destOrd="0" presId="urn:microsoft.com/office/officeart/2005/8/layout/arrow5"/>
    <dgm:cxn modelId="{8D41C9FB-DBDF-4522-9530-A694345E8D04}" type="presParOf" srcId="{327046A2-2FC8-4470-9A5F-75209FA1CD1E}" destId="{D44AFF2B-63F3-4A4C-8BC1-E791A458802F}"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FD79CE-285D-4344-833C-9D7FB8A8327B}" type="doc">
      <dgm:prSet loTypeId="urn:microsoft.com/office/officeart/2005/8/layout/cycle8" loCatId="cycle" qsTypeId="urn:microsoft.com/office/officeart/2005/8/quickstyle/simple5" qsCatId="simple" csTypeId="urn:microsoft.com/office/officeart/2005/8/colors/accent1_4" csCatId="accent1" phldr="1"/>
      <dgm:spPr/>
    </dgm:pt>
    <dgm:pt modelId="{3A893E8B-3EC8-490A-871C-0ABA44EE0EF7}">
      <dgm:prSet phldrT="[Text]" custT="1"/>
      <dgm:spPr/>
      <dgm:t>
        <a:bodyPr/>
        <a:lstStyle/>
        <a:p>
          <a:r>
            <a:rPr lang="en-US" sz="1600" b="1" dirty="0">
              <a:latin typeface="Times New Roman" panose="02020603050405020304" pitchFamily="18" charset="0"/>
              <a:cs typeface="Times New Roman" panose="02020603050405020304" pitchFamily="18" charset="0"/>
            </a:rPr>
            <a:t>CULTURAL SENSITIVITY</a:t>
          </a:r>
        </a:p>
      </dgm:t>
    </dgm:pt>
    <dgm:pt modelId="{3518B025-EF60-42CD-B4C4-3981EEA01F07}" type="parTrans" cxnId="{AE7C6CA6-10CB-4FA9-9E2C-062FAA4C516C}">
      <dgm:prSet/>
      <dgm:spPr/>
      <dgm:t>
        <a:bodyPr/>
        <a:lstStyle/>
        <a:p>
          <a:endParaRPr lang="en-US" sz="1800">
            <a:latin typeface="Times New Roman" panose="02020603050405020304" pitchFamily="18" charset="0"/>
            <a:cs typeface="Times New Roman" panose="02020603050405020304" pitchFamily="18" charset="0"/>
          </a:endParaRPr>
        </a:p>
      </dgm:t>
    </dgm:pt>
    <dgm:pt modelId="{F8481CA5-899C-498D-BD9F-881E2FC347A2}" type="sibTrans" cxnId="{AE7C6CA6-10CB-4FA9-9E2C-062FAA4C516C}">
      <dgm:prSet/>
      <dgm:spPr/>
      <dgm:t>
        <a:bodyPr/>
        <a:lstStyle/>
        <a:p>
          <a:endParaRPr lang="en-US" sz="1800">
            <a:latin typeface="Times New Roman" panose="02020603050405020304" pitchFamily="18" charset="0"/>
            <a:cs typeface="Times New Roman" panose="02020603050405020304" pitchFamily="18" charset="0"/>
          </a:endParaRPr>
        </a:p>
      </dgm:t>
    </dgm:pt>
    <dgm:pt modelId="{59D97FB3-83FD-4D66-9083-F8B9CF6EF38D}">
      <dgm:prSet phldrT="[Text]" custT="1"/>
      <dgm:spPr/>
      <dgm:t>
        <a:bodyPr/>
        <a:lstStyle/>
        <a:p>
          <a:r>
            <a:rPr lang="en-US" sz="1600" b="1" dirty="0">
              <a:latin typeface="Times New Roman" panose="02020603050405020304" pitchFamily="18" charset="0"/>
              <a:cs typeface="Times New Roman" panose="02020603050405020304" pitchFamily="18" charset="0"/>
            </a:rPr>
            <a:t>INCREASED CORPORATE PROTECTION</a:t>
          </a:r>
        </a:p>
      </dgm:t>
    </dgm:pt>
    <dgm:pt modelId="{11F83CBF-227D-42B4-B763-D8F1090B3796}" type="parTrans" cxnId="{278E211E-FE76-4A9B-941B-5693483813CE}">
      <dgm:prSet/>
      <dgm:spPr/>
      <dgm:t>
        <a:bodyPr/>
        <a:lstStyle/>
        <a:p>
          <a:endParaRPr lang="en-US" sz="1800">
            <a:latin typeface="Times New Roman" panose="02020603050405020304" pitchFamily="18" charset="0"/>
            <a:cs typeface="Times New Roman" panose="02020603050405020304" pitchFamily="18" charset="0"/>
          </a:endParaRPr>
        </a:p>
      </dgm:t>
    </dgm:pt>
    <dgm:pt modelId="{53EFDBAC-DCC6-410D-80A0-2AC82F5871C2}" type="sibTrans" cxnId="{278E211E-FE76-4A9B-941B-5693483813CE}">
      <dgm:prSet/>
      <dgm:spPr/>
      <dgm:t>
        <a:bodyPr/>
        <a:lstStyle/>
        <a:p>
          <a:endParaRPr lang="en-US" sz="1800">
            <a:latin typeface="Times New Roman" panose="02020603050405020304" pitchFamily="18" charset="0"/>
            <a:cs typeface="Times New Roman" panose="02020603050405020304" pitchFamily="18" charset="0"/>
          </a:endParaRPr>
        </a:p>
      </dgm:t>
    </dgm:pt>
    <dgm:pt modelId="{841C0424-659F-4E46-B835-98EB8F24B771}">
      <dgm:prSet phldrT="[Text]" custT="1"/>
      <dgm:spPr/>
      <dgm:t>
        <a:bodyPr/>
        <a:lstStyle/>
        <a:p>
          <a:r>
            <a:rPr lang="en-US" sz="1600" b="1" dirty="0">
              <a:latin typeface="Times New Roman" panose="02020603050405020304" pitchFamily="18" charset="0"/>
              <a:cs typeface="Times New Roman" panose="02020603050405020304" pitchFamily="18" charset="0"/>
            </a:rPr>
            <a:t>UNDERST-ANDING OF CRIME</a:t>
          </a:r>
        </a:p>
      </dgm:t>
    </dgm:pt>
    <dgm:pt modelId="{FEBF936F-F3F8-44C5-B3BD-BCB585F308E6}" type="parTrans" cxnId="{C071C61F-7C4E-4F40-9E0F-2D31F95AF058}">
      <dgm:prSet/>
      <dgm:spPr/>
      <dgm:t>
        <a:bodyPr/>
        <a:lstStyle/>
        <a:p>
          <a:endParaRPr lang="en-US" sz="1800">
            <a:latin typeface="Times New Roman" panose="02020603050405020304" pitchFamily="18" charset="0"/>
            <a:cs typeface="Times New Roman" panose="02020603050405020304" pitchFamily="18" charset="0"/>
          </a:endParaRPr>
        </a:p>
      </dgm:t>
    </dgm:pt>
    <dgm:pt modelId="{0635B3FA-1A55-498E-BA37-11EEB7869604}" type="sibTrans" cxnId="{C071C61F-7C4E-4F40-9E0F-2D31F95AF058}">
      <dgm:prSet/>
      <dgm:spPr/>
      <dgm:t>
        <a:bodyPr/>
        <a:lstStyle/>
        <a:p>
          <a:endParaRPr lang="en-US" sz="1800">
            <a:latin typeface="Times New Roman" panose="02020603050405020304" pitchFamily="18" charset="0"/>
            <a:cs typeface="Times New Roman" panose="02020603050405020304" pitchFamily="18" charset="0"/>
          </a:endParaRPr>
        </a:p>
      </dgm:t>
    </dgm:pt>
    <dgm:pt modelId="{4D869F46-DBBB-4B8A-872C-CE7F19F75A16}" type="pres">
      <dgm:prSet presAssocID="{C7FD79CE-285D-4344-833C-9D7FB8A8327B}" presName="compositeShape" presStyleCnt="0">
        <dgm:presLayoutVars>
          <dgm:chMax val="7"/>
          <dgm:dir/>
          <dgm:resizeHandles val="exact"/>
        </dgm:presLayoutVars>
      </dgm:prSet>
      <dgm:spPr/>
    </dgm:pt>
    <dgm:pt modelId="{44C22D72-0072-4FA7-90E4-FBC0FBF7E1D8}" type="pres">
      <dgm:prSet presAssocID="{C7FD79CE-285D-4344-833C-9D7FB8A8327B}" presName="wedge1" presStyleLbl="node1" presStyleIdx="0" presStyleCnt="3"/>
      <dgm:spPr/>
      <dgm:t>
        <a:bodyPr/>
        <a:lstStyle/>
        <a:p>
          <a:endParaRPr lang="en-US"/>
        </a:p>
      </dgm:t>
    </dgm:pt>
    <dgm:pt modelId="{66A668A4-4151-4BE6-91E4-F791C5740D12}" type="pres">
      <dgm:prSet presAssocID="{C7FD79CE-285D-4344-833C-9D7FB8A8327B}" presName="dummy1a" presStyleCnt="0"/>
      <dgm:spPr/>
    </dgm:pt>
    <dgm:pt modelId="{7455FB23-56B5-4E1A-87ED-866B2A1C48C2}" type="pres">
      <dgm:prSet presAssocID="{C7FD79CE-285D-4344-833C-9D7FB8A8327B}" presName="dummy1b" presStyleCnt="0"/>
      <dgm:spPr/>
    </dgm:pt>
    <dgm:pt modelId="{437E2105-1075-4CAA-B36F-6B4A6C90EEAE}" type="pres">
      <dgm:prSet presAssocID="{C7FD79CE-285D-4344-833C-9D7FB8A8327B}" presName="wedge1Tx" presStyleLbl="node1" presStyleIdx="0" presStyleCnt="3">
        <dgm:presLayoutVars>
          <dgm:chMax val="0"/>
          <dgm:chPref val="0"/>
          <dgm:bulletEnabled val="1"/>
        </dgm:presLayoutVars>
      </dgm:prSet>
      <dgm:spPr/>
      <dgm:t>
        <a:bodyPr/>
        <a:lstStyle/>
        <a:p>
          <a:endParaRPr lang="en-US"/>
        </a:p>
      </dgm:t>
    </dgm:pt>
    <dgm:pt modelId="{08CABE69-98E8-46DF-9F8C-8E41F095BFBB}" type="pres">
      <dgm:prSet presAssocID="{C7FD79CE-285D-4344-833C-9D7FB8A8327B}" presName="wedge2" presStyleLbl="node1" presStyleIdx="1" presStyleCnt="3"/>
      <dgm:spPr/>
      <dgm:t>
        <a:bodyPr/>
        <a:lstStyle/>
        <a:p>
          <a:endParaRPr lang="en-US"/>
        </a:p>
      </dgm:t>
    </dgm:pt>
    <dgm:pt modelId="{2DC674C0-3468-445B-846E-4C7DDD6543AF}" type="pres">
      <dgm:prSet presAssocID="{C7FD79CE-285D-4344-833C-9D7FB8A8327B}" presName="dummy2a" presStyleCnt="0"/>
      <dgm:spPr/>
    </dgm:pt>
    <dgm:pt modelId="{03626DF3-466C-4FAD-91C5-5826D2E9431D}" type="pres">
      <dgm:prSet presAssocID="{C7FD79CE-285D-4344-833C-9D7FB8A8327B}" presName="dummy2b" presStyleCnt="0"/>
      <dgm:spPr/>
    </dgm:pt>
    <dgm:pt modelId="{4B43CA77-7494-4693-8ADC-C49A32196034}" type="pres">
      <dgm:prSet presAssocID="{C7FD79CE-285D-4344-833C-9D7FB8A8327B}" presName="wedge2Tx" presStyleLbl="node1" presStyleIdx="1" presStyleCnt="3">
        <dgm:presLayoutVars>
          <dgm:chMax val="0"/>
          <dgm:chPref val="0"/>
          <dgm:bulletEnabled val="1"/>
        </dgm:presLayoutVars>
      </dgm:prSet>
      <dgm:spPr/>
      <dgm:t>
        <a:bodyPr/>
        <a:lstStyle/>
        <a:p>
          <a:endParaRPr lang="en-US"/>
        </a:p>
      </dgm:t>
    </dgm:pt>
    <dgm:pt modelId="{560C3CD2-F229-4B1E-8798-A7E19B2F21B9}" type="pres">
      <dgm:prSet presAssocID="{C7FD79CE-285D-4344-833C-9D7FB8A8327B}" presName="wedge3" presStyleLbl="node1" presStyleIdx="2" presStyleCnt="3"/>
      <dgm:spPr/>
      <dgm:t>
        <a:bodyPr/>
        <a:lstStyle/>
        <a:p>
          <a:endParaRPr lang="en-US"/>
        </a:p>
      </dgm:t>
    </dgm:pt>
    <dgm:pt modelId="{97ACBC26-3BE0-4813-B42C-6352CA5CD913}" type="pres">
      <dgm:prSet presAssocID="{C7FD79CE-285D-4344-833C-9D7FB8A8327B}" presName="dummy3a" presStyleCnt="0"/>
      <dgm:spPr/>
    </dgm:pt>
    <dgm:pt modelId="{035BB57C-D642-44C3-A7D7-1DBBE160CBFB}" type="pres">
      <dgm:prSet presAssocID="{C7FD79CE-285D-4344-833C-9D7FB8A8327B}" presName="dummy3b" presStyleCnt="0"/>
      <dgm:spPr/>
    </dgm:pt>
    <dgm:pt modelId="{1F9E1DBB-4EEE-48C6-BD99-B9908C7A8497}" type="pres">
      <dgm:prSet presAssocID="{C7FD79CE-285D-4344-833C-9D7FB8A8327B}" presName="wedge3Tx" presStyleLbl="node1" presStyleIdx="2" presStyleCnt="3">
        <dgm:presLayoutVars>
          <dgm:chMax val="0"/>
          <dgm:chPref val="0"/>
          <dgm:bulletEnabled val="1"/>
        </dgm:presLayoutVars>
      </dgm:prSet>
      <dgm:spPr/>
      <dgm:t>
        <a:bodyPr/>
        <a:lstStyle/>
        <a:p>
          <a:endParaRPr lang="en-US"/>
        </a:p>
      </dgm:t>
    </dgm:pt>
    <dgm:pt modelId="{EF07B359-6418-4D7C-B7DC-025FFE80377B}" type="pres">
      <dgm:prSet presAssocID="{F8481CA5-899C-498D-BD9F-881E2FC347A2}" presName="arrowWedge1" presStyleLbl="fgSibTrans2D1" presStyleIdx="0" presStyleCnt="3"/>
      <dgm:spPr/>
    </dgm:pt>
    <dgm:pt modelId="{1E2A870A-10A0-415E-A2C0-565D7D07D075}" type="pres">
      <dgm:prSet presAssocID="{53EFDBAC-DCC6-410D-80A0-2AC82F5871C2}" presName="arrowWedge2" presStyleLbl="fgSibTrans2D1" presStyleIdx="1" presStyleCnt="3"/>
      <dgm:spPr/>
    </dgm:pt>
    <dgm:pt modelId="{DBE5CCBF-4C20-470B-9F1D-81E7D26D05DF}" type="pres">
      <dgm:prSet presAssocID="{0635B3FA-1A55-498E-BA37-11EEB7869604}" presName="arrowWedge3" presStyleLbl="fgSibTrans2D1" presStyleIdx="2" presStyleCnt="3"/>
      <dgm:spPr/>
    </dgm:pt>
  </dgm:ptLst>
  <dgm:cxnLst>
    <dgm:cxn modelId="{67567F2C-5099-4A0C-A8D9-A5AE0F3FA479}" type="presOf" srcId="{3A893E8B-3EC8-490A-871C-0ABA44EE0EF7}" destId="{437E2105-1075-4CAA-B36F-6B4A6C90EEAE}" srcOrd="1" destOrd="0" presId="urn:microsoft.com/office/officeart/2005/8/layout/cycle8"/>
    <dgm:cxn modelId="{6375860E-823C-4188-B2C5-FC9E76C30E1B}" type="presOf" srcId="{59D97FB3-83FD-4D66-9083-F8B9CF6EF38D}" destId="{4B43CA77-7494-4693-8ADC-C49A32196034}" srcOrd="1" destOrd="0" presId="urn:microsoft.com/office/officeart/2005/8/layout/cycle8"/>
    <dgm:cxn modelId="{200CB937-7460-42C9-A4B0-D13940E61F7D}" type="presOf" srcId="{3A893E8B-3EC8-490A-871C-0ABA44EE0EF7}" destId="{44C22D72-0072-4FA7-90E4-FBC0FBF7E1D8}" srcOrd="0" destOrd="0" presId="urn:microsoft.com/office/officeart/2005/8/layout/cycle8"/>
    <dgm:cxn modelId="{278E211E-FE76-4A9B-941B-5693483813CE}" srcId="{C7FD79CE-285D-4344-833C-9D7FB8A8327B}" destId="{59D97FB3-83FD-4D66-9083-F8B9CF6EF38D}" srcOrd="1" destOrd="0" parTransId="{11F83CBF-227D-42B4-B763-D8F1090B3796}" sibTransId="{53EFDBAC-DCC6-410D-80A0-2AC82F5871C2}"/>
    <dgm:cxn modelId="{F24A337D-954C-48A2-BA20-89AFD39D9546}" type="presOf" srcId="{841C0424-659F-4E46-B835-98EB8F24B771}" destId="{1F9E1DBB-4EEE-48C6-BD99-B9908C7A8497}" srcOrd="1" destOrd="0" presId="urn:microsoft.com/office/officeart/2005/8/layout/cycle8"/>
    <dgm:cxn modelId="{E80E901F-05AA-4984-AA05-87D9C983D1BD}" type="presOf" srcId="{841C0424-659F-4E46-B835-98EB8F24B771}" destId="{560C3CD2-F229-4B1E-8798-A7E19B2F21B9}" srcOrd="0" destOrd="0" presId="urn:microsoft.com/office/officeart/2005/8/layout/cycle8"/>
    <dgm:cxn modelId="{C071C61F-7C4E-4F40-9E0F-2D31F95AF058}" srcId="{C7FD79CE-285D-4344-833C-9D7FB8A8327B}" destId="{841C0424-659F-4E46-B835-98EB8F24B771}" srcOrd="2" destOrd="0" parTransId="{FEBF936F-F3F8-44C5-B3BD-BCB585F308E6}" sibTransId="{0635B3FA-1A55-498E-BA37-11EEB7869604}"/>
    <dgm:cxn modelId="{E84F9AC7-BEB6-4A5E-A4F9-1E34B0CAF5D3}" type="presOf" srcId="{C7FD79CE-285D-4344-833C-9D7FB8A8327B}" destId="{4D869F46-DBBB-4B8A-872C-CE7F19F75A16}" srcOrd="0" destOrd="0" presId="urn:microsoft.com/office/officeart/2005/8/layout/cycle8"/>
    <dgm:cxn modelId="{AE7C6CA6-10CB-4FA9-9E2C-062FAA4C516C}" srcId="{C7FD79CE-285D-4344-833C-9D7FB8A8327B}" destId="{3A893E8B-3EC8-490A-871C-0ABA44EE0EF7}" srcOrd="0" destOrd="0" parTransId="{3518B025-EF60-42CD-B4C4-3981EEA01F07}" sibTransId="{F8481CA5-899C-498D-BD9F-881E2FC347A2}"/>
    <dgm:cxn modelId="{19E9E552-8E41-4360-97FE-2B9862339047}" type="presOf" srcId="{59D97FB3-83FD-4D66-9083-F8B9CF6EF38D}" destId="{08CABE69-98E8-46DF-9F8C-8E41F095BFBB}" srcOrd="0" destOrd="0" presId="urn:microsoft.com/office/officeart/2005/8/layout/cycle8"/>
    <dgm:cxn modelId="{7FA0600D-D164-4AFA-8738-6B3BCE95DDAA}" type="presParOf" srcId="{4D869F46-DBBB-4B8A-872C-CE7F19F75A16}" destId="{44C22D72-0072-4FA7-90E4-FBC0FBF7E1D8}" srcOrd="0" destOrd="0" presId="urn:microsoft.com/office/officeart/2005/8/layout/cycle8"/>
    <dgm:cxn modelId="{70F55EA7-E8BA-42EC-8637-16DA183A4B87}" type="presParOf" srcId="{4D869F46-DBBB-4B8A-872C-CE7F19F75A16}" destId="{66A668A4-4151-4BE6-91E4-F791C5740D12}" srcOrd="1" destOrd="0" presId="urn:microsoft.com/office/officeart/2005/8/layout/cycle8"/>
    <dgm:cxn modelId="{4CB183D6-9C51-4D4F-8935-503A900F7A10}" type="presParOf" srcId="{4D869F46-DBBB-4B8A-872C-CE7F19F75A16}" destId="{7455FB23-56B5-4E1A-87ED-866B2A1C48C2}" srcOrd="2" destOrd="0" presId="urn:microsoft.com/office/officeart/2005/8/layout/cycle8"/>
    <dgm:cxn modelId="{4BEFE76F-425B-403F-914E-76DB4A8C635D}" type="presParOf" srcId="{4D869F46-DBBB-4B8A-872C-CE7F19F75A16}" destId="{437E2105-1075-4CAA-B36F-6B4A6C90EEAE}" srcOrd="3" destOrd="0" presId="urn:microsoft.com/office/officeart/2005/8/layout/cycle8"/>
    <dgm:cxn modelId="{096FA4AA-4859-4FDF-B908-A64C08BBA392}" type="presParOf" srcId="{4D869F46-DBBB-4B8A-872C-CE7F19F75A16}" destId="{08CABE69-98E8-46DF-9F8C-8E41F095BFBB}" srcOrd="4" destOrd="0" presId="urn:microsoft.com/office/officeart/2005/8/layout/cycle8"/>
    <dgm:cxn modelId="{ED616328-B568-4ED2-9DD9-4262C90729F3}" type="presParOf" srcId="{4D869F46-DBBB-4B8A-872C-CE7F19F75A16}" destId="{2DC674C0-3468-445B-846E-4C7DDD6543AF}" srcOrd="5" destOrd="0" presId="urn:microsoft.com/office/officeart/2005/8/layout/cycle8"/>
    <dgm:cxn modelId="{CD051679-4C19-4790-B2EB-A7C2E231B47D}" type="presParOf" srcId="{4D869F46-DBBB-4B8A-872C-CE7F19F75A16}" destId="{03626DF3-466C-4FAD-91C5-5826D2E9431D}" srcOrd="6" destOrd="0" presId="urn:microsoft.com/office/officeart/2005/8/layout/cycle8"/>
    <dgm:cxn modelId="{ED49C166-9E2C-4F47-8F5D-96056EB21806}" type="presParOf" srcId="{4D869F46-DBBB-4B8A-872C-CE7F19F75A16}" destId="{4B43CA77-7494-4693-8ADC-C49A32196034}" srcOrd="7" destOrd="0" presId="urn:microsoft.com/office/officeart/2005/8/layout/cycle8"/>
    <dgm:cxn modelId="{D12BFBEF-7AF4-4657-9D8A-2D810777E260}" type="presParOf" srcId="{4D869F46-DBBB-4B8A-872C-CE7F19F75A16}" destId="{560C3CD2-F229-4B1E-8798-A7E19B2F21B9}" srcOrd="8" destOrd="0" presId="urn:microsoft.com/office/officeart/2005/8/layout/cycle8"/>
    <dgm:cxn modelId="{9294FE01-DBBC-474F-AB01-6321BB4C6835}" type="presParOf" srcId="{4D869F46-DBBB-4B8A-872C-CE7F19F75A16}" destId="{97ACBC26-3BE0-4813-B42C-6352CA5CD913}" srcOrd="9" destOrd="0" presId="urn:microsoft.com/office/officeart/2005/8/layout/cycle8"/>
    <dgm:cxn modelId="{155C8F0A-6974-442D-8A8C-F6D55D451BE1}" type="presParOf" srcId="{4D869F46-DBBB-4B8A-872C-CE7F19F75A16}" destId="{035BB57C-D642-44C3-A7D7-1DBBE160CBFB}" srcOrd="10" destOrd="0" presId="urn:microsoft.com/office/officeart/2005/8/layout/cycle8"/>
    <dgm:cxn modelId="{CBD08BEF-861B-477A-9E1B-D0484586A0AA}" type="presParOf" srcId="{4D869F46-DBBB-4B8A-872C-CE7F19F75A16}" destId="{1F9E1DBB-4EEE-48C6-BD99-B9908C7A8497}" srcOrd="11" destOrd="0" presId="urn:microsoft.com/office/officeart/2005/8/layout/cycle8"/>
    <dgm:cxn modelId="{683C4E6B-8625-4749-A2FC-07E43CD5D509}" type="presParOf" srcId="{4D869F46-DBBB-4B8A-872C-CE7F19F75A16}" destId="{EF07B359-6418-4D7C-B7DC-025FFE80377B}" srcOrd="12" destOrd="0" presId="urn:microsoft.com/office/officeart/2005/8/layout/cycle8"/>
    <dgm:cxn modelId="{A1783015-8615-4A60-B54B-02E78BEF9012}" type="presParOf" srcId="{4D869F46-DBBB-4B8A-872C-CE7F19F75A16}" destId="{1E2A870A-10A0-415E-A2C0-565D7D07D075}" srcOrd="13" destOrd="0" presId="urn:microsoft.com/office/officeart/2005/8/layout/cycle8"/>
    <dgm:cxn modelId="{8C22F811-3B66-4A49-9CDC-F848B3A499BE}" type="presParOf" srcId="{4D869F46-DBBB-4B8A-872C-CE7F19F75A16}" destId="{DBE5CCBF-4C20-470B-9F1D-81E7D26D05DF}" srcOrd="1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0887D1-52E9-4900-AE26-0CD6090C68D3}" type="doc">
      <dgm:prSet loTypeId="urn:microsoft.com/office/officeart/2005/8/layout/vList5" loCatId="list" qsTypeId="urn:microsoft.com/office/officeart/2005/8/quickstyle/simple5" qsCatId="simple" csTypeId="urn:microsoft.com/office/officeart/2005/8/colors/accent1_4" csCatId="accent1" phldr="1"/>
      <dgm:spPr/>
      <dgm:t>
        <a:bodyPr/>
        <a:lstStyle/>
        <a:p>
          <a:endParaRPr lang="en-US"/>
        </a:p>
      </dgm:t>
    </dgm:pt>
    <dgm:pt modelId="{3FC8D757-A456-4856-B68C-2AB43E90E8B9}">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LACK OF EXPERTS</a:t>
          </a:r>
        </a:p>
      </dgm:t>
    </dgm:pt>
    <dgm:pt modelId="{C4D396BC-CF1B-42D3-B135-92828E12559A}" type="parTrans" cxnId="{66FDC01D-C984-40B9-AE05-358A3DC4E049}">
      <dgm:prSet/>
      <dgm:spPr/>
      <dgm:t>
        <a:bodyPr/>
        <a:lstStyle/>
        <a:p>
          <a:endParaRPr lang="en-US" sz="1600">
            <a:latin typeface="Times New Roman" panose="02020603050405020304" pitchFamily="18" charset="0"/>
            <a:cs typeface="Times New Roman" panose="02020603050405020304" pitchFamily="18" charset="0"/>
          </a:endParaRPr>
        </a:p>
      </dgm:t>
    </dgm:pt>
    <dgm:pt modelId="{BB0283FF-4832-4DA9-B5E1-B2941DE361C3}" type="sibTrans" cxnId="{66FDC01D-C984-40B9-AE05-358A3DC4E049}">
      <dgm:prSet/>
      <dgm:spPr/>
      <dgm:t>
        <a:bodyPr/>
        <a:lstStyle/>
        <a:p>
          <a:endParaRPr lang="en-US" sz="1600">
            <a:latin typeface="Times New Roman" panose="02020603050405020304" pitchFamily="18" charset="0"/>
            <a:cs typeface="Times New Roman" panose="02020603050405020304" pitchFamily="18" charset="0"/>
          </a:endParaRPr>
        </a:p>
      </dgm:t>
    </dgm:pt>
    <dgm:pt modelId="{09601FFA-0E36-47E2-873B-AC022BD10B45}">
      <dgm:prSet phldrT="[Text]" custT="1"/>
      <dgm:spPr/>
      <dgm:t>
        <a:bodyPr/>
        <a:lstStyle/>
        <a:p>
          <a:pPr algn="just"/>
          <a:r>
            <a:rPr lang="en-US" sz="1600" dirty="0">
              <a:latin typeface="Times New Roman" panose="02020603050405020304" pitchFamily="18" charset="0"/>
              <a:cs typeface="Times New Roman" panose="02020603050405020304" pitchFamily="18" charset="0"/>
            </a:rPr>
            <a:t>Lack of specialized Courts</a:t>
          </a:r>
        </a:p>
      </dgm:t>
    </dgm:pt>
    <dgm:pt modelId="{EAB0DEEB-28D4-413B-B963-C90B470614A6}" type="parTrans" cxnId="{FAFACA9D-3CC0-4E40-9404-386B1D6EBE03}">
      <dgm:prSet/>
      <dgm:spPr/>
      <dgm:t>
        <a:bodyPr/>
        <a:lstStyle/>
        <a:p>
          <a:endParaRPr lang="en-US" sz="1600">
            <a:latin typeface="Times New Roman" panose="02020603050405020304" pitchFamily="18" charset="0"/>
            <a:cs typeface="Times New Roman" panose="02020603050405020304" pitchFamily="18" charset="0"/>
          </a:endParaRPr>
        </a:p>
      </dgm:t>
    </dgm:pt>
    <dgm:pt modelId="{0E82E42B-3242-4EDA-918D-422822E514D3}" type="sibTrans" cxnId="{FAFACA9D-3CC0-4E40-9404-386B1D6EBE03}">
      <dgm:prSet/>
      <dgm:spPr/>
      <dgm:t>
        <a:bodyPr/>
        <a:lstStyle/>
        <a:p>
          <a:endParaRPr lang="en-US" sz="1600">
            <a:latin typeface="Times New Roman" panose="02020603050405020304" pitchFamily="18" charset="0"/>
            <a:cs typeface="Times New Roman" panose="02020603050405020304" pitchFamily="18" charset="0"/>
          </a:endParaRPr>
        </a:p>
      </dgm:t>
    </dgm:pt>
    <dgm:pt modelId="{B39B3DBC-E384-4070-86FE-5AA0677D57D2}">
      <dgm:prSet phldrT="[Text]" custT="1"/>
      <dgm:spPr/>
      <dgm:t>
        <a:bodyPr/>
        <a:lstStyle/>
        <a:p>
          <a:pPr algn="just"/>
          <a:r>
            <a:rPr lang="en-US" sz="1600" dirty="0">
              <a:latin typeface="Times New Roman" panose="02020603050405020304" pitchFamily="18" charset="0"/>
              <a:cs typeface="Times New Roman" panose="02020603050405020304" pitchFamily="18" charset="0"/>
            </a:rPr>
            <a:t>Lack of specialized / trained judges / lawyers (no requirement) </a:t>
          </a:r>
        </a:p>
      </dgm:t>
    </dgm:pt>
    <dgm:pt modelId="{F4F7A987-DC73-409A-B20D-3222E82DE171}" type="parTrans" cxnId="{4BA8E18B-C512-4D08-943E-39CB4DA27ADA}">
      <dgm:prSet/>
      <dgm:spPr/>
      <dgm:t>
        <a:bodyPr/>
        <a:lstStyle/>
        <a:p>
          <a:endParaRPr lang="en-US" sz="1600">
            <a:latin typeface="Times New Roman" panose="02020603050405020304" pitchFamily="18" charset="0"/>
            <a:cs typeface="Times New Roman" panose="02020603050405020304" pitchFamily="18" charset="0"/>
          </a:endParaRPr>
        </a:p>
      </dgm:t>
    </dgm:pt>
    <dgm:pt modelId="{79059018-3348-40E9-834D-809FCF373697}" type="sibTrans" cxnId="{4BA8E18B-C512-4D08-943E-39CB4DA27ADA}">
      <dgm:prSet/>
      <dgm:spPr/>
      <dgm:t>
        <a:bodyPr/>
        <a:lstStyle/>
        <a:p>
          <a:endParaRPr lang="en-US" sz="1600">
            <a:latin typeface="Times New Roman" panose="02020603050405020304" pitchFamily="18" charset="0"/>
            <a:cs typeface="Times New Roman" panose="02020603050405020304" pitchFamily="18" charset="0"/>
          </a:endParaRPr>
        </a:p>
      </dgm:t>
    </dgm:pt>
    <dgm:pt modelId="{0B9C1F9B-3AAA-40B0-8AB5-643DC29D2831}">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JURISDCITION ISSUES</a:t>
          </a:r>
        </a:p>
      </dgm:t>
    </dgm:pt>
    <dgm:pt modelId="{B9567DC3-722C-46F2-A4BD-42AA8017DC34}" type="parTrans" cxnId="{A2B0901A-5778-4329-85F4-BEF19E27FF0B}">
      <dgm:prSet/>
      <dgm:spPr/>
      <dgm:t>
        <a:bodyPr/>
        <a:lstStyle/>
        <a:p>
          <a:endParaRPr lang="en-US" sz="1600">
            <a:latin typeface="Times New Roman" panose="02020603050405020304" pitchFamily="18" charset="0"/>
            <a:cs typeface="Times New Roman" panose="02020603050405020304" pitchFamily="18" charset="0"/>
          </a:endParaRPr>
        </a:p>
      </dgm:t>
    </dgm:pt>
    <dgm:pt modelId="{F5423259-8FB6-4B17-8EC0-0C9865C760BB}" type="sibTrans" cxnId="{A2B0901A-5778-4329-85F4-BEF19E27FF0B}">
      <dgm:prSet/>
      <dgm:spPr/>
      <dgm:t>
        <a:bodyPr/>
        <a:lstStyle/>
        <a:p>
          <a:endParaRPr lang="en-US" sz="1600">
            <a:latin typeface="Times New Roman" panose="02020603050405020304" pitchFamily="18" charset="0"/>
            <a:cs typeface="Times New Roman" panose="02020603050405020304" pitchFamily="18" charset="0"/>
          </a:endParaRPr>
        </a:p>
      </dgm:t>
    </dgm:pt>
    <dgm:pt modelId="{6188A1F5-5E7A-4C99-87FF-BB0557D1918F}">
      <dgm:prSet phldrT="[Text]" custT="1"/>
      <dgm:spPr/>
      <dgm:t>
        <a:bodyPr/>
        <a:lstStyle/>
        <a:p>
          <a:pPr algn="just"/>
          <a:r>
            <a:rPr lang="en-US" sz="1600" dirty="0">
              <a:latin typeface="Times New Roman" panose="02020603050405020304" pitchFamily="18" charset="0"/>
              <a:cs typeface="Times New Roman" panose="02020603050405020304" pitchFamily="18" charset="0"/>
            </a:rPr>
            <a:t>Unresolved issues with many international counterparts </a:t>
          </a:r>
        </a:p>
      </dgm:t>
    </dgm:pt>
    <dgm:pt modelId="{D5AB3EE9-A679-47F9-9510-5E49C94C169B}" type="parTrans" cxnId="{EF641FE3-526F-461A-8751-723AD6E386C1}">
      <dgm:prSet/>
      <dgm:spPr/>
      <dgm:t>
        <a:bodyPr/>
        <a:lstStyle/>
        <a:p>
          <a:endParaRPr lang="en-US" sz="1600">
            <a:latin typeface="Times New Roman" panose="02020603050405020304" pitchFamily="18" charset="0"/>
            <a:cs typeface="Times New Roman" panose="02020603050405020304" pitchFamily="18" charset="0"/>
          </a:endParaRPr>
        </a:p>
      </dgm:t>
    </dgm:pt>
    <dgm:pt modelId="{6E98DB08-97EA-402D-9657-EF498B1B8497}" type="sibTrans" cxnId="{EF641FE3-526F-461A-8751-723AD6E386C1}">
      <dgm:prSet/>
      <dgm:spPr/>
      <dgm:t>
        <a:bodyPr/>
        <a:lstStyle/>
        <a:p>
          <a:endParaRPr lang="en-US" sz="1600">
            <a:latin typeface="Times New Roman" panose="02020603050405020304" pitchFamily="18" charset="0"/>
            <a:cs typeface="Times New Roman" panose="02020603050405020304" pitchFamily="18" charset="0"/>
          </a:endParaRPr>
        </a:p>
      </dgm:t>
    </dgm:pt>
    <dgm:pt modelId="{2F5CDDB4-88B9-47C4-A834-E5D36EA24A29}">
      <dgm:prSet phldrT="[Text]" custT="1"/>
      <dgm:spPr/>
      <dgm:t>
        <a:bodyPr/>
        <a:lstStyle/>
        <a:p>
          <a:pPr algn="just"/>
          <a:r>
            <a:rPr lang="en-US" sz="1600" dirty="0">
              <a:latin typeface="Times New Roman" panose="02020603050405020304" pitchFamily="18" charset="0"/>
              <a:cs typeface="Times New Roman" panose="02020603050405020304" pitchFamily="18" charset="0"/>
            </a:rPr>
            <a:t>Confusion of applicability of foreign judgements / Indian judgements on foreign shores </a:t>
          </a:r>
        </a:p>
      </dgm:t>
    </dgm:pt>
    <dgm:pt modelId="{5855BA23-74C4-40F8-B5A3-0A522A1D4D2B}" type="parTrans" cxnId="{8EAC0A33-A5F5-47D4-B6E3-D6B8008C3EB9}">
      <dgm:prSet/>
      <dgm:spPr/>
      <dgm:t>
        <a:bodyPr/>
        <a:lstStyle/>
        <a:p>
          <a:endParaRPr lang="en-US" sz="1600">
            <a:latin typeface="Times New Roman" panose="02020603050405020304" pitchFamily="18" charset="0"/>
            <a:cs typeface="Times New Roman" panose="02020603050405020304" pitchFamily="18" charset="0"/>
          </a:endParaRPr>
        </a:p>
      </dgm:t>
    </dgm:pt>
    <dgm:pt modelId="{E46F7C94-E9B4-4004-AC6F-E6295D9D4DE8}" type="sibTrans" cxnId="{8EAC0A33-A5F5-47D4-B6E3-D6B8008C3EB9}">
      <dgm:prSet/>
      <dgm:spPr/>
      <dgm:t>
        <a:bodyPr/>
        <a:lstStyle/>
        <a:p>
          <a:endParaRPr lang="en-US" sz="1600">
            <a:latin typeface="Times New Roman" panose="02020603050405020304" pitchFamily="18" charset="0"/>
            <a:cs typeface="Times New Roman" panose="02020603050405020304" pitchFamily="18" charset="0"/>
          </a:endParaRPr>
        </a:p>
      </dgm:t>
    </dgm:pt>
    <dgm:pt modelId="{5D821841-0C18-43C4-AE71-3AD9478410B9}">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ADMISSIBILITY OF EVIDENCE </a:t>
          </a:r>
        </a:p>
      </dgm:t>
    </dgm:pt>
    <dgm:pt modelId="{BE1933D0-E6CA-4891-83EC-87CA567070BC}" type="parTrans" cxnId="{B2717036-DEDB-48FC-83B8-27067313FCA1}">
      <dgm:prSet/>
      <dgm:spPr/>
      <dgm:t>
        <a:bodyPr/>
        <a:lstStyle/>
        <a:p>
          <a:endParaRPr lang="en-US" sz="1600">
            <a:latin typeface="Times New Roman" panose="02020603050405020304" pitchFamily="18" charset="0"/>
            <a:cs typeface="Times New Roman" panose="02020603050405020304" pitchFamily="18" charset="0"/>
          </a:endParaRPr>
        </a:p>
      </dgm:t>
    </dgm:pt>
    <dgm:pt modelId="{C6DA85CB-4E48-4169-9D64-9E5E760658D4}" type="sibTrans" cxnId="{B2717036-DEDB-48FC-83B8-27067313FCA1}">
      <dgm:prSet/>
      <dgm:spPr/>
      <dgm:t>
        <a:bodyPr/>
        <a:lstStyle/>
        <a:p>
          <a:endParaRPr lang="en-US" sz="1600">
            <a:latin typeface="Times New Roman" panose="02020603050405020304" pitchFamily="18" charset="0"/>
            <a:cs typeface="Times New Roman" panose="02020603050405020304" pitchFamily="18" charset="0"/>
          </a:endParaRPr>
        </a:p>
      </dgm:t>
    </dgm:pt>
    <dgm:pt modelId="{2D9A162C-44FA-42B3-9FE2-4D15A143442F}">
      <dgm:prSet phldrT="[Text]" custT="1"/>
      <dgm:spPr/>
      <dgm:t>
        <a:bodyPr/>
        <a:lstStyle/>
        <a:p>
          <a:pPr algn="just"/>
          <a:r>
            <a:rPr lang="en-US" sz="1600" dirty="0">
              <a:latin typeface="Times New Roman" panose="02020603050405020304" pitchFamily="18" charset="0"/>
              <a:cs typeface="Times New Roman" panose="02020603050405020304" pitchFamily="18" charset="0"/>
            </a:rPr>
            <a:t>Specifications not backed by technological solutions </a:t>
          </a:r>
        </a:p>
      </dgm:t>
    </dgm:pt>
    <dgm:pt modelId="{FD2BD355-AE32-46C8-B367-D662BBB6BD24}" type="parTrans" cxnId="{331DC1F0-D773-426E-A03C-FB01B3299C5A}">
      <dgm:prSet/>
      <dgm:spPr/>
      <dgm:t>
        <a:bodyPr/>
        <a:lstStyle/>
        <a:p>
          <a:endParaRPr lang="en-US" sz="1600">
            <a:latin typeface="Times New Roman" panose="02020603050405020304" pitchFamily="18" charset="0"/>
            <a:cs typeface="Times New Roman" panose="02020603050405020304" pitchFamily="18" charset="0"/>
          </a:endParaRPr>
        </a:p>
      </dgm:t>
    </dgm:pt>
    <dgm:pt modelId="{4A5F1DA1-C6B6-42F1-B712-CE91EA9E7FCB}" type="sibTrans" cxnId="{331DC1F0-D773-426E-A03C-FB01B3299C5A}">
      <dgm:prSet/>
      <dgm:spPr/>
      <dgm:t>
        <a:bodyPr/>
        <a:lstStyle/>
        <a:p>
          <a:endParaRPr lang="en-US" sz="1600">
            <a:latin typeface="Times New Roman" panose="02020603050405020304" pitchFamily="18" charset="0"/>
            <a:cs typeface="Times New Roman" panose="02020603050405020304" pitchFamily="18" charset="0"/>
          </a:endParaRPr>
        </a:p>
      </dgm:t>
    </dgm:pt>
    <dgm:pt modelId="{37CDB672-F293-4084-8C04-6BC092E318E8}">
      <dgm:prSet phldrT="[Text]" custT="1"/>
      <dgm:spPr/>
      <dgm:t>
        <a:bodyPr/>
        <a:lstStyle/>
        <a:p>
          <a:pPr algn="just"/>
          <a:r>
            <a:rPr lang="en-US" sz="1600" dirty="0">
              <a:latin typeface="Times New Roman" panose="02020603050405020304" pitchFamily="18" charset="0"/>
              <a:cs typeface="Times New Roman" panose="02020603050405020304" pitchFamily="18" charset="0"/>
            </a:rPr>
            <a:t>Equal status to secondary evidence / third party assessments with increasing importance</a:t>
          </a:r>
        </a:p>
      </dgm:t>
    </dgm:pt>
    <dgm:pt modelId="{68217BB2-3F2E-4767-AAB1-46A22557A5D3}" type="parTrans" cxnId="{76183D46-8BAD-4CE6-A985-08AFF153DDC0}">
      <dgm:prSet/>
      <dgm:spPr/>
      <dgm:t>
        <a:bodyPr/>
        <a:lstStyle/>
        <a:p>
          <a:endParaRPr lang="en-US" sz="1600">
            <a:latin typeface="Times New Roman" panose="02020603050405020304" pitchFamily="18" charset="0"/>
            <a:cs typeface="Times New Roman" panose="02020603050405020304" pitchFamily="18" charset="0"/>
          </a:endParaRPr>
        </a:p>
      </dgm:t>
    </dgm:pt>
    <dgm:pt modelId="{C63C64AD-8089-40EE-813F-05BE9F852D82}" type="sibTrans" cxnId="{76183D46-8BAD-4CE6-A985-08AFF153DDC0}">
      <dgm:prSet/>
      <dgm:spPr/>
      <dgm:t>
        <a:bodyPr/>
        <a:lstStyle/>
        <a:p>
          <a:endParaRPr lang="en-US" sz="1600">
            <a:latin typeface="Times New Roman" panose="02020603050405020304" pitchFamily="18" charset="0"/>
            <a:cs typeface="Times New Roman" panose="02020603050405020304" pitchFamily="18" charset="0"/>
          </a:endParaRPr>
        </a:p>
      </dgm:t>
    </dgm:pt>
    <dgm:pt modelId="{4FEB1B62-FD35-424A-B7B8-8982C8C188ED}" type="pres">
      <dgm:prSet presAssocID="{E80887D1-52E9-4900-AE26-0CD6090C68D3}" presName="Name0" presStyleCnt="0">
        <dgm:presLayoutVars>
          <dgm:dir/>
          <dgm:animLvl val="lvl"/>
          <dgm:resizeHandles val="exact"/>
        </dgm:presLayoutVars>
      </dgm:prSet>
      <dgm:spPr/>
      <dgm:t>
        <a:bodyPr/>
        <a:lstStyle/>
        <a:p>
          <a:endParaRPr lang="en-US"/>
        </a:p>
      </dgm:t>
    </dgm:pt>
    <dgm:pt modelId="{49F65FA3-F8B0-4B95-B2E7-F6F1FD83DB7E}" type="pres">
      <dgm:prSet presAssocID="{3FC8D757-A456-4856-B68C-2AB43E90E8B9}" presName="linNode" presStyleCnt="0"/>
      <dgm:spPr/>
    </dgm:pt>
    <dgm:pt modelId="{8DEF2D06-245F-458B-8EF2-322E23094F31}" type="pres">
      <dgm:prSet presAssocID="{3FC8D757-A456-4856-B68C-2AB43E90E8B9}" presName="parentText" presStyleLbl="node1" presStyleIdx="0" presStyleCnt="3">
        <dgm:presLayoutVars>
          <dgm:chMax val="1"/>
          <dgm:bulletEnabled val="1"/>
        </dgm:presLayoutVars>
      </dgm:prSet>
      <dgm:spPr/>
      <dgm:t>
        <a:bodyPr/>
        <a:lstStyle/>
        <a:p>
          <a:endParaRPr lang="en-US"/>
        </a:p>
      </dgm:t>
    </dgm:pt>
    <dgm:pt modelId="{9208DABA-10D5-462E-BF8B-2EFB7D3F6906}" type="pres">
      <dgm:prSet presAssocID="{3FC8D757-A456-4856-B68C-2AB43E90E8B9}" presName="descendantText" presStyleLbl="alignAccFollowNode1" presStyleIdx="0" presStyleCnt="3">
        <dgm:presLayoutVars>
          <dgm:bulletEnabled val="1"/>
        </dgm:presLayoutVars>
      </dgm:prSet>
      <dgm:spPr/>
      <dgm:t>
        <a:bodyPr/>
        <a:lstStyle/>
        <a:p>
          <a:endParaRPr lang="en-US"/>
        </a:p>
      </dgm:t>
    </dgm:pt>
    <dgm:pt modelId="{8881FCCE-F03A-4189-BCD7-2762D533C1B1}" type="pres">
      <dgm:prSet presAssocID="{BB0283FF-4832-4DA9-B5E1-B2941DE361C3}" presName="sp" presStyleCnt="0"/>
      <dgm:spPr/>
    </dgm:pt>
    <dgm:pt modelId="{A190F8EB-EB65-4980-909A-DB5C091E6A36}" type="pres">
      <dgm:prSet presAssocID="{0B9C1F9B-3AAA-40B0-8AB5-643DC29D2831}" presName="linNode" presStyleCnt="0"/>
      <dgm:spPr/>
    </dgm:pt>
    <dgm:pt modelId="{613DF735-5F59-4490-85F1-A7D254F167A1}" type="pres">
      <dgm:prSet presAssocID="{0B9C1F9B-3AAA-40B0-8AB5-643DC29D2831}" presName="parentText" presStyleLbl="node1" presStyleIdx="1" presStyleCnt="3">
        <dgm:presLayoutVars>
          <dgm:chMax val="1"/>
          <dgm:bulletEnabled val="1"/>
        </dgm:presLayoutVars>
      </dgm:prSet>
      <dgm:spPr/>
      <dgm:t>
        <a:bodyPr/>
        <a:lstStyle/>
        <a:p>
          <a:endParaRPr lang="en-US"/>
        </a:p>
      </dgm:t>
    </dgm:pt>
    <dgm:pt modelId="{D6153EE4-94F9-412B-85E9-98470E36F6DC}" type="pres">
      <dgm:prSet presAssocID="{0B9C1F9B-3AAA-40B0-8AB5-643DC29D2831}" presName="descendantText" presStyleLbl="alignAccFollowNode1" presStyleIdx="1" presStyleCnt="3">
        <dgm:presLayoutVars>
          <dgm:bulletEnabled val="1"/>
        </dgm:presLayoutVars>
      </dgm:prSet>
      <dgm:spPr/>
      <dgm:t>
        <a:bodyPr/>
        <a:lstStyle/>
        <a:p>
          <a:endParaRPr lang="en-US"/>
        </a:p>
      </dgm:t>
    </dgm:pt>
    <dgm:pt modelId="{AD25753B-3030-4085-9783-8F9B80358019}" type="pres">
      <dgm:prSet presAssocID="{F5423259-8FB6-4B17-8EC0-0C9865C760BB}" presName="sp" presStyleCnt="0"/>
      <dgm:spPr/>
    </dgm:pt>
    <dgm:pt modelId="{ACE0D9B3-284D-4512-8BD9-3299844A73D2}" type="pres">
      <dgm:prSet presAssocID="{5D821841-0C18-43C4-AE71-3AD9478410B9}" presName="linNode" presStyleCnt="0"/>
      <dgm:spPr/>
    </dgm:pt>
    <dgm:pt modelId="{D8EBC330-DB28-4413-B40F-4CA4CCFD09B6}" type="pres">
      <dgm:prSet presAssocID="{5D821841-0C18-43C4-AE71-3AD9478410B9}" presName="parentText" presStyleLbl="node1" presStyleIdx="2" presStyleCnt="3">
        <dgm:presLayoutVars>
          <dgm:chMax val="1"/>
          <dgm:bulletEnabled val="1"/>
        </dgm:presLayoutVars>
      </dgm:prSet>
      <dgm:spPr/>
      <dgm:t>
        <a:bodyPr/>
        <a:lstStyle/>
        <a:p>
          <a:endParaRPr lang="en-US"/>
        </a:p>
      </dgm:t>
    </dgm:pt>
    <dgm:pt modelId="{4C665BA0-3C3A-4D2F-8152-4174B36BF82F}" type="pres">
      <dgm:prSet presAssocID="{5D821841-0C18-43C4-AE71-3AD9478410B9}" presName="descendantText" presStyleLbl="alignAccFollowNode1" presStyleIdx="2" presStyleCnt="3">
        <dgm:presLayoutVars>
          <dgm:bulletEnabled val="1"/>
        </dgm:presLayoutVars>
      </dgm:prSet>
      <dgm:spPr/>
      <dgm:t>
        <a:bodyPr/>
        <a:lstStyle/>
        <a:p>
          <a:endParaRPr lang="en-US"/>
        </a:p>
      </dgm:t>
    </dgm:pt>
  </dgm:ptLst>
  <dgm:cxnLst>
    <dgm:cxn modelId="{99128714-8919-41FB-8332-60C920C48BD6}" type="presOf" srcId="{B39B3DBC-E384-4070-86FE-5AA0677D57D2}" destId="{9208DABA-10D5-462E-BF8B-2EFB7D3F6906}" srcOrd="0" destOrd="1" presId="urn:microsoft.com/office/officeart/2005/8/layout/vList5"/>
    <dgm:cxn modelId="{2A978525-4A2D-4ADD-9F53-7A8128B228ED}" type="presOf" srcId="{E80887D1-52E9-4900-AE26-0CD6090C68D3}" destId="{4FEB1B62-FD35-424A-B7B8-8982C8C188ED}" srcOrd="0" destOrd="0" presId="urn:microsoft.com/office/officeart/2005/8/layout/vList5"/>
    <dgm:cxn modelId="{76183D46-8BAD-4CE6-A985-08AFF153DDC0}" srcId="{5D821841-0C18-43C4-AE71-3AD9478410B9}" destId="{37CDB672-F293-4084-8C04-6BC092E318E8}" srcOrd="1" destOrd="0" parTransId="{68217BB2-3F2E-4767-AAB1-46A22557A5D3}" sibTransId="{C63C64AD-8089-40EE-813F-05BE9F852D82}"/>
    <dgm:cxn modelId="{D65D6E2C-FC4D-46E7-8334-FA577A548CF7}" type="presOf" srcId="{37CDB672-F293-4084-8C04-6BC092E318E8}" destId="{4C665BA0-3C3A-4D2F-8152-4174B36BF82F}" srcOrd="0" destOrd="1" presId="urn:microsoft.com/office/officeart/2005/8/layout/vList5"/>
    <dgm:cxn modelId="{A2B0901A-5778-4329-85F4-BEF19E27FF0B}" srcId="{E80887D1-52E9-4900-AE26-0CD6090C68D3}" destId="{0B9C1F9B-3AAA-40B0-8AB5-643DC29D2831}" srcOrd="1" destOrd="0" parTransId="{B9567DC3-722C-46F2-A4BD-42AA8017DC34}" sibTransId="{F5423259-8FB6-4B17-8EC0-0C9865C760BB}"/>
    <dgm:cxn modelId="{EF641FE3-526F-461A-8751-723AD6E386C1}" srcId="{0B9C1F9B-3AAA-40B0-8AB5-643DC29D2831}" destId="{6188A1F5-5E7A-4C99-87FF-BB0557D1918F}" srcOrd="0" destOrd="0" parTransId="{D5AB3EE9-A679-47F9-9510-5E49C94C169B}" sibTransId="{6E98DB08-97EA-402D-9657-EF498B1B8497}"/>
    <dgm:cxn modelId="{4BA8E18B-C512-4D08-943E-39CB4DA27ADA}" srcId="{3FC8D757-A456-4856-B68C-2AB43E90E8B9}" destId="{B39B3DBC-E384-4070-86FE-5AA0677D57D2}" srcOrd="1" destOrd="0" parTransId="{F4F7A987-DC73-409A-B20D-3222E82DE171}" sibTransId="{79059018-3348-40E9-834D-809FCF373697}"/>
    <dgm:cxn modelId="{EDB3DD3A-38CE-4E3D-98E5-6D8364A80CD7}" type="presOf" srcId="{5D821841-0C18-43C4-AE71-3AD9478410B9}" destId="{D8EBC330-DB28-4413-B40F-4CA4CCFD09B6}" srcOrd="0" destOrd="0" presId="urn:microsoft.com/office/officeart/2005/8/layout/vList5"/>
    <dgm:cxn modelId="{B20EB194-28D4-40CC-9B81-4DB08E68F7DE}" type="presOf" srcId="{6188A1F5-5E7A-4C99-87FF-BB0557D1918F}" destId="{D6153EE4-94F9-412B-85E9-98470E36F6DC}" srcOrd="0" destOrd="0" presId="urn:microsoft.com/office/officeart/2005/8/layout/vList5"/>
    <dgm:cxn modelId="{66FDC01D-C984-40B9-AE05-358A3DC4E049}" srcId="{E80887D1-52E9-4900-AE26-0CD6090C68D3}" destId="{3FC8D757-A456-4856-B68C-2AB43E90E8B9}" srcOrd="0" destOrd="0" parTransId="{C4D396BC-CF1B-42D3-B135-92828E12559A}" sibTransId="{BB0283FF-4832-4DA9-B5E1-B2941DE361C3}"/>
    <dgm:cxn modelId="{FAFACA9D-3CC0-4E40-9404-386B1D6EBE03}" srcId="{3FC8D757-A456-4856-B68C-2AB43E90E8B9}" destId="{09601FFA-0E36-47E2-873B-AC022BD10B45}" srcOrd="0" destOrd="0" parTransId="{EAB0DEEB-28D4-413B-B963-C90B470614A6}" sibTransId="{0E82E42B-3242-4EDA-918D-422822E514D3}"/>
    <dgm:cxn modelId="{5D1189D9-7BDA-4ABF-80E3-D70B6A1B80D1}" type="presOf" srcId="{0B9C1F9B-3AAA-40B0-8AB5-643DC29D2831}" destId="{613DF735-5F59-4490-85F1-A7D254F167A1}" srcOrd="0" destOrd="0" presId="urn:microsoft.com/office/officeart/2005/8/layout/vList5"/>
    <dgm:cxn modelId="{65EB7AFB-2D69-486C-8744-117451044B64}" type="presOf" srcId="{09601FFA-0E36-47E2-873B-AC022BD10B45}" destId="{9208DABA-10D5-462E-BF8B-2EFB7D3F6906}" srcOrd="0" destOrd="0" presId="urn:microsoft.com/office/officeart/2005/8/layout/vList5"/>
    <dgm:cxn modelId="{5B1FD0E8-50DF-49FE-AD6C-B9E5C0DF6F04}" type="presOf" srcId="{2F5CDDB4-88B9-47C4-A834-E5D36EA24A29}" destId="{D6153EE4-94F9-412B-85E9-98470E36F6DC}" srcOrd="0" destOrd="1" presId="urn:microsoft.com/office/officeart/2005/8/layout/vList5"/>
    <dgm:cxn modelId="{175A33BD-0CCD-4FEA-8DF4-842764316C72}" type="presOf" srcId="{3FC8D757-A456-4856-B68C-2AB43E90E8B9}" destId="{8DEF2D06-245F-458B-8EF2-322E23094F31}" srcOrd="0" destOrd="0" presId="urn:microsoft.com/office/officeart/2005/8/layout/vList5"/>
    <dgm:cxn modelId="{331DC1F0-D773-426E-A03C-FB01B3299C5A}" srcId="{5D821841-0C18-43C4-AE71-3AD9478410B9}" destId="{2D9A162C-44FA-42B3-9FE2-4D15A143442F}" srcOrd="0" destOrd="0" parTransId="{FD2BD355-AE32-46C8-B367-D662BBB6BD24}" sibTransId="{4A5F1DA1-C6B6-42F1-B712-CE91EA9E7FCB}"/>
    <dgm:cxn modelId="{8EAC0A33-A5F5-47D4-B6E3-D6B8008C3EB9}" srcId="{0B9C1F9B-3AAA-40B0-8AB5-643DC29D2831}" destId="{2F5CDDB4-88B9-47C4-A834-E5D36EA24A29}" srcOrd="1" destOrd="0" parTransId="{5855BA23-74C4-40F8-B5A3-0A522A1D4D2B}" sibTransId="{E46F7C94-E9B4-4004-AC6F-E6295D9D4DE8}"/>
    <dgm:cxn modelId="{B2717036-DEDB-48FC-83B8-27067313FCA1}" srcId="{E80887D1-52E9-4900-AE26-0CD6090C68D3}" destId="{5D821841-0C18-43C4-AE71-3AD9478410B9}" srcOrd="2" destOrd="0" parTransId="{BE1933D0-E6CA-4891-83EC-87CA567070BC}" sibTransId="{C6DA85CB-4E48-4169-9D64-9E5E760658D4}"/>
    <dgm:cxn modelId="{37B42D8C-3A68-4345-9FF3-447269473C0F}" type="presOf" srcId="{2D9A162C-44FA-42B3-9FE2-4D15A143442F}" destId="{4C665BA0-3C3A-4D2F-8152-4174B36BF82F}" srcOrd="0" destOrd="0" presId="urn:microsoft.com/office/officeart/2005/8/layout/vList5"/>
    <dgm:cxn modelId="{277CF34B-0D6C-4F6B-B606-0B913D57B983}" type="presParOf" srcId="{4FEB1B62-FD35-424A-B7B8-8982C8C188ED}" destId="{49F65FA3-F8B0-4B95-B2E7-F6F1FD83DB7E}" srcOrd="0" destOrd="0" presId="urn:microsoft.com/office/officeart/2005/8/layout/vList5"/>
    <dgm:cxn modelId="{8A3780DD-A8F5-4E33-BD3E-93604BB62D42}" type="presParOf" srcId="{49F65FA3-F8B0-4B95-B2E7-F6F1FD83DB7E}" destId="{8DEF2D06-245F-458B-8EF2-322E23094F31}" srcOrd="0" destOrd="0" presId="urn:microsoft.com/office/officeart/2005/8/layout/vList5"/>
    <dgm:cxn modelId="{0325380F-1484-4186-9BC6-A3567005FB5E}" type="presParOf" srcId="{49F65FA3-F8B0-4B95-B2E7-F6F1FD83DB7E}" destId="{9208DABA-10D5-462E-BF8B-2EFB7D3F6906}" srcOrd="1" destOrd="0" presId="urn:microsoft.com/office/officeart/2005/8/layout/vList5"/>
    <dgm:cxn modelId="{7B6EF0AB-C0BD-421E-92E3-C9D7C98638EC}" type="presParOf" srcId="{4FEB1B62-FD35-424A-B7B8-8982C8C188ED}" destId="{8881FCCE-F03A-4189-BCD7-2762D533C1B1}" srcOrd="1" destOrd="0" presId="urn:microsoft.com/office/officeart/2005/8/layout/vList5"/>
    <dgm:cxn modelId="{E7D09E42-D9A1-4DA2-B520-8DE976FA69AF}" type="presParOf" srcId="{4FEB1B62-FD35-424A-B7B8-8982C8C188ED}" destId="{A190F8EB-EB65-4980-909A-DB5C091E6A36}" srcOrd="2" destOrd="0" presId="urn:microsoft.com/office/officeart/2005/8/layout/vList5"/>
    <dgm:cxn modelId="{4EBC3E8E-36B5-4B0B-B07E-27C5B4229B68}" type="presParOf" srcId="{A190F8EB-EB65-4980-909A-DB5C091E6A36}" destId="{613DF735-5F59-4490-85F1-A7D254F167A1}" srcOrd="0" destOrd="0" presId="urn:microsoft.com/office/officeart/2005/8/layout/vList5"/>
    <dgm:cxn modelId="{2A9D6AD6-24C0-4CB2-A19C-0B61B7599F8D}" type="presParOf" srcId="{A190F8EB-EB65-4980-909A-DB5C091E6A36}" destId="{D6153EE4-94F9-412B-85E9-98470E36F6DC}" srcOrd="1" destOrd="0" presId="urn:microsoft.com/office/officeart/2005/8/layout/vList5"/>
    <dgm:cxn modelId="{98B96F37-F20E-4F2D-82E7-C949DFDEDE73}" type="presParOf" srcId="{4FEB1B62-FD35-424A-B7B8-8982C8C188ED}" destId="{AD25753B-3030-4085-9783-8F9B80358019}" srcOrd="3" destOrd="0" presId="urn:microsoft.com/office/officeart/2005/8/layout/vList5"/>
    <dgm:cxn modelId="{DCF60E33-D7AF-491C-9B60-C839B118C223}" type="presParOf" srcId="{4FEB1B62-FD35-424A-B7B8-8982C8C188ED}" destId="{ACE0D9B3-284D-4512-8BD9-3299844A73D2}" srcOrd="4" destOrd="0" presId="urn:microsoft.com/office/officeart/2005/8/layout/vList5"/>
    <dgm:cxn modelId="{14DFB138-A12E-4CD3-874E-CBD5D5A2C872}" type="presParOf" srcId="{ACE0D9B3-284D-4512-8BD9-3299844A73D2}" destId="{D8EBC330-DB28-4413-B40F-4CA4CCFD09B6}" srcOrd="0" destOrd="0" presId="urn:microsoft.com/office/officeart/2005/8/layout/vList5"/>
    <dgm:cxn modelId="{B8F6A865-F0DB-425E-B609-3B778EDF868E}" type="presParOf" srcId="{ACE0D9B3-284D-4512-8BD9-3299844A73D2}" destId="{4C665BA0-3C3A-4D2F-8152-4174B36BF82F}"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2D81D5-72A0-4BB3-92DD-87776EB585B2}" type="doc">
      <dgm:prSet loTypeId="urn:microsoft.com/office/officeart/2005/8/layout/cycle4#1" loCatId="cycle" qsTypeId="urn:microsoft.com/office/officeart/2005/8/quickstyle/3d3" qsCatId="3D" csTypeId="urn:microsoft.com/office/officeart/2005/8/colors/accent1_4" csCatId="accent1" phldr="1"/>
      <dgm:spPr/>
      <dgm:t>
        <a:bodyPr/>
        <a:lstStyle/>
        <a:p>
          <a:endParaRPr lang="en-US"/>
        </a:p>
      </dgm:t>
    </dgm:pt>
    <dgm:pt modelId="{58E4E8C6-B8DA-4C3C-88E3-E47966C0D516}">
      <dgm:prSet phldrT="[Text]" custT="1"/>
      <dgm:spPr/>
      <dgm:t>
        <a:bodyPr/>
        <a:lstStyle/>
        <a:p>
          <a:r>
            <a:rPr lang="en-US" sz="1800" b="1">
              <a:solidFill>
                <a:srgbClr val="C00000"/>
              </a:solidFill>
              <a:latin typeface="Times New Roman" panose="02020603050405020304" pitchFamily="18" charset="0"/>
              <a:cs typeface="Times New Roman" panose="02020603050405020304" pitchFamily="18" charset="0"/>
            </a:rPr>
            <a:t>EMPOWER</a:t>
          </a:r>
          <a:endParaRPr lang="en-US" sz="1800" b="1" dirty="0">
            <a:solidFill>
              <a:srgbClr val="C00000"/>
            </a:solidFill>
            <a:latin typeface="Times New Roman" panose="02020603050405020304" pitchFamily="18" charset="0"/>
            <a:cs typeface="Times New Roman" panose="02020603050405020304" pitchFamily="18" charset="0"/>
          </a:endParaRPr>
        </a:p>
      </dgm:t>
    </dgm:pt>
    <dgm:pt modelId="{FCEAE2B8-E636-4083-BB72-1B306451BAE9}" type="parTrans" cxnId="{356ED377-16F1-4E22-8912-1F27E6B97A47}">
      <dgm:prSet/>
      <dgm:spPr/>
      <dgm:t>
        <a:bodyPr/>
        <a:lstStyle/>
        <a:p>
          <a:endParaRPr lang="en-US" sz="1800">
            <a:latin typeface="Times New Roman" panose="02020603050405020304" pitchFamily="18" charset="0"/>
            <a:cs typeface="Times New Roman" panose="02020603050405020304" pitchFamily="18" charset="0"/>
          </a:endParaRPr>
        </a:p>
      </dgm:t>
    </dgm:pt>
    <dgm:pt modelId="{74A54C74-E98E-46BA-B244-AF77A2AF3A83}" type="sibTrans" cxnId="{356ED377-16F1-4E22-8912-1F27E6B97A47}">
      <dgm:prSet/>
      <dgm:spPr/>
      <dgm:t>
        <a:bodyPr/>
        <a:lstStyle/>
        <a:p>
          <a:endParaRPr lang="en-US" sz="1800">
            <a:latin typeface="Times New Roman" panose="02020603050405020304" pitchFamily="18" charset="0"/>
            <a:cs typeface="Times New Roman" panose="02020603050405020304" pitchFamily="18" charset="0"/>
          </a:endParaRPr>
        </a:p>
      </dgm:t>
    </dgm:pt>
    <dgm:pt modelId="{229C5031-E7F3-4191-B9AA-27F3AB8E8049}">
      <dgm:prSet phldrT="[Text]" custT="1"/>
      <dgm:spPr/>
      <dgm:t>
        <a:bodyPr/>
        <a:lstStyle/>
        <a:p>
          <a:pPr algn="just"/>
          <a:r>
            <a:rPr lang="en-US" sz="1800" dirty="0">
              <a:latin typeface="Times New Roman" panose="02020603050405020304" pitchFamily="18" charset="0"/>
              <a:cs typeface="Times New Roman" panose="02020603050405020304" pitchFamily="18" charset="0"/>
            </a:rPr>
            <a:t>Courts, law enforcements, third party experts</a:t>
          </a:r>
        </a:p>
      </dgm:t>
    </dgm:pt>
    <dgm:pt modelId="{A138467D-C9B2-407D-98C4-D06655E226A9}" type="parTrans" cxnId="{247A9BFC-CE56-4F0E-B7F8-D256658B8A51}">
      <dgm:prSet/>
      <dgm:spPr/>
      <dgm:t>
        <a:bodyPr/>
        <a:lstStyle/>
        <a:p>
          <a:endParaRPr lang="en-US" sz="1800">
            <a:latin typeface="Times New Roman" panose="02020603050405020304" pitchFamily="18" charset="0"/>
            <a:cs typeface="Times New Roman" panose="02020603050405020304" pitchFamily="18" charset="0"/>
          </a:endParaRPr>
        </a:p>
      </dgm:t>
    </dgm:pt>
    <dgm:pt modelId="{5EC0ED88-DB91-4C3C-8621-645F66C5AEB2}" type="sibTrans" cxnId="{247A9BFC-CE56-4F0E-B7F8-D256658B8A51}">
      <dgm:prSet/>
      <dgm:spPr/>
      <dgm:t>
        <a:bodyPr/>
        <a:lstStyle/>
        <a:p>
          <a:endParaRPr lang="en-US" sz="1800">
            <a:latin typeface="Times New Roman" panose="02020603050405020304" pitchFamily="18" charset="0"/>
            <a:cs typeface="Times New Roman" panose="02020603050405020304" pitchFamily="18" charset="0"/>
          </a:endParaRPr>
        </a:p>
      </dgm:t>
    </dgm:pt>
    <dgm:pt modelId="{E95A8AB9-8904-4A4D-9F0F-6A0BF3C7C090}">
      <dgm:prSet phldrT="[Text]" custT="1"/>
      <dgm:spPr/>
      <dgm:t>
        <a:bodyPr/>
        <a:lstStyle/>
        <a:p>
          <a:r>
            <a:rPr lang="en-US" sz="1800" b="1">
              <a:solidFill>
                <a:schemeClr val="tx1"/>
              </a:solidFill>
              <a:latin typeface="Times New Roman" panose="02020603050405020304" pitchFamily="18" charset="0"/>
              <a:cs typeface="Times New Roman" panose="02020603050405020304" pitchFamily="18" charset="0"/>
            </a:rPr>
            <a:t>EDUCATE</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D9C96257-2623-40BD-826E-042701C822AF}" type="parTrans" cxnId="{A876D90B-00D1-42DC-B126-8584E31C9CA5}">
      <dgm:prSet/>
      <dgm:spPr/>
      <dgm:t>
        <a:bodyPr/>
        <a:lstStyle/>
        <a:p>
          <a:endParaRPr lang="en-US" sz="1800">
            <a:latin typeface="Times New Roman" panose="02020603050405020304" pitchFamily="18" charset="0"/>
            <a:cs typeface="Times New Roman" panose="02020603050405020304" pitchFamily="18" charset="0"/>
          </a:endParaRPr>
        </a:p>
      </dgm:t>
    </dgm:pt>
    <dgm:pt modelId="{1937FE9C-8043-4113-AA10-EE53CDCE2DBB}" type="sibTrans" cxnId="{A876D90B-00D1-42DC-B126-8584E31C9CA5}">
      <dgm:prSet/>
      <dgm:spPr/>
      <dgm:t>
        <a:bodyPr/>
        <a:lstStyle/>
        <a:p>
          <a:endParaRPr lang="en-US" sz="1800">
            <a:latin typeface="Times New Roman" panose="02020603050405020304" pitchFamily="18" charset="0"/>
            <a:cs typeface="Times New Roman" panose="02020603050405020304" pitchFamily="18" charset="0"/>
          </a:endParaRPr>
        </a:p>
      </dgm:t>
    </dgm:pt>
    <dgm:pt modelId="{088631D2-68D4-4F1C-9A88-452CC78DDDF6}">
      <dgm:prSet phldrT="[Text]" custT="1"/>
      <dgm:spPr/>
      <dgm:t>
        <a:bodyPr/>
        <a:lstStyle/>
        <a:p>
          <a:pPr algn="just"/>
          <a:r>
            <a:rPr lang="en-US" sz="1800" dirty="0">
              <a:latin typeface="Times New Roman" panose="02020603050405020304" pitchFamily="18" charset="0"/>
              <a:cs typeface="Times New Roman" panose="02020603050405020304" pitchFamily="18" charset="0"/>
            </a:rPr>
            <a:t>Awareness for skill development, specialized training for enforcement agencies </a:t>
          </a:r>
        </a:p>
      </dgm:t>
    </dgm:pt>
    <dgm:pt modelId="{91BC3D79-C78A-4FD3-949D-D36424DB3299}" type="parTrans" cxnId="{30E8DF33-6526-4241-A381-C6065594564A}">
      <dgm:prSet/>
      <dgm:spPr/>
      <dgm:t>
        <a:bodyPr/>
        <a:lstStyle/>
        <a:p>
          <a:endParaRPr lang="en-US" sz="1800">
            <a:latin typeface="Times New Roman" panose="02020603050405020304" pitchFamily="18" charset="0"/>
            <a:cs typeface="Times New Roman" panose="02020603050405020304" pitchFamily="18" charset="0"/>
          </a:endParaRPr>
        </a:p>
      </dgm:t>
    </dgm:pt>
    <dgm:pt modelId="{C9D9384B-16DF-40D0-8CE7-EA421962722A}" type="sibTrans" cxnId="{30E8DF33-6526-4241-A381-C6065594564A}">
      <dgm:prSet/>
      <dgm:spPr/>
      <dgm:t>
        <a:bodyPr/>
        <a:lstStyle/>
        <a:p>
          <a:endParaRPr lang="en-US" sz="1800">
            <a:latin typeface="Times New Roman" panose="02020603050405020304" pitchFamily="18" charset="0"/>
            <a:cs typeface="Times New Roman" panose="02020603050405020304" pitchFamily="18" charset="0"/>
          </a:endParaRPr>
        </a:p>
      </dgm:t>
    </dgm:pt>
    <dgm:pt modelId="{E5FD124D-1F21-4387-85C4-1B9137632A0B}">
      <dgm:prSet phldrT="[Text]" custT="1"/>
      <dgm:spPr/>
      <dgm:t>
        <a:bodyPr/>
        <a:lstStyle/>
        <a:p>
          <a:r>
            <a:rPr lang="en-US" sz="1800" b="1">
              <a:solidFill>
                <a:srgbClr val="C00000"/>
              </a:solidFill>
              <a:latin typeface="Times New Roman" panose="02020603050405020304" pitchFamily="18" charset="0"/>
              <a:cs typeface="Times New Roman" panose="02020603050405020304" pitchFamily="18" charset="0"/>
            </a:rPr>
            <a:t>ENGINEER</a:t>
          </a:r>
          <a:endParaRPr lang="en-US" sz="1800" b="1" dirty="0">
            <a:solidFill>
              <a:srgbClr val="C00000"/>
            </a:solidFill>
            <a:latin typeface="Times New Roman" panose="02020603050405020304" pitchFamily="18" charset="0"/>
            <a:cs typeface="Times New Roman" panose="02020603050405020304" pitchFamily="18" charset="0"/>
          </a:endParaRPr>
        </a:p>
      </dgm:t>
    </dgm:pt>
    <dgm:pt modelId="{99E16AAC-C7FE-47BA-8F4C-7DD0288B4590}" type="parTrans" cxnId="{2F3B9AC5-3C28-4285-BA74-2FB9A196BDC1}">
      <dgm:prSet/>
      <dgm:spPr/>
      <dgm:t>
        <a:bodyPr/>
        <a:lstStyle/>
        <a:p>
          <a:endParaRPr lang="en-US" sz="1800">
            <a:latin typeface="Times New Roman" panose="02020603050405020304" pitchFamily="18" charset="0"/>
            <a:cs typeface="Times New Roman" panose="02020603050405020304" pitchFamily="18" charset="0"/>
          </a:endParaRPr>
        </a:p>
      </dgm:t>
    </dgm:pt>
    <dgm:pt modelId="{B46A87A8-EF2B-441F-973F-EDAB2D2A15C0}" type="sibTrans" cxnId="{2F3B9AC5-3C28-4285-BA74-2FB9A196BDC1}">
      <dgm:prSet/>
      <dgm:spPr/>
      <dgm:t>
        <a:bodyPr/>
        <a:lstStyle/>
        <a:p>
          <a:endParaRPr lang="en-US" sz="1800">
            <a:latin typeface="Times New Roman" panose="02020603050405020304" pitchFamily="18" charset="0"/>
            <a:cs typeface="Times New Roman" panose="02020603050405020304" pitchFamily="18" charset="0"/>
          </a:endParaRPr>
        </a:p>
      </dgm:t>
    </dgm:pt>
    <dgm:pt modelId="{CC7B9768-1AE2-4AD2-AB26-F6BB0B83567B}">
      <dgm:prSet phldrT="[Text]" custT="1"/>
      <dgm:spPr/>
      <dgm:t>
        <a:bodyPr/>
        <a:lstStyle/>
        <a:p>
          <a:pPr algn="just"/>
          <a:r>
            <a:rPr lang="en-US" sz="1800" dirty="0">
              <a:latin typeface="Times New Roman" panose="02020603050405020304" pitchFamily="18" charset="0"/>
              <a:cs typeface="Times New Roman" panose="02020603050405020304" pitchFamily="18" charset="0"/>
            </a:rPr>
            <a:t>Innovative solutions for technological combats</a:t>
          </a:r>
        </a:p>
      </dgm:t>
    </dgm:pt>
    <dgm:pt modelId="{95639CA6-B53A-40B8-BB6F-59C2B751B25B}" type="parTrans" cxnId="{D875F79B-1541-4E40-877C-44C608286F2A}">
      <dgm:prSet/>
      <dgm:spPr/>
      <dgm:t>
        <a:bodyPr/>
        <a:lstStyle/>
        <a:p>
          <a:endParaRPr lang="en-US" sz="1800">
            <a:latin typeface="Times New Roman" panose="02020603050405020304" pitchFamily="18" charset="0"/>
            <a:cs typeface="Times New Roman" panose="02020603050405020304" pitchFamily="18" charset="0"/>
          </a:endParaRPr>
        </a:p>
      </dgm:t>
    </dgm:pt>
    <dgm:pt modelId="{C31B6F93-601D-407D-9773-95C178FB3962}" type="sibTrans" cxnId="{D875F79B-1541-4E40-877C-44C608286F2A}">
      <dgm:prSet/>
      <dgm:spPr/>
      <dgm:t>
        <a:bodyPr/>
        <a:lstStyle/>
        <a:p>
          <a:endParaRPr lang="en-US" sz="1800">
            <a:latin typeface="Times New Roman" panose="02020603050405020304" pitchFamily="18" charset="0"/>
            <a:cs typeface="Times New Roman" panose="02020603050405020304" pitchFamily="18" charset="0"/>
          </a:endParaRPr>
        </a:p>
      </dgm:t>
    </dgm:pt>
    <dgm:pt modelId="{9BB7C3F5-9F2A-4647-8816-BE1F30369E82}">
      <dgm:prSet phldrT="[Text]" custT="1"/>
      <dgm:spPr/>
      <dgm:t>
        <a:bodyPr/>
        <a:lstStyle/>
        <a:p>
          <a:r>
            <a:rPr lang="en-US" sz="1800" b="1">
              <a:solidFill>
                <a:schemeClr val="tx1"/>
              </a:solidFill>
              <a:latin typeface="Times New Roman" panose="02020603050405020304" pitchFamily="18" charset="0"/>
              <a:cs typeface="Times New Roman" panose="02020603050405020304" pitchFamily="18" charset="0"/>
            </a:rPr>
            <a:t>ENGAGE</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BD7177CA-C992-4C0E-B984-40097FD5E775}" type="parTrans" cxnId="{44BF9E7D-896E-4F29-83D1-0A060B763B95}">
      <dgm:prSet/>
      <dgm:spPr/>
      <dgm:t>
        <a:bodyPr/>
        <a:lstStyle/>
        <a:p>
          <a:endParaRPr lang="en-US" sz="1800">
            <a:latin typeface="Times New Roman" panose="02020603050405020304" pitchFamily="18" charset="0"/>
            <a:cs typeface="Times New Roman" panose="02020603050405020304" pitchFamily="18" charset="0"/>
          </a:endParaRPr>
        </a:p>
      </dgm:t>
    </dgm:pt>
    <dgm:pt modelId="{12FF1040-C2D3-4C65-BCE4-864709457CDC}" type="sibTrans" cxnId="{44BF9E7D-896E-4F29-83D1-0A060B763B95}">
      <dgm:prSet/>
      <dgm:spPr/>
      <dgm:t>
        <a:bodyPr/>
        <a:lstStyle/>
        <a:p>
          <a:endParaRPr lang="en-US" sz="1800">
            <a:latin typeface="Times New Roman" panose="02020603050405020304" pitchFamily="18" charset="0"/>
            <a:cs typeface="Times New Roman" panose="02020603050405020304" pitchFamily="18" charset="0"/>
          </a:endParaRPr>
        </a:p>
      </dgm:t>
    </dgm:pt>
    <dgm:pt modelId="{49C6C002-85E1-4EE0-8557-09B64073D168}">
      <dgm:prSet phldrT="[Text]" custT="1"/>
      <dgm:spPr/>
      <dgm:t>
        <a:bodyPr/>
        <a:lstStyle/>
        <a:p>
          <a:pPr algn="just"/>
          <a:r>
            <a:rPr lang="en-US" sz="1800" dirty="0">
              <a:latin typeface="Times New Roman" panose="02020603050405020304" pitchFamily="18" charset="0"/>
              <a:cs typeface="Times New Roman" panose="02020603050405020304" pitchFamily="18" charset="0"/>
            </a:rPr>
            <a:t>Conversation with foreign jurisdictions </a:t>
          </a:r>
        </a:p>
      </dgm:t>
    </dgm:pt>
    <dgm:pt modelId="{315A9E44-0377-4E32-A5B9-634F4BD006E4}" type="parTrans" cxnId="{04437BCB-9CA6-4E96-8676-B3592DF7A52A}">
      <dgm:prSet/>
      <dgm:spPr/>
      <dgm:t>
        <a:bodyPr/>
        <a:lstStyle/>
        <a:p>
          <a:endParaRPr lang="en-US" sz="1800">
            <a:latin typeface="Times New Roman" panose="02020603050405020304" pitchFamily="18" charset="0"/>
            <a:cs typeface="Times New Roman" panose="02020603050405020304" pitchFamily="18" charset="0"/>
          </a:endParaRPr>
        </a:p>
      </dgm:t>
    </dgm:pt>
    <dgm:pt modelId="{BBF4AA12-4509-473E-A6B9-BB3635B318EE}" type="sibTrans" cxnId="{04437BCB-9CA6-4E96-8676-B3592DF7A52A}">
      <dgm:prSet/>
      <dgm:spPr/>
      <dgm:t>
        <a:bodyPr/>
        <a:lstStyle/>
        <a:p>
          <a:endParaRPr lang="en-US" sz="1800">
            <a:latin typeface="Times New Roman" panose="02020603050405020304" pitchFamily="18" charset="0"/>
            <a:cs typeface="Times New Roman" panose="02020603050405020304" pitchFamily="18" charset="0"/>
          </a:endParaRPr>
        </a:p>
      </dgm:t>
    </dgm:pt>
    <dgm:pt modelId="{49B96295-91F3-44AD-BBA1-3A6EEF6E5518}" type="pres">
      <dgm:prSet presAssocID="{9F2D81D5-72A0-4BB3-92DD-87776EB585B2}" presName="cycleMatrixDiagram" presStyleCnt="0">
        <dgm:presLayoutVars>
          <dgm:chMax val="1"/>
          <dgm:dir/>
          <dgm:animLvl val="lvl"/>
          <dgm:resizeHandles val="exact"/>
        </dgm:presLayoutVars>
      </dgm:prSet>
      <dgm:spPr/>
      <dgm:t>
        <a:bodyPr/>
        <a:lstStyle/>
        <a:p>
          <a:endParaRPr lang="en-US"/>
        </a:p>
      </dgm:t>
    </dgm:pt>
    <dgm:pt modelId="{C6F441AF-A15C-4CF8-9503-8FCF08D77B96}" type="pres">
      <dgm:prSet presAssocID="{9F2D81D5-72A0-4BB3-92DD-87776EB585B2}" presName="children" presStyleCnt="0"/>
      <dgm:spPr/>
    </dgm:pt>
    <dgm:pt modelId="{44091ED1-5EA1-40CD-A8A4-A6C6330CBA53}" type="pres">
      <dgm:prSet presAssocID="{9F2D81D5-72A0-4BB3-92DD-87776EB585B2}" presName="child1group" presStyleCnt="0"/>
      <dgm:spPr/>
    </dgm:pt>
    <dgm:pt modelId="{B9445056-00B8-4C36-A900-C17B82037059}" type="pres">
      <dgm:prSet presAssocID="{9F2D81D5-72A0-4BB3-92DD-87776EB585B2}" presName="child1" presStyleLbl="bgAcc1" presStyleIdx="0" presStyleCnt="4"/>
      <dgm:spPr/>
      <dgm:t>
        <a:bodyPr/>
        <a:lstStyle/>
        <a:p>
          <a:endParaRPr lang="en-US"/>
        </a:p>
      </dgm:t>
    </dgm:pt>
    <dgm:pt modelId="{F38FDA5F-5941-4242-BCC0-F250714E20CF}" type="pres">
      <dgm:prSet presAssocID="{9F2D81D5-72A0-4BB3-92DD-87776EB585B2}" presName="child1Text" presStyleLbl="bgAcc1" presStyleIdx="0" presStyleCnt="4">
        <dgm:presLayoutVars>
          <dgm:bulletEnabled val="1"/>
        </dgm:presLayoutVars>
      </dgm:prSet>
      <dgm:spPr/>
      <dgm:t>
        <a:bodyPr/>
        <a:lstStyle/>
        <a:p>
          <a:endParaRPr lang="en-US"/>
        </a:p>
      </dgm:t>
    </dgm:pt>
    <dgm:pt modelId="{F4D26DB6-2A87-4F98-A37D-EE28593A9904}" type="pres">
      <dgm:prSet presAssocID="{9F2D81D5-72A0-4BB3-92DD-87776EB585B2}" presName="child2group" presStyleCnt="0"/>
      <dgm:spPr/>
    </dgm:pt>
    <dgm:pt modelId="{D3297A02-DB95-4EEA-A44F-CB73542117A7}" type="pres">
      <dgm:prSet presAssocID="{9F2D81D5-72A0-4BB3-92DD-87776EB585B2}" presName="child2" presStyleLbl="bgAcc1" presStyleIdx="1" presStyleCnt="4" custScaleX="130012" custLinFactNeighborX="17288"/>
      <dgm:spPr/>
      <dgm:t>
        <a:bodyPr/>
        <a:lstStyle/>
        <a:p>
          <a:endParaRPr lang="en-US"/>
        </a:p>
      </dgm:t>
    </dgm:pt>
    <dgm:pt modelId="{07B97B38-104B-4617-A51D-AA89BA852100}" type="pres">
      <dgm:prSet presAssocID="{9F2D81D5-72A0-4BB3-92DD-87776EB585B2}" presName="child2Text" presStyleLbl="bgAcc1" presStyleIdx="1" presStyleCnt="4">
        <dgm:presLayoutVars>
          <dgm:bulletEnabled val="1"/>
        </dgm:presLayoutVars>
      </dgm:prSet>
      <dgm:spPr/>
      <dgm:t>
        <a:bodyPr/>
        <a:lstStyle/>
        <a:p>
          <a:endParaRPr lang="en-US"/>
        </a:p>
      </dgm:t>
    </dgm:pt>
    <dgm:pt modelId="{D636DFBB-4B8A-4A74-A40F-A55867E8934E}" type="pres">
      <dgm:prSet presAssocID="{9F2D81D5-72A0-4BB3-92DD-87776EB585B2}" presName="child3group" presStyleCnt="0"/>
      <dgm:spPr/>
    </dgm:pt>
    <dgm:pt modelId="{2E6444FC-ADFC-4FDD-A508-89D673B57BCD}" type="pres">
      <dgm:prSet presAssocID="{9F2D81D5-72A0-4BB3-92DD-87776EB585B2}" presName="child3" presStyleLbl="bgAcc1" presStyleIdx="2" presStyleCnt="4" custLinFactNeighborX="18005" custLinFactNeighborY="1208"/>
      <dgm:spPr/>
      <dgm:t>
        <a:bodyPr/>
        <a:lstStyle/>
        <a:p>
          <a:endParaRPr lang="en-US"/>
        </a:p>
      </dgm:t>
    </dgm:pt>
    <dgm:pt modelId="{2D3A4E75-6641-43ED-9E4D-53BAB759F535}" type="pres">
      <dgm:prSet presAssocID="{9F2D81D5-72A0-4BB3-92DD-87776EB585B2}" presName="child3Text" presStyleLbl="bgAcc1" presStyleIdx="2" presStyleCnt="4">
        <dgm:presLayoutVars>
          <dgm:bulletEnabled val="1"/>
        </dgm:presLayoutVars>
      </dgm:prSet>
      <dgm:spPr/>
      <dgm:t>
        <a:bodyPr/>
        <a:lstStyle/>
        <a:p>
          <a:endParaRPr lang="en-US"/>
        </a:p>
      </dgm:t>
    </dgm:pt>
    <dgm:pt modelId="{AA5281A7-D9D7-4450-A775-2E23CAA38E17}" type="pres">
      <dgm:prSet presAssocID="{9F2D81D5-72A0-4BB3-92DD-87776EB585B2}" presName="child4group" presStyleCnt="0"/>
      <dgm:spPr/>
    </dgm:pt>
    <dgm:pt modelId="{18189CC3-6C37-46FF-B374-BAFB6A5812C7}" type="pres">
      <dgm:prSet presAssocID="{9F2D81D5-72A0-4BB3-92DD-87776EB585B2}" presName="child4" presStyleLbl="bgAcc1" presStyleIdx="3" presStyleCnt="4"/>
      <dgm:spPr/>
      <dgm:t>
        <a:bodyPr/>
        <a:lstStyle/>
        <a:p>
          <a:endParaRPr lang="en-US"/>
        </a:p>
      </dgm:t>
    </dgm:pt>
    <dgm:pt modelId="{6B8E15A9-D9B3-4FA0-B11F-0EDE3F0346DF}" type="pres">
      <dgm:prSet presAssocID="{9F2D81D5-72A0-4BB3-92DD-87776EB585B2}" presName="child4Text" presStyleLbl="bgAcc1" presStyleIdx="3" presStyleCnt="4">
        <dgm:presLayoutVars>
          <dgm:bulletEnabled val="1"/>
        </dgm:presLayoutVars>
      </dgm:prSet>
      <dgm:spPr/>
      <dgm:t>
        <a:bodyPr/>
        <a:lstStyle/>
        <a:p>
          <a:endParaRPr lang="en-US"/>
        </a:p>
      </dgm:t>
    </dgm:pt>
    <dgm:pt modelId="{95BCA9FE-0045-4749-8915-1AC7B622194A}" type="pres">
      <dgm:prSet presAssocID="{9F2D81D5-72A0-4BB3-92DD-87776EB585B2}" presName="childPlaceholder" presStyleCnt="0"/>
      <dgm:spPr/>
    </dgm:pt>
    <dgm:pt modelId="{B2669C43-BE34-4E48-83FF-11EEECA63A7D}" type="pres">
      <dgm:prSet presAssocID="{9F2D81D5-72A0-4BB3-92DD-87776EB585B2}" presName="circle" presStyleCnt="0"/>
      <dgm:spPr/>
    </dgm:pt>
    <dgm:pt modelId="{AFDABE64-9627-4356-8F9A-585685DF666E}" type="pres">
      <dgm:prSet presAssocID="{9F2D81D5-72A0-4BB3-92DD-87776EB585B2}" presName="quadrant1" presStyleLbl="node1" presStyleIdx="0" presStyleCnt="4">
        <dgm:presLayoutVars>
          <dgm:chMax val="1"/>
          <dgm:bulletEnabled val="1"/>
        </dgm:presLayoutVars>
      </dgm:prSet>
      <dgm:spPr/>
      <dgm:t>
        <a:bodyPr/>
        <a:lstStyle/>
        <a:p>
          <a:endParaRPr lang="en-US"/>
        </a:p>
      </dgm:t>
    </dgm:pt>
    <dgm:pt modelId="{BE5CC6DE-01B7-4FF7-BD45-93CCE6B3D355}" type="pres">
      <dgm:prSet presAssocID="{9F2D81D5-72A0-4BB3-92DD-87776EB585B2}" presName="quadrant2" presStyleLbl="node1" presStyleIdx="1" presStyleCnt="4">
        <dgm:presLayoutVars>
          <dgm:chMax val="1"/>
          <dgm:bulletEnabled val="1"/>
        </dgm:presLayoutVars>
      </dgm:prSet>
      <dgm:spPr/>
      <dgm:t>
        <a:bodyPr/>
        <a:lstStyle/>
        <a:p>
          <a:endParaRPr lang="en-US"/>
        </a:p>
      </dgm:t>
    </dgm:pt>
    <dgm:pt modelId="{5646F36A-EDBD-428A-BD23-6158AEA8C494}" type="pres">
      <dgm:prSet presAssocID="{9F2D81D5-72A0-4BB3-92DD-87776EB585B2}" presName="quadrant3" presStyleLbl="node1" presStyleIdx="2" presStyleCnt="4">
        <dgm:presLayoutVars>
          <dgm:chMax val="1"/>
          <dgm:bulletEnabled val="1"/>
        </dgm:presLayoutVars>
      </dgm:prSet>
      <dgm:spPr/>
      <dgm:t>
        <a:bodyPr/>
        <a:lstStyle/>
        <a:p>
          <a:endParaRPr lang="en-US"/>
        </a:p>
      </dgm:t>
    </dgm:pt>
    <dgm:pt modelId="{983890F1-F4D2-44B7-BBD8-6EF67668C3D5}" type="pres">
      <dgm:prSet presAssocID="{9F2D81D5-72A0-4BB3-92DD-87776EB585B2}" presName="quadrant4" presStyleLbl="node1" presStyleIdx="3" presStyleCnt="4">
        <dgm:presLayoutVars>
          <dgm:chMax val="1"/>
          <dgm:bulletEnabled val="1"/>
        </dgm:presLayoutVars>
      </dgm:prSet>
      <dgm:spPr/>
      <dgm:t>
        <a:bodyPr/>
        <a:lstStyle/>
        <a:p>
          <a:endParaRPr lang="en-US"/>
        </a:p>
      </dgm:t>
    </dgm:pt>
    <dgm:pt modelId="{85FAD119-CC5A-4B8A-8586-85B64132976E}" type="pres">
      <dgm:prSet presAssocID="{9F2D81D5-72A0-4BB3-92DD-87776EB585B2}" presName="quadrantPlaceholder" presStyleCnt="0"/>
      <dgm:spPr/>
    </dgm:pt>
    <dgm:pt modelId="{5E30686F-2020-4F28-A45B-FBE8B93D7654}" type="pres">
      <dgm:prSet presAssocID="{9F2D81D5-72A0-4BB3-92DD-87776EB585B2}" presName="center1" presStyleLbl="fgShp" presStyleIdx="0" presStyleCnt="2"/>
      <dgm:spPr/>
    </dgm:pt>
    <dgm:pt modelId="{D7973BCB-85D3-45C1-9161-102587EB4DFE}" type="pres">
      <dgm:prSet presAssocID="{9F2D81D5-72A0-4BB3-92DD-87776EB585B2}" presName="center2" presStyleLbl="fgShp" presStyleIdx="1" presStyleCnt="2"/>
      <dgm:spPr/>
    </dgm:pt>
  </dgm:ptLst>
  <dgm:cxnLst>
    <dgm:cxn modelId="{98E3F6D1-BE1B-483F-9D52-C266D7D8420A}" type="presOf" srcId="{088631D2-68D4-4F1C-9A88-452CC78DDDF6}" destId="{07B97B38-104B-4617-A51D-AA89BA852100}" srcOrd="1" destOrd="0" presId="urn:microsoft.com/office/officeart/2005/8/layout/cycle4#1"/>
    <dgm:cxn modelId="{3923C75A-A66D-4760-9ABF-31CCEC8A384F}" type="presOf" srcId="{49C6C002-85E1-4EE0-8557-09B64073D168}" destId="{6B8E15A9-D9B3-4FA0-B11F-0EDE3F0346DF}" srcOrd="1" destOrd="0" presId="urn:microsoft.com/office/officeart/2005/8/layout/cycle4#1"/>
    <dgm:cxn modelId="{D69926EB-3935-4914-AC13-2603C84B312D}" type="presOf" srcId="{229C5031-E7F3-4191-B9AA-27F3AB8E8049}" destId="{F38FDA5F-5941-4242-BCC0-F250714E20CF}" srcOrd="1" destOrd="0" presId="urn:microsoft.com/office/officeart/2005/8/layout/cycle4#1"/>
    <dgm:cxn modelId="{99826E65-7F62-46E7-824F-F8A20C43EBC8}" type="presOf" srcId="{E5FD124D-1F21-4387-85C4-1B9137632A0B}" destId="{5646F36A-EDBD-428A-BD23-6158AEA8C494}" srcOrd="0" destOrd="0" presId="urn:microsoft.com/office/officeart/2005/8/layout/cycle4#1"/>
    <dgm:cxn modelId="{902D1732-2B0F-4D0A-B911-93300DAA0607}" type="presOf" srcId="{E95A8AB9-8904-4A4D-9F0F-6A0BF3C7C090}" destId="{BE5CC6DE-01B7-4FF7-BD45-93CCE6B3D355}" srcOrd="0" destOrd="0" presId="urn:microsoft.com/office/officeart/2005/8/layout/cycle4#1"/>
    <dgm:cxn modelId="{DD685846-3765-42E2-A8B7-4950CD425FCC}" type="presOf" srcId="{CC7B9768-1AE2-4AD2-AB26-F6BB0B83567B}" destId="{2D3A4E75-6641-43ED-9E4D-53BAB759F535}" srcOrd="1" destOrd="0" presId="urn:microsoft.com/office/officeart/2005/8/layout/cycle4#1"/>
    <dgm:cxn modelId="{8ED8C480-0D34-4F57-9153-96D16E42F39F}" type="presOf" srcId="{58E4E8C6-B8DA-4C3C-88E3-E47966C0D516}" destId="{AFDABE64-9627-4356-8F9A-585685DF666E}" srcOrd="0" destOrd="0" presId="urn:microsoft.com/office/officeart/2005/8/layout/cycle4#1"/>
    <dgm:cxn modelId="{3AB25E0D-4DA0-462A-B5BC-E9D069AED336}" type="presOf" srcId="{9BB7C3F5-9F2A-4647-8816-BE1F30369E82}" destId="{983890F1-F4D2-44B7-BBD8-6EF67668C3D5}" srcOrd="0" destOrd="0" presId="urn:microsoft.com/office/officeart/2005/8/layout/cycle4#1"/>
    <dgm:cxn modelId="{247A9BFC-CE56-4F0E-B7F8-D256658B8A51}" srcId="{58E4E8C6-B8DA-4C3C-88E3-E47966C0D516}" destId="{229C5031-E7F3-4191-B9AA-27F3AB8E8049}" srcOrd="0" destOrd="0" parTransId="{A138467D-C9B2-407D-98C4-D06655E226A9}" sibTransId="{5EC0ED88-DB91-4C3C-8621-645F66C5AEB2}"/>
    <dgm:cxn modelId="{A876D90B-00D1-42DC-B126-8584E31C9CA5}" srcId="{9F2D81D5-72A0-4BB3-92DD-87776EB585B2}" destId="{E95A8AB9-8904-4A4D-9F0F-6A0BF3C7C090}" srcOrd="1" destOrd="0" parTransId="{D9C96257-2623-40BD-826E-042701C822AF}" sibTransId="{1937FE9C-8043-4113-AA10-EE53CDCE2DBB}"/>
    <dgm:cxn modelId="{2F3B9AC5-3C28-4285-BA74-2FB9A196BDC1}" srcId="{9F2D81D5-72A0-4BB3-92DD-87776EB585B2}" destId="{E5FD124D-1F21-4387-85C4-1B9137632A0B}" srcOrd="2" destOrd="0" parTransId="{99E16AAC-C7FE-47BA-8F4C-7DD0288B4590}" sibTransId="{B46A87A8-EF2B-441F-973F-EDAB2D2A15C0}"/>
    <dgm:cxn modelId="{2CF759DD-156A-4D8F-984E-926BE3948A3A}" type="presOf" srcId="{229C5031-E7F3-4191-B9AA-27F3AB8E8049}" destId="{B9445056-00B8-4C36-A900-C17B82037059}" srcOrd="0" destOrd="0" presId="urn:microsoft.com/office/officeart/2005/8/layout/cycle4#1"/>
    <dgm:cxn modelId="{D875F79B-1541-4E40-877C-44C608286F2A}" srcId="{E5FD124D-1F21-4387-85C4-1B9137632A0B}" destId="{CC7B9768-1AE2-4AD2-AB26-F6BB0B83567B}" srcOrd="0" destOrd="0" parTransId="{95639CA6-B53A-40B8-BB6F-59C2B751B25B}" sibTransId="{C31B6F93-601D-407D-9773-95C178FB3962}"/>
    <dgm:cxn modelId="{356ED377-16F1-4E22-8912-1F27E6B97A47}" srcId="{9F2D81D5-72A0-4BB3-92DD-87776EB585B2}" destId="{58E4E8C6-B8DA-4C3C-88E3-E47966C0D516}" srcOrd="0" destOrd="0" parTransId="{FCEAE2B8-E636-4083-BB72-1B306451BAE9}" sibTransId="{74A54C74-E98E-46BA-B244-AF77A2AF3A83}"/>
    <dgm:cxn modelId="{04437BCB-9CA6-4E96-8676-B3592DF7A52A}" srcId="{9BB7C3F5-9F2A-4647-8816-BE1F30369E82}" destId="{49C6C002-85E1-4EE0-8557-09B64073D168}" srcOrd="0" destOrd="0" parTransId="{315A9E44-0377-4E32-A5B9-634F4BD006E4}" sibTransId="{BBF4AA12-4509-473E-A6B9-BB3635B318EE}"/>
    <dgm:cxn modelId="{46ACC12D-8921-462C-8DC9-76A48AC9B6F3}" type="presOf" srcId="{CC7B9768-1AE2-4AD2-AB26-F6BB0B83567B}" destId="{2E6444FC-ADFC-4FDD-A508-89D673B57BCD}" srcOrd="0" destOrd="0" presId="urn:microsoft.com/office/officeart/2005/8/layout/cycle4#1"/>
    <dgm:cxn modelId="{30E8DF33-6526-4241-A381-C6065594564A}" srcId="{E95A8AB9-8904-4A4D-9F0F-6A0BF3C7C090}" destId="{088631D2-68D4-4F1C-9A88-452CC78DDDF6}" srcOrd="0" destOrd="0" parTransId="{91BC3D79-C78A-4FD3-949D-D36424DB3299}" sibTransId="{C9D9384B-16DF-40D0-8CE7-EA421962722A}"/>
    <dgm:cxn modelId="{4DBAF491-2E7A-424B-8E11-97A14C1404CF}" type="presOf" srcId="{49C6C002-85E1-4EE0-8557-09B64073D168}" destId="{18189CC3-6C37-46FF-B374-BAFB6A5812C7}" srcOrd="0" destOrd="0" presId="urn:microsoft.com/office/officeart/2005/8/layout/cycle4#1"/>
    <dgm:cxn modelId="{856427E2-12F2-4A34-9F06-D0E663ECE483}" type="presOf" srcId="{088631D2-68D4-4F1C-9A88-452CC78DDDF6}" destId="{D3297A02-DB95-4EEA-A44F-CB73542117A7}" srcOrd="0" destOrd="0" presId="urn:microsoft.com/office/officeart/2005/8/layout/cycle4#1"/>
    <dgm:cxn modelId="{CE93037C-E383-4515-8746-E6D7A39574C1}" type="presOf" srcId="{9F2D81D5-72A0-4BB3-92DD-87776EB585B2}" destId="{49B96295-91F3-44AD-BBA1-3A6EEF6E5518}" srcOrd="0" destOrd="0" presId="urn:microsoft.com/office/officeart/2005/8/layout/cycle4#1"/>
    <dgm:cxn modelId="{44BF9E7D-896E-4F29-83D1-0A060B763B95}" srcId="{9F2D81D5-72A0-4BB3-92DD-87776EB585B2}" destId="{9BB7C3F5-9F2A-4647-8816-BE1F30369E82}" srcOrd="3" destOrd="0" parTransId="{BD7177CA-C992-4C0E-B984-40097FD5E775}" sibTransId="{12FF1040-C2D3-4C65-BCE4-864709457CDC}"/>
    <dgm:cxn modelId="{B393A6D8-36DD-42EB-AF52-622683400DB0}" type="presParOf" srcId="{49B96295-91F3-44AD-BBA1-3A6EEF6E5518}" destId="{C6F441AF-A15C-4CF8-9503-8FCF08D77B96}" srcOrd="0" destOrd="0" presId="urn:microsoft.com/office/officeart/2005/8/layout/cycle4#1"/>
    <dgm:cxn modelId="{94D67894-AB61-4323-B511-0ED98EEE4949}" type="presParOf" srcId="{C6F441AF-A15C-4CF8-9503-8FCF08D77B96}" destId="{44091ED1-5EA1-40CD-A8A4-A6C6330CBA53}" srcOrd="0" destOrd="0" presId="urn:microsoft.com/office/officeart/2005/8/layout/cycle4#1"/>
    <dgm:cxn modelId="{E9A7A16E-D94D-4FB0-AECE-FB9B1F2B1D01}" type="presParOf" srcId="{44091ED1-5EA1-40CD-A8A4-A6C6330CBA53}" destId="{B9445056-00B8-4C36-A900-C17B82037059}" srcOrd="0" destOrd="0" presId="urn:microsoft.com/office/officeart/2005/8/layout/cycle4#1"/>
    <dgm:cxn modelId="{45B3A8FB-9ABC-4A3B-9D83-ED34DC2469DE}" type="presParOf" srcId="{44091ED1-5EA1-40CD-A8A4-A6C6330CBA53}" destId="{F38FDA5F-5941-4242-BCC0-F250714E20CF}" srcOrd="1" destOrd="0" presId="urn:microsoft.com/office/officeart/2005/8/layout/cycle4#1"/>
    <dgm:cxn modelId="{5A818706-A5AE-45C8-8645-B503D115B5F4}" type="presParOf" srcId="{C6F441AF-A15C-4CF8-9503-8FCF08D77B96}" destId="{F4D26DB6-2A87-4F98-A37D-EE28593A9904}" srcOrd="1" destOrd="0" presId="urn:microsoft.com/office/officeart/2005/8/layout/cycle4#1"/>
    <dgm:cxn modelId="{B99045A3-63D1-4A53-A08F-7A32BBACBCAC}" type="presParOf" srcId="{F4D26DB6-2A87-4F98-A37D-EE28593A9904}" destId="{D3297A02-DB95-4EEA-A44F-CB73542117A7}" srcOrd="0" destOrd="0" presId="urn:microsoft.com/office/officeart/2005/8/layout/cycle4#1"/>
    <dgm:cxn modelId="{739F0C19-F194-4A28-A9C4-E0F24592F97D}" type="presParOf" srcId="{F4D26DB6-2A87-4F98-A37D-EE28593A9904}" destId="{07B97B38-104B-4617-A51D-AA89BA852100}" srcOrd="1" destOrd="0" presId="urn:microsoft.com/office/officeart/2005/8/layout/cycle4#1"/>
    <dgm:cxn modelId="{AE56C869-8103-4B3F-8AE9-AE28415ADEB3}" type="presParOf" srcId="{C6F441AF-A15C-4CF8-9503-8FCF08D77B96}" destId="{D636DFBB-4B8A-4A74-A40F-A55867E8934E}" srcOrd="2" destOrd="0" presId="urn:microsoft.com/office/officeart/2005/8/layout/cycle4#1"/>
    <dgm:cxn modelId="{D58AC0B1-583A-4F9F-8CC2-EEB6C696E710}" type="presParOf" srcId="{D636DFBB-4B8A-4A74-A40F-A55867E8934E}" destId="{2E6444FC-ADFC-4FDD-A508-89D673B57BCD}" srcOrd="0" destOrd="0" presId="urn:microsoft.com/office/officeart/2005/8/layout/cycle4#1"/>
    <dgm:cxn modelId="{6C72DCD8-11CF-4EFC-907C-C66E14779AF0}" type="presParOf" srcId="{D636DFBB-4B8A-4A74-A40F-A55867E8934E}" destId="{2D3A4E75-6641-43ED-9E4D-53BAB759F535}" srcOrd="1" destOrd="0" presId="urn:microsoft.com/office/officeart/2005/8/layout/cycle4#1"/>
    <dgm:cxn modelId="{893FFE1E-8E7A-41A4-B5AE-BCDCD0ECEA3C}" type="presParOf" srcId="{C6F441AF-A15C-4CF8-9503-8FCF08D77B96}" destId="{AA5281A7-D9D7-4450-A775-2E23CAA38E17}" srcOrd="3" destOrd="0" presId="urn:microsoft.com/office/officeart/2005/8/layout/cycle4#1"/>
    <dgm:cxn modelId="{6434FA6A-CB9C-497D-97BC-D35C6A02F461}" type="presParOf" srcId="{AA5281A7-D9D7-4450-A775-2E23CAA38E17}" destId="{18189CC3-6C37-46FF-B374-BAFB6A5812C7}" srcOrd="0" destOrd="0" presId="urn:microsoft.com/office/officeart/2005/8/layout/cycle4#1"/>
    <dgm:cxn modelId="{A73ECD3F-6EE4-442F-8C63-9351F4E89A2E}" type="presParOf" srcId="{AA5281A7-D9D7-4450-A775-2E23CAA38E17}" destId="{6B8E15A9-D9B3-4FA0-B11F-0EDE3F0346DF}" srcOrd="1" destOrd="0" presId="urn:microsoft.com/office/officeart/2005/8/layout/cycle4#1"/>
    <dgm:cxn modelId="{2796508F-78D3-46B1-AF29-929F482F0593}" type="presParOf" srcId="{C6F441AF-A15C-4CF8-9503-8FCF08D77B96}" destId="{95BCA9FE-0045-4749-8915-1AC7B622194A}" srcOrd="4" destOrd="0" presId="urn:microsoft.com/office/officeart/2005/8/layout/cycle4#1"/>
    <dgm:cxn modelId="{B9DB7551-7871-46C9-85DE-5602AC034C4F}" type="presParOf" srcId="{49B96295-91F3-44AD-BBA1-3A6EEF6E5518}" destId="{B2669C43-BE34-4E48-83FF-11EEECA63A7D}" srcOrd="1" destOrd="0" presId="urn:microsoft.com/office/officeart/2005/8/layout/cycle4#1"/>
    <dgm:cxn modelId="{F587E9F1-16D7-4957-B415-455CC4DB31BC}" type="presParOf" srcId="{B2669C43-BE34-4E48-83FF-11EEECA63A7D}" destId="{AFDABE64-9627-4356-8F9A-585685DF666E}" srcOrd="0" destOrd="0" presId="urn:microsoft.com/office/officeart/2005/8/layout/cycle4#1"/>
    <dgm:cxn modelId="{AA6EEB0F-BC08-42C0-952B-DDA799C6307C}" type="presParOf" srcId="{B2669C43-BE34-4E48-83FF-11EEECA63A7D}" destId="{BE5CC6DE-01B7-4FF7-BD45-93CCE6B3D355}" srcOrd="1" destOrd="0" presId="urn:microsoft.com/office/officeart/2005/8/layout/cycle4#1"/>
    <dgm:cxn modelId="{CAD43FDE-69DC-48DA-A795-74ACA4E61B9F}" type="presParOf" srcId="{B2669C43-BE34-4E48-83FF-11EEECA63A7D}" destId="{5646F36A-EDBD-428A-BD23-6158AEA8C494}" srcOrd="2" destOrd="0" presId="urn:microsoft.com/office/officeart/2005/8/layout/cycle4#1"/>
    <dgm:cxn modelId="{386E58B9-1FA1-4996-B517-F1D3A5770ECA}" type="presParOf" srcId="{B2669C43-BE34-4E48-83FF-11EEECA63A7D}" destId="{983890F1-F4D2-44B7-BBD8-6EF67668C3D5}" srcOrd="3" destOrd="0" presId="urn:microsoft.com/office/officeart/2005/8/layout/cycle4#1"/>
    <dgm:cxn modelId="{68957F27-D3F3-418C-B968-DB5F7273229B}" type="presParOf" srcId="{B2669C43-BE34-4E48-83FF-11EEECA63A7D}" destId="{85FAD119-CC5A-4B8A-8586-85B64132976E}" srcOrd="4" destOrd="0" presId="urn:microsoft.com/office/officeart/2005/8/layout/cycle4#1"/>
    <dgm:cxn modelId="{84E1D684-7C82-46EF-9954-9906EF7438B3}" type="presParOf" srcId="{49B96295-91F3-44AD-BBA1-3A6EEF6E5518}" destId="{5E30686F-2020-4F28-A45B-FBE8B93D7654}" srcOrd="2" destOrd="0" presId="urn:microsoft.com/office/officeart/2005/8/layout/cycle4#1"/>
    <dgm:cxn modelId="{2F1FBEE1-C781-48EB-8C74-EC7A6F51B0CB}" type="presParOf" srcId="{49B96295-91F3-44AD-BBA1-3A6EEF6E5518}" destId="{D7973BCB-85D3-45C1-9161-102587EB4DFE}"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44FE8-4974-409E-9497-33322E74EC96}" type="doc">
      <dgm:prSet loTypeId="urn:microsoft.com/office/officeart/2005/8/layout/pyramid2" loCatId="pyramid" qsTypeId="urn:microsoft.com/office/officeart/2005/8/quickstyle/3d5" qsCatId="3D" csTypeId="urn:microsoft.com/office/officeart/2005/8/colors/accent5_4" csCatId="accent5" phldr="1"/>
      <dgm:spPr/>
    </dgm:pt>
    <dgm:pt modelId="{A3D8DF4F-23BA-4658-B9EA-17B83D945101}">
      <dgm:prSet phldrT="[Text]" custT="1"/>
      <dgm:spPr/>
      <dgm:t>
        <a:bodyPr/>
        <a:lstStyle/>
        <a:p>
          <a:r>
            <a:rPr lang="en-US" sz="1800" b="1" dirty="0">
              <a:latin typeface="Times New Roman" panose="02020603050405020304" pitchFamily="18" charset="0"/>
              <a:cs typeface="Times New Roman" panose="02020603050405020304" pitchFamily="18" charset="0"/>
            </a:rPr>
            <a:t>DIFFERENCE IN TECHNOLOGICAL EXPERTISE </a:t>
          </a:r>
        </a:p>
      </dgm:t>
    </dgm:pt>
    <dgm:pt modelId="{9286073E-683A-4BCA-864F-04A3635D48AB}" type="parTrans" cxnId="{C23518AF-0182-4BA1-A9C4-FA9AD7A3E4ED}">
      <dgm:prSet/>
      <dgm:spPr/>
      <dgm:t>
        <a:bodyPr/>
        <a:lstStyle/>
        <a:p>
          <a:endParaRPr lang="en-US" sz="1800">
            <a:latin typeface="Times New Roman" panose="02020603050405020304" pitchFamily="18" charset="0"/>
            <a:cs typeface="Times New Roman" panose="02020603050405020304" pitchFamily="18" charset="0"/>
          </a:endParaRPr>
        </a:p>
      </dgm:t>
    </dgm:pt>
    <dgm:pt modelId="{0AF673BA-741F-424C-89B1-265895A55CB0}" type="sibTrans" cxnId="{C23518AF-0182-4BA1-A9C4-FA9AD7A3E4ED}">
      <dgm:prSet/>
      <dgm:spPr/>
      <dgm:t>
        <a:bodyPr/>
        <a:lstStyle/>
        <a:p>
          <a:endParaRPr lang="en-US" sz="1800">
            <a:latin typeface="Times New Roman" panose="02020603050405020304" pitchFamily="18" charset="0"/>
            <a:cs typeface="Times New Roman" panose="02020603050405020304" pitchFamily="18" charset="0"/>
          </a:endParaRPr>
        </a:p>
      </dgm:t>
    </dgm:pt>
    <dgm:pt modelId="{40AEE9DD-7DC5-41E2-8386-D9DED8C553EF}">
      <dgm:prSet phldrT="[Text]" custT="1"/>
      <dgm:spPr/>
      <dgm:t>
        <a:bodyPr/>
        <a:lstStyle/>
        <a:p>
          <a:r>
            <a:rPr lang="en-US" sz="1800" b="1" dirty="0">
              <a:latin typeface="Times New Roman" panose="02020603050405020304" pitchFamily="18" charset="0"/>
              <a:cs typeface="Times New Roman" panose="02020603050405020304" pitchFamily="18" charset="0"/>
            </a:rPr>
            <a:t>DIFFERENCE IN LEGAL POSITION</a:t>
          </a:r>
        </a:p>
      </dgm:t>
    </dgm:pt>
    <dgm:pt modelId="{CDDC2C07-4F3F-4E9B-9243-84720A3B074D}" type="parTrans" cxnId="{2A5E13B4-9E0E-4755-A6B5-FDF5ED6A5D8F}">
      <dgm:prSet/>
      <dgm:spPr/>
      <dgm:t>
        <a:bodyPr/>
        <a:lstStyle/>
        <a:p>
          <a:endParaRPr lang="en-US" sz="1800">
            <a:latin typeface="Times New Roman" panose="02020603050405020304" pitchFamily="18" charset="0"/>
            <a:cs typeface="Times New Roman" panose="02020603050405020304" pitchFamily="18" charset="0"/>
          </a:endParaRPr>
        </a:p>
      </dgm:t>
    </dgm:pt>
    <dgm:pt modelId="{5EBE2526-A872-4922-A45F-C0344F11DE6F}" type="sibTrans" cxnId="{2A5E13B4-9E0E-4755-A6B5-FDF5ED6A5D8F}">
      <dgm:prSet/>
      <dgm:spPr/>
      <dgm:t>
        <a:bodyPr/>
        <a:lstStyle/>
        <a:p>
          <a:endParaRPr lang="en-US" sz="1800">
            <a:latin typeface="Times New Roman" panose="02020603050405020304" pitchFamily="18" charset="0"/>
            <a:cs typeface="Times New Roman" panose="02020603050405020304" pitchFamily="18" charset="0"/>
          </a:endParaRPr>
        </a:p>
      </dgm:t>
    </dgm:pt>
    <dgm:pt modelId="{9C8705A1-C3BF-44A8-A136-C661F51217FB}">
      <dgm:prSet phldrT="[Text]" custT="1"/>
      <dgm:spPr/>
      <dgm:t>
        <a:bodyPr/>
        <a:lstStyle/>
        <a:p>
          <a:r>
            <a:rPr lang="en-US" sz="1800" b="1" dirty="0">
              <a:latin typeface="Times New Roman" panose="02020603050405020304" pitchFamily="18" charset="0"/>
              <a:cs typeface="Times New Roman" panose="02020603050405020304" pitchFamily="18" charset="0"/>
            </a:rPr>
            <a:t>DIFFERENCE IN JUDICIARY POSITION</a:t>
          </a:r>
        </a:p>
      </dgm:t>
    </dgm:pt>
    <dgm:pt modelId="{3FF778A0-DE90-4234-819B-4DA544B25005}" type="parTrans" cxnId="{A214474D-22AF-40C2-BC9B-1D815C8A17EE}">
      <dgm:prSet/>
      <dgm:spPr/>
      <dgm:t>
        <a:bodyPr/>
        <a:lstStyle/>
        <a:p>
          <a:endParaRPr lang="en-US" sz="1800">
            <a:latin typeface="Times New Roman" panose="02020603050405020304" pitchFamily="18" charset="0"/>
            <a:cs typeface="Times New Roman" panose="02020603050405020304" pitchFamily="18" charset="0"/>
          </a:endParaRPr>
        </a:p>
      </dgm:t>
    </dgm:pt>
    <dgm:pt modelId="{121E0AAF-6FC5-46CA-A7C1-29925D6F3544}" type="sibTrans" cxnId="{A214474D-22AF-40C2-BC9B-1D815C8A17EE}">
      <dgm:prSet/>
      <dgm:spPr/>
      <dgm:t>
        <a:bodyPr/>
        <a:lstStyle/>
        <a:p>
          <a:endParaRPr lang="en-US" sz="1800">
            <a:latin typeface="Times New Roman" panose="02020603050405020304" pitchFamily="18" charset="0"/>
            <a:cs typeface="Times New Roman" panose="02020603050405020304" pitchFamily="18" charset="0"/>
          </a:endParaRPr>
        </a:p>
      </dgm:t>
    </dgm:pt>
    <dgm:pt modelId="{1092DF27-85B4-4B59-BF34-9FA086301230}" type="pres">
      <dgm:prSet presAssocID="{86944FE8-4974-409E-9497-33322E74EC96}" presName="compositeShape" presStyleCnt="0">
        <dgm:presLayoutVars>
          <dgm:dir/>
          <dgm:resizeHandles/>
        </dgm:presLayoutVars>
      </dgm:prSet>
      <dgm:spPr/>
    </dgm:pt>
    <dgm:pt modelId="{E2BCA16A-24F1-4C66-8AF5-9C17D71AEB49}" type="pres">
      <dgm:prSet presAssocID="{86944FE8-4974-409E-9497-33322E74EC96}" presName="pyramid" presStyleLbl="node1" presStyleIdx="0" presStyleCnt="1"/>
      <dgm:spPr/>
    </dgm:pt>
    <dgm:pt modelId="{596AB2E4-62D8-4D15-B4E3-4B8BE2BB9CC9}" type="pres">
      <dgm:prSet presAssocID="{86944FE8-4974-409E-9497-33322E74EC96}" presName="theList" presStyleCnt="0"/>
      <dgm:spPr/>
    </dgm:pt>
    <dgm:pt modelId="{41B2AE5A-7354-4B07-AD2B-2631A8F3A8FC}" type="pres">
      <dgm:prSet presAssocID="{A3D8DF4F-23BA-4658-B9EA-17B83D945101}" presName="aNode" presStyleLbl="fgAcc1" presStyleIdx="0" presStyleCnt="3">
        <dgm:presLayoutVars>
          <dgm:bulletEnabled val="1"/>
        </dgm:presLayoutVars>
      </dgm:prSet>
      <dgm:spPr/>
      <dgm:t>
        <a:bodyPr/>
        <a:lstStyle/>
        <a:p>
          <a:endParaRPr lang="en-US"/>
        </a:p>
      </dgm:t>
    </dgm:pt>
    <dgm:pt modelId="{87FDA9FC-FF6D-46B3-B854-89A702F3202B}" type="pres">
      <dgm:prSet presAssocID="{A3D8DF4F-23BA-4658-B9EA-17B83D945101}" presName="aSpace" presStyleCnt="0"/>
      <dgm:spPr/>
    </dgm:pt>
    <dgm:pt modelId="{C644643C-1675-4675-84AE-404D486ACFA5}" type="pres">
      <dgm:prSet presAssocID="{40AEE9DD-7DC5-41E2-8386-D9DED8C553EF}" presName="aNode" presStyleLbl="fgAcc1" presStyleIdx="1" presStyleCnt="3">
        <dgm:presLayoutVars>
          <dgm:bulletEnabled val="1"/>
        </dgm:presLayoutVars>
      </dgm:prSet>
      <dgm:spPr/>
      <dgm:t>
        <a:bodyPr/>
        <a:lstStyle/>
        <a:p>
          <a:endParaRPr lang="en-US"/>
        </a:p>
      </dgm:t>
    </dgm:pt>
    <dgm:pt modelId="{E5A709F8-4D59-49EB-916C-23614015E158}" type="pres">
      <dgm:prSet presAssocID="{40AEE9DD-7DC5-41E2-8386-D9DED8C553EF}" presName="aSpace" presStyleCnt="0"/>
      <dgm:spPr/>
    </dgm:pt>
    <dgm:pt modelId="{C2891820-9373-4030-8F51-C47E6B871E01}" type="pres">
      <dgm:prSet presAssocID="{9C8705A1-C3BF-44A8-A136-C661F51217FB}" presName="aNode" presStyleLbl="fgAcc1" presStyleIdx="2" presStyleCnt="3">
        <dgm:presLayoutVars>
          <dgm:bulletEnabled val="1"/>
        </dgm:presLayoutVars>
      </dgm:prSet>
      <dgm:spPr/>
      <dgm:t>
        <a:bodyPr/>
        <a:lstStyle/>
        <a:p>
          <a:endParaRPr lang="en-US"/>
        </a:p>
      </dgm:t>
    </dgm:pt>
    <dgm:pt modelId="{CC207E94-D7F0-4AB6-A6FB-BF4E3724257B}" type="pres">
      <dgm:prSet presAssocID="{9C8705A1-C3BF-44A8-A136-C661F51217FB}" presName="aSpace" presStyleCnt="0"/>
      <dgm:spPr/>
    </dgm:pt>
  </dgm:ptLst>
  <dgm:cxnLst>
    <dgm:cxn modelId="{C23518AF-0182-4BA1-A9C4-FA9AD7A3E4ED}" srcId="{86944FE8-4974-409E-9497-33322E74EC96}" destId="{A3D8DF4F-23BA-4658-B9EA-17B83D945101}" srcOrd="0" destOrd="0" parTransId="{9286073E-683A-4BCA-864F-04A3635D48AB}" sibTransId="{0AF673BA-741F-424C-89B1-265895A55CB0}"/>
    <dgm:cxn modelId="{2A5E13B4-9E0E-4755-A6B5-FDF5ED6A5D8F}" srcId="{86944FE8-4974-409E-9497-33322E74EC96}" destId="{40AEE9DD-7DC5-41E2-8386-D9DED8C553EF}" srcOrd="1" destOrd="0" parTransId="{CDDC2C07-4F3F-4E9B-9243-84720A3B074D}" sibTransId="{5EBE2526-A872-4922-A45F-C0344F11DE6F}"/>
    <dgm:cxn modelId="{CA2E502D-74AE-445A-A2D0-41238209F63E}" type="presOf" srcId="{40AEE9DD-7DC5-41E2-8386-D9DED8C553EF}" destId="{C644643C-1675-4675-84AE-404D486ACFA5}" srcOrd="0" destOrd="0" presId="urn:microsoft.com/office/officeart/2005/8/layout/pyramid2"/>
    <dgm:cxn modelId="{EEF44300-54AF-492F-A1F2-2BAAC29CAFBD}" type="presOf" srcId="{86944FE8-4974-409E-9497-33322E74EC96}" destId="{1092DF27-85B4-4B59-BF34-9FA086301230}" srcOrd="0" destOrd="0" presId="urn:microsoft.com/office/officeart/2005/8/layout/pyramid2"/>
    <dgm:cxn modelId="{BFC4E6F6-62EE-48BB-8462-597012E6AE78}" type="presOf" srcId="{9C8705A1-C3BF-44A8-A136-C661F51217FB}" destId="{C2891820-9373-4030-8F51-C47E6B871E01}" srcOrd="0" destOrd="0" presId="urn:microsoft.com/office/officeart/2005/8/layout/pyramid2"/>
    <dgm:cxn modelId="{A214474D-22AF-40C2-BC9B-1D815C8A17EE}" srcId="{86944FE8-4974-409E-9497-33322E74EC96}" destId="{9C8705A1-C3BF-44A8-A136-C661F51217FB}" srcOrd="2" destOrd="0" parTransId="{3FF778A0-DE90-4234-819B-4DA544B25005}" sibTransId="{121E0AAF-6FC5-46CA-A7C1-29925D6F3544}"/>
    <dgm:cxn modelId="{B64F0553-0983-4FE1-AA4E-75D5F7E85608}" type="presOf" srcId="{A3D8DF4F-23BA-4658-B9EA-17B83D945101}" destId="{41B2AE5A-7354-4B07-AD2B-2631A8F3A8FC}" srcOrd="0" destOrd="0" presId="urn:microsoft.com/office/officeart/2005/8/layout/pyramid2"/>
    <dgm:cxn modelId="{BF1A45C0-002D-4F65-925F-6998C53B992E}" type="presParOf" srcId="{1092DF27-85B4-4B59-BF34-9FA086301230}" destId="{E2BCA16A-24F1-4C66-8AF5-9C17D71AEB49}" srcOrd="0" destOrd="0" presId="urn:microsoft.com/office/officeart/2005/8/layout/pyramid2"/>
    <dgm:cxn modelId="{CC6E8A2D-24E0-428F-9F5F-DE6954464E0E}" type="presParOf" srcId="{1092DF27-85B4-4B59-BF34-9FA086301230}" destId="{596AB2E4-62D8-4D15-B4E3-4B8BE2BB9CC9}" srcOrd="1" destOrd="0" presId="urn:microsoft.com/office/officeart/2005/8/layout/pyramid2"/>
    <dgm:cxn modelId="{A9D18ED9-C22C-4414-B2C4-FE3E1ED352C2}" type="presParOf" srcId="{596AB2E4-62D8-4D15-B4E3-4B8BE2BB9CC9}" destId="{41B2AE5A-7354-4B07-AD2B-2631A8F3A8FC}" srcOrd="0" destOrd="0" presId="urn:microsoft.com/office/officeart/2005/8/layout/pyramid2"/>
    <dgm:cxn modelId="{4B85F633-D91E-403E-AF24-6BCC190EBB90}" type="presParOf" srcId="{596AB2E4-62D8-4D15-B4E3-4B8BE2BB9CC9}" destId="{87FDA9FC-FF6D-46B3-B854-89A702F3202B}" srcOrd="1" destOrd="0" presId="urn:microsoft.com/office/officeart/2005/8/layout/pyramid2"/>
    <dgm:cxn modelId="{92435A77-F7E0-4FCA-A830-2AA4FC7313F0}" type="presParOf" srcId="{596AB2E4-62D8-4D15-B4E3-4B8BE2BB9CC9}" destId="{C644643C-1675-4675-84AE-404D486ACFA5}" srcOrd="2" destOrd="0" presId="urn:microsoft.com/office/officeart/2005/8/layout/pyramid2"/>
    <dgm:cxn modelId="{4F6360E6-E272-4033-A63D-92D440EF12C3}" type="presParOf" srcId="{596AB2E4-62D8-4D15-B4E3-4B8BE2BB9CC9}" destId="{E5A709F8-4D59-49EB-916C-23614015E158}" srcOrd="3" destOrd="0" presId="urn:microsoft.com/office/officeart/2005/8/layout/pyramid2"/>
    <dgm:cxn modelId="{52EB4DDB-35CD-4633-8802-7A7CB43B28A6}" type="presParOf" srcId="{596AB2E4-62D8-4D15-B4E3-4B8BE2BB9CC9}" destId="{C2891820-9373-4030-8F51-C47E6B871E01}" srcOrd="4" destOrd="0" presId="urn:microsoft.com/office/officeart/2005/8/layout/pyramid2"/>
    <dgm:cxn modelId="{1C2C11A3-6C12-465F-A783-45231439ED67}" type="presParOf" srcId="{596AB2E4-62D8-4D15-B4E3-4B8BE2BB9CC9}" destId="{CC207E94-D7F0-4AB6-A6FB-BF4E3724257B}" srcOrd="5" destOrd="0" presId="urn:microsoft.com/office/officeart/2005/8/layout/pyramid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ECC2F-6E0A-4D93-BA19-D65ED65F5B66}" type="doc">
      <dgm:prSet loTypeId="urn:microsoft.com/office/officeart/2011/layout/HexagonRadial" loCatId="cycle" qsTypeId="urn:microsoft.com/office/officeart/2005/8/quickstyle/simple5" qsCatId="simple" csTypeId="urn:microsoft.com/office/officeart/2005/8/colors/accent1_4" csCatId="accent1" phldr="1"/>
      <dgm:spPr/>
      <dgm:t>
        <a:bodyPr/>
        <a:lstStyle/>
        <a:p>
          <a:endParaRPr lang="en-US"/>
        </a:p>
      </dgm:t>
    </dgm:pt>
    <dgm:pt modelId="{F8EEF28D-8ACF-47CC-8CDC-054EACCA5039}">
      <dgm:prSet phldrT="[Text]" custT="1"/>
      <dgm:spPr/>
      <dgm:t>
        <a:bodyPr/>
        <a:lstStyle/>
        <a:p>
          <a:r>
            <a:rPr lang="en-US" sz="1600" b="1" dirty="0">
              <a:latin typeface="Times New Roman" panose="02020603050405020304" pitchFamily="18" charset="0"/>
              <a:cs typeface="Times New Roman" panose="02020603050405020304" pitchFamily="18" charset="0"/>
            </a:rPr>
            <a:t>DATA RECOVERY </a:t>
          </a:r>
        </a:p>
      </dgm:t>
    </dgm:pt>
    <dgm:pt modelId="{AD48D24E-B56E-41AB-BDF5-918A07B19090}" type="parTrans" cxnId="{B0B03676-8204-442F-BC47-4C55AC5EC27A}">
      <dgm:prSet/>
      <dgm:spPr/>
      <dgm:t>
        <a:bodyPr/>
        <a:lstStyle/>
        <a:p>
          <a:endParaRPr lang="en-US" sz="1600">
            <a:latin typeface="Times New Roman" panose="02020603050405020304" pitchFamily="18" charset="0"/>
            <a:cs typeface="Times New Roman" panose="02020603050405020304" pitchFamily="18" charset="0"/>
          </a:endParaRPr>
        </a:p>
      </dgm:t>
    </dgm:pt>
    <dgm:pt modelId="{A4FDA050-5E76-48B6-8978-89484AB94D9B}" type="sibTrans" cxnId="{B0B03676-8204-442F-BC47-4C55AC5EC27A}">
      <dgm:prSet/>
      <dgm:spPr/>
      <dgm:t>
        <a:bodyPr/>
        <a:lstStyle/>
        <a:p>
          <a:endParaRPr lang="en-US" sz="1600">
            <a:latin typeface="Times New Roman" panose="02020603050405020304" pitchFamily="18" charset="0"/>
            <a:cs typeface="Times New Roman" panose="02020603050405020304" pitchFamily="18" charset="0"/>
          </a:endParaRPr>
        </a:p>
      </dgm:t>
    </dgm:pt>
    <dgm:pt modelId="{10E0A0BB-A109-410A-9BB5-7589C8210CD3}">
      <dgm:prSet phldrT="[Text]" custT="1"/>
      <dgm:spPr/>
      <dgm:t>
        <a:bodyPr/>
        <a:lstStyle/>
        <a:p>
          <a:r>
            <a:rPr lang="en-US" sz="1550" b="1" dirty="0">
              <a:latin typeface="Times New Roman" panose="02020603050405020304" pitchFamily="18" charset="0"/>
              <a:cs typeface="Times New Roman" panose="02020603050405020304" pitchFamily="18" charset="0"/>
            </a:rPr>
            <a:t>EFFICIENCY</a:t>
          </a:r>
        </a:p>
      </dgm:t>
    </dgm:pt>
    <dgm:pt modelId="{D2B1A5BD-B1DB-49FC-90D3-99238DA2F001}" type="parTrans" cxnId="{F5799F56-A8F2-4D29-9093-E659D0DB32D5}">
      <dgm:prSet/>
      <dgm:spPr/>
      <dgm:t>
        <a:bodyPr/>
        <a:lstStyle/>
        <a:p>
          <a:endParaRPr lang="en-US" sz="1600">
            <a:latin typeface="Times New Roman" panose="02020603050405020304" pitchFamily="18" charset="0"/>
            <a:cs typeface="Times New Roman" panose="02020603050405020304" pitchFamily="18" charset="0"/>
          </a:endParaRPr>
        </a:p>
      </dgm:t>
    </dgm:pt>
    <dgm:pt modelId="{AEAC121D-25D8-4117-880E-2EBED8889ECF}" type="sibTrans" cxnId="{F5799F56-A8F2-4D29-9093-E659D0DB32D5}">
      <dgm:prSet/>
      <dgm:spPr/>
      <dgm:t>
        <a:bodyPr/>
        <a:lstStyle/>
        <a:p>
          <a:endParaRPr lang="en-US" sz="1600">
            <a:latin typeface="Times New Roman" panose="02020603050405020304" pitchFamily="18" charset="0"/>
            <a:cs typeface="Times New Roman" panose="02020603050405020304" pitchFamily="18" charset="0"/>
          </a:endParaRPr>
        </a:p>
      </dgm:t>
    </dgm:pt>
    <dgm:pt modelId="{FEA1E20B-FD31-4917-9A18-BDE43D7D0F03}">
      <dgm:prSet phldrT="[Text]" custT="1"/>
      <dgm:spPr/>
      <dgm:t>
        <a:bodyPr/>
        <a:lstStyle/>
        <a:p>
          <a:r>
            <a:rPr lang="en-US" sz="1600" b="1" dirty="0">
              <a:latin typeface="Times New Roman" panose="02020603050405020304" pitchFamily="18" charset="0"/>
              <a:cs typeface="Times New Roman" panose="02020603050405020304" pitchFamily="18" charset="0"/>
            </a:rPr>
            <a:t>COUNTER MEASURE TACKLING</a:t>
          </a:r>
        </a:p>
      </dgm:t>
    </dgm:pt>
    <dgm:pt modelId="{8A615340-8FE1-4D11-935B-5D6888BCFC1E}" type="parTrans" cxnId="{6E5A4380-3A26-4000-B557-A206FC562E14}">
      <dgm:prSet/>
      <dgm:spPr/>
      <dgm:t>
        <a:bodyPr/>
        <a:lstStyle/>
        <a:p>
          <a:endParaRPr lang="en-US" sz="1600">
            <a:latin typeface="Times New Roman" panose="02020603050405020304" pitchFamily="18" charset="0"/>
            <a:cs typeface="Times New Roman" panose="02020603050405020304" pitchFamily="18" charset="0"/>
          </a:endParaRPr>
        </a:p>
      </dgm:t>
    </dgm:pt>
    <dgm:pt modelId="{B05CF335-88C7-4D02-8409-E0C37427F20B}" type="sibTrans" cxnId="{6E5A4380-3A26-4000-B557-A206FC562E14}">
      <dgm:prSet/>
      <dgm:spPr/>
      <dgm:t>
        <a:bodyPr/>
        <a:lstStyle/>
        <a:p>
          <a:endParaRPr lang="en-US" sz="1600">
            <a:latin typeface="Times New Roman" panose="02020603050405020304" pitchFamily="18" charset="0"/>
            <a:cs typeface="Times New Roman" panose="02020603050405020304" pitchFamily="18" charset="0"/>
          </a:endParaRPr>
        </a:p>
      </dgm:t>
    </dgm:pt>
    <dgm:pt modelId="{85562A3F-49F7-4D25-AFB0-3AE517D85F8C}">
      <dgm:prSet phldrT="[Text]" custT="1"/>
      <dgm:spPr/>
      <dgm:t>
        <a:bodyPr/>
        <a:lstStyle/>
        <a:p>
          <a:r>
            <a:rPr lang="en-US" sz="1600" b="1" dirty="0">
              <a:latin typeface="Times New Roman" panose="02020603050405020304" pitchFamily="18" charset="0"/>
              <a:cs typeface="Times New Roman" panose="02020603050405020304" pitchFamily="18" charset="0"/>
            </a:rPr>
            <a:t>TIMELY ACTION</a:t>
          </a:r>
        </a:p>
      </dgm:t>
    </dgm:pt>
    <dgm:pt modelId="{72601018-8F7E-42D0-88A7-D8D999D36EF2}" type="sibTrans" cxnId="{339E4F5F-F5FB-4F0F-8A03-807A47474D70}">
      <dgm:prSet/>
      <dgm:spPr/>
      <dgm:t>
        <a:bodyPr/>
        <a:lstStyle/>
        <a:p>
          <a:endParaRPr lang="en-US" sz="1600">
            <a:latin typeface="Times New Roman" panose="02020603050405020304" pitchFamily="18" charset="0"/>
            <a:cs typeface="Times New Roman" panose="02020603050405020304" pitchFamily="18" charset="0"/>
          </a:endParaRPr>
        </a:p>
      </dgm:t>
    </dgm:pt>
    <dgm:pt modelId="{71B913BB-B2EC-41BB-AEB5-00D9DD79D963}" type="parTrans" cxnId="{339E4F5F-F5FB-4F0F-8A03-807A47474D70}">
      <dgm:prSet/>
      <dgm:spPr/>
      <dgm:t>
        <a:bodyPr/>
        <a:lstStyle/>
        <a:p>
          <a:endParaRPr lang="en-US" sz="1600">
            <a:latin typeface="Times New Roman" panose="02020603050405020304" pitchFamily="18" charset="0"/>
            <a:cs typeface="Times New Roman" panose="02020603050405020304" pitchFamily="18" charset="0"/>
          </a:endParaRPr>
        </a:p>
      </dgm:t>
    </dgm:pt>
    <dgm:pt modelId="{1FF526CD-376F-4EC0-872D-8CFFF14770D9}">
      <dgm:prSet phldrT="[Text]" custT="1"/>
      <dgm:spPr/>
      <dgm:t>
        <a:bodyPr/>
        <a:lstStyle/>
        <a:p>
          <a:r>
            <a:rPr lang="en-US" sz="1600" b="1" dirty="0">
              <a:latin typeface="Times New Roman" panose="02020603050405020304" pitchFamily="18" charset="0"/>
              <a:cs typeface="Times New Roman" panose="02020603050405020304" pitchFamily="18" charset="0"/>
            </a:rPr>
            <a:t>EXPERTISE </a:t>
          </a:r>
        </a:p>
      </dgm:t>
    </dgm:pt>
    <dgm:pt modelId="{2369F7A7-7866-4F60-9976-13AACCCA93E1}" type="sibTrans" cxnId="{0EF9D939-C901-4B05-91F6-A9CC486CA2B4}">
      <dgm:prSet/>
      <dgm:spPr/>
      <dgm:t>
        <a:bodyPr/>
        <a:lstStyle/>
        <a:p>
          <a:endParaRPr lang="en-US" sz="1600">
            <a:latin typeface="Times New Roman" panose="02020603050405020304" pitchFamily="18" charset="0"/>
            <a:cs typeface="Times New Roman" panose="02020603050405020304" pitchFamily="18" charset="0"/>
          </a:endParaRPr>
        </a:p>
      </dgm:t>
    </dgm:pt>
    <dgm:pt modelId="{7F03495B-BB4F-43ED-899B-4584FE425808}" type="parTrans" cxnId="{0EF9D939-C901-4B05-91F6-A9CC486CA2B4}">
      <dgm:prSet/>
      <dgm:spPr/>
      <dgm:t>
        <a:bodyPr/>
        <a:lstStyle/>
        <a:p>
          <a:endParaRPr lang="en-US" sz="1600">
            <a:latin typeface="Times New Roman" panose="02020603050405020304" pitchFamily="18" charset="0"/>
            <a:cs typeface="Times New Roman" panose="02020603050405020304" pitchFamily="18" charset="0"/>
          </a:endParaRPr>
        </a:p>
      </dgm:t>
    </dgm:pt>
    <dgm:pt modelId="{403EE3F0-E740-4D66-920F-9680A9130B70}" type="pres">
      <dgm:prSet presAssocID="{755ECC2F-6E0A-4D93-BA19-D65ED65F5B66}" presName="Name0" presStyleCnt="0">
        <dgm:presLayoutVars>
          <dgm:chMax val="1"/>
          <dgm:chPref val="1"/>
          <dgm:dir/>
          <dgm:animOne val="branch"/>
          <dgm:animLvl val="lvl"/>
        </dgm:presLayoutVars>
      </dgm:prSet>
      <dgm:spPr/>
      <dgm:t>
        <a:bodyPr/>
        <a:lstStyle/>
        <a:p>
          <a:endParaRPr lang="en-US"/>
        </a:p>
      </dgm:t>
    </dgm:pt>
    <dgm:pt modelId="{FC0EA156-AF56-4B20-8F49-1C225CA58D78}" type="pres">
      <dgm:prSet presAssocID="{F8EEF28D-8ACF-47CC-8CDC-054EACCA5039}" presName="Parent" presStyleLbl="node0" presStyleIdx="0" presStyleCnt="1">
        <dgm:presLayoutVars>
          <dgm:chMax val="6"/>
          <dgm:chPref val="6"/>
        </dgm:presLayoutVars>
      </dgm:prSet>
      <dgm:spPr/>
      <dgm:t>
        <a:bodyPr/>
        <a:lstStyle/>
        <a:p>
          <a:endParaRPr lang="en-US"/>
        </a:p>
      </dgm:t>
    </dgm:pt>
    <dgm:pt modelId="{D193B799-A95B-4D87-94CA-5B5BA4FE780E}" type="pres">
      <dgm:prSet presAssocID="{10E0A0BB-A109-410A-9BB5-7589C8210CD3}" presName="Accent1" presStyleCnt="0"/>
      <dgm:spPr/>
    </dgm:pt>
    <dgm:pt modelId="{A0C93330-5935-4BA7-9A21-1C8601C978C2}" type="pres">
      <dgm:prSet presAssocID="{10E0A0BB-A109-410A-9BB5-7589C8210CD3}" presName="Accent" presStyleLbl="bgShp" presStyleIdx="0" presStyleCnt="4"/>
      <dgm:spPr/>
    </dgm:pt>
    <dgm:pt modelId="{F4AA0074-FF42-41B6-88CF-C3000677822E}" type="pres">
      <dgm:prSet presAssocID="{10E0A0BB-A109-410A-9BB5-7589C8210CD3}" presName="Child1" presStyleLbl="node1" presStyleIdx="0" presStyleCnt="4" custScaleX="108782" custScaleY="114502" custLinFactNeighborY="-631">
        <dgm:presLayoutVars>
          <dgm:chMax val="0"/>
          <dgm:chPref val="0"/>
          <dgm:bulletEnabled val="1"/>
        </dgm:presLayoutVars>
      </dgm:prSet>
      <dgm:spPr/>
      <dgm:t>
        <a:bodyPr/>
        <a:lstStyle/>
        <a:p>
          <a:endParaRPr lang="en-US"/>
        </a:p>
      </dgm:t>
    </dgm:pt>
    <dgm:pt modelId="{F71F8FB5-0C22-4112-A9BE-FBA5A78183B9}" type="pres">
      <dgm:prSet presAssocID="{1FF526CD-376F-4EC0-872D-8CFFF14770D9}" presName="Accent2" presStyleCnt="0"/>
      <dgm:spPr/>
    </dgm:pt>
    <dgm:pt modelId="{5B70EA63-0E81-49EA-924A-22AB3564554F}" type="pres">
      <dgm:prSet presAssocID="{1FF526CD-376F-4EC0-872D-8CFFF14770D9}" presName="Accent" presStyleLbl="bgShp" presStyleIdx="1" presStyleCnt="4"/>
      <dgm:spPr/>
    </dgm:pt>
    <dgm:pt modelId="{0832AD2F-64AE-4CFB-9898-632E1D2F1811}" type="pres">
      <dgm:prSet presAssocID="{1FF526CD-376F-4EC0-872D-8CFFF14770D9}" presName="Child2" presStyleLbl="node1" presStyleIdx="1" presStyleCnt="4">
        <dgm:presLayoutVars>
          <dgm:chMax val="0"/>
          <dgm:chPref val="0"/>
          <dgm:bulletEnabled val="1"/>
        </dgm:presLayoutVars>
      </dgm:prSet>
      <dgm:spPr/>
      <dgm:t>
        <a:bodyPr/>
        <a:lstStyle/>
        <a:p>
          <a:endParaRPr lang="en-US"/>
        </a:p>
      </dgm:t>
    </dgm:pt>
    <dgm:pt modelId="{DB62A17D-BD03-4CDB-AC82-68054EBF331C}" type="pres">
      <dgm:prSet presAssocID="{85562A3F-49F7-4D25-AFB0-3AE517D85F8C}" presName="Accent3" presStyleCnt="0"/>
      <dgm:spPr/>
    </dgm:pt>
    <dgm:pt modelId="{8DD3BBC7-CB62-4C85-9F19-659FED4C63CF}" type="pres">
      <dgm:prSet presAssocID="{85562A3F-49F7-4D25-AFB0-3AE517D85F8C}" presName="Accent" presStyleLbl="bgShp" presStyleIdx="2" presStyleCnt="4"/>
      <dgm:spPr/>
    </dgm:pt>
    <dgm:pt modelId="{8CC8AAC1-E948-42AE-B95B-6BE5F0E99AE9}" type="pres">
      <dgm:prSet presAssocID="{85562A3F-49F7-4D25-AFB0-3AE517D85F8C}" presName="Child3" presStyleLbl="node1" presStyleIdx="2" presStyleCnt="4">
        <dgm:presLayoutVars>
          <dgm:chMax val="0"/>
          <dgm:chPref val="0"/>
          <dgm:bulletEnabled val="1"/>
        </dgm:presLayoutVars>
      </dgm:prSet>
      <dgm:spPr/>
      <dgm:t>
        <a:bodyPr/>
        <a:lstStyle/>
        <a:p>
          <a:endParaRPr lang="en-US"/>
        </a:p>
      </dgm:t>
    </dgm:pt>
    <dgm:pt modelId="{A417F136-39DD-454E-846B-BCC5ACEE7F55}" type="pres">
      <dgm:prSet presAssocID="{FEA1E20B-FD31-4917-9A18-BDE43D7D0F03}" presName="Accent4" presStyleCnt="0"/>
      <dgm:spPr/>
    </dgm:pt>
    <dgm:pt modelId="{8ACA8F35-8979-48A4-A869-391DA08F7C3E}" type="pres">
      <dgm:prSet presAssocID="{FEA1E20B-FD31-4917-9A18-BDE43D7D0F03}" presName="Accent" presStyleLbl="bgShp" presStyleIdx="3" presStyleCnt="4"/>
      <dgm:spPr/>
    </dgm:pt>
    <dgm:pt modelId="{6E1727A8-5DED-4657-900D-301BED7C6D1E}" type="pres">
      <dgm:prSet presAssocID="{FEA1E20B-FD31-4917-9A18-BDE43D7D0F03}" presName="Child4" presStyleLbl="node1" presStyleIdx="3" presStyleCnt="4">
        <dgm:presLayoutVars>
          <dgm:chMax val="0"/>
          <dgm:chPref val="0"/>
          <dgm:bulletEnabled val="1"/>
        </dgm:presLayoutVars>
      </dgm:prSet>
      <dgm:spPr/>
      <dgm:t>
        <a:bodyPr/>
        <a:lstStyle/>
        <a:p>
          <a:endParaRPr lang="en-US"/>
        </a:p>
      </dgm:t>
    </dgm:pt>
  </dgm:ptLst>
  <dgm:cxnLst>
    <dgm:cxn modelId="{339E4F5F-F5FB-4F0F-8A03-807A47474D70}" srcId="{F8EEF28D-8ACF-47CC-8CDC-054EACCA5039}" destId="{85562A3F-49F7-4D25-AFB0-3AE517D85F8C}" srcOrd="2" destOrd="0" parTransId="{71B913BB-B2EC-41BB-AEB5-00D9DD79D963}" sibTransId="{72601018-8F7E-42D0-88A7-D8D999D36EF2}"/>
    <dgm:cxn modelId="{07D688DA-E540-4D94-A109-D78E58312AF4}" type="presOf" srcId="{85562A3F-49F7-4D25-AFB0-3AE517D85F8C}" destId="{8CC8AAC1-E948-42AE-B95B-6BE5F0E99AE9}" srcOrd="0" destOrd="0" presId="urn:microsoft.com/office/officeart/2011/layout/HexagonRadial"/>
    <dgm:cxn modelId="{22028D19-AFA4-48B3-B4C4-27DD91060FDD}" type="presOf" srcId="{10E0A0BB-A109-410A-9BB5-7589C8210CD3}" destId="{F4AA0074-FF42-41B6-88CF-C3000677822E}" srcOrd="0" destOrd="0" presId="urn:microsoft.com/office/officeart/2011/layout/HexagonRadial"/>
    <dgm:cxn modelId="{392B343E-68F6-4DFC-97BF-6F12E3516A3A}" type="presOf" srcId="{755ECC2F-6E0A-4D93-BA19-D65ED65F5B66}" destId="{403EE3F0-E740-4D66-920F-9680A9130B70}" srcOrd="0" destOrd="0" presId="urn:microsoft.com/office/officeart/2011/layout/HexagonRadial"/>
    <dgm:cxn modelId="{5C4EF050-D7D5-4892-A6CA-7C9E809D1806}" type="presOf" srcId="{FEA1E20B-FD31-4917-9A18-BDE43D7D0F03}" destId="{6E1727A8-5DED-4657-900D-301BED7C6D1E}" srcOrd="0" destOrd="0" presId="urn:microsoft.com/office/officeart/2011/layout/HexagonRadial"/>
    <dgm:cxn modelId="{147353E9-8627-4E59-AA01-51723B166595}" type="presOf" srcId="{1FF526CD-376F-4EC0-872D-8CFFF14770D9}" destId="{0832AD2F-64AE-4CFB-9898-632E1D2F1811}" srcOrd="0" destOrd="0" presId="urn:microsoft.com/office/officeart/2011/layout/HexagonRadial"/>
    <dgm:cxn modelId="{F5799F56-A8F2-4D29-9093-E659D0DB32D5}" srcId="{F8EEF28D-8ACF-47CC-8CDC-054EACCA5039}" destId="{10E0A0BB-A109-410A-9BB5-7589C8210CD3}" srcOrd="0" destOrd="0" parTransId="{D2B1A5BD-B1DB-49FC-90D3-99238DA2F001}" sibTransId="{AEAC121D-25D8-4117-880E-2EBED8889ECF}"/>
    <dgm:cxn modelId="{6E5A4380-3A26-4000-B557-A206FC562E14}" srcId="{F8EEF28D-8ACF-47CC-8CDC-054EACCA5039}" destId="{FEA1E20B-FD31-4917-9A18-BDE43D7D0F03}" srcOrd="3" destOrd="0" parTransId="{8A615340-8FE1-4D11-935B-5D6888BCFC1E}" sibTransId="{B05CF335-88C7-4D02-8409-E0C37427F20B}"/>
    <dgm:cxn modelId="{B0B03676-8204-442F-BC47-4C55AC5EC27A}" srcId="{755ECC2F-6E0A-4D93-BA19-D65ED65F5B66}" destId="{F8EEF28D-8ACF-47CC-8CDC-054EACCA5039}" srcOrd="0" destOrd="0" parTransId="{AD48D24E-B56E-41AB-BDF5-918A07B19090}" sibTransId="{A4FDA050-5E76-48B6-8978-89484AB94D9B}"/>
    <dgm:cxn modelId="{0EF9D939-C901-4B05-91F6-A9CC486CA2B4}" srcId="{F8EEF28D-8ACF-47CC-8CDC-054EACCA5039}" destId="{1FF526CD-376F-4EC0-872D-8CFFF14770D9}" srcOrd="1" destOrd="0" parTransId="{7F03495B-BB4F-43ED-899B-4584FE425808}" sibTransId="{2369F7A7-7866-4F60-9976-13AACCCA93E1}"/>
    <dgm:cxn modelId="{DD4BF5E7-3C46-4C6D-BAB4-489BCD6B6A34}" type="presOf" srcId="{F8EEF28D-8ACF-47CC-8CDC-054EACCA5039}" destId="{FC0EA156-AF56-4B20-8F49-1C225CA58D78}" srcOrd="0" destOrd="0" presId="urn:microsoft.com/office/officeart/2011/layout/HexagonRadial"/>
    <dgm:cxn modelId="{5F9896ED-9507-48DC-A59B-D27F42F2A61E}" type="presParOf" srcId="{403EE3F0-E740-4D66-920F-9680A9130B70}" destId="{FC0EA156-AF56-4B20-8F49-1C225CA58D78}" srcOrd="0" destOrd="0" presId="urn:microsoft.com/office/officeart/2011/layout/HexagonRadial"/>
    <dgm:cxn modelId="{33024EB2-4198-4E27-9636-E0287D394780}" type="presParOf" srcId="{403EE3F0-E740-4D66-920F-9680A9130B70}" destId="{D193B799-A95B-4D87-94CA-5B5BA4FE780E}" srcOrd="1" destOrd="0" presId="urn:microsoft.com/office/officeart/2011/layout/HexagonRadial"/>
    <dgm:cxn modelId="{09AE48CB-7EEC-4C34-83DA-36CE1B56E378}" type="presParOf" srcId="{D193B799-A95B-4D87-94CA-5B5BA4FE780E}" destId="{A0C93330-5935-4BA7-9A21-1C8601C978C2}" srcOrd="0" destOrd="0" presId="urn:microsoft.com/office/officeart/2011/layout/HexagonRadial"/>
    <dgm:cxn modelId="{7B4464AB-9C21-4AFF-B2AF-8313F2ECEA0D}" type="presParOf" srcId="{403EE3F0-E740-4D66-920F-9680A9130B70}" destId="{F4AA0074-FF42-41B6-88CF-C3000677822E}" srcOrd="2" destOrd="0" presId="urn:microsoft.com/office/officeart/2011/layout/HexagonRadial"/>
    <dgm:cxn modelId="{A7A1A6B0-789B-4586-AFA5-326C00D921CD}" type="presParOf" srcId="{403EE3F0-E740-4D66-920F-9680A9130B70}" destId="{F71F8FB5-0C22-4112-A9BE-FBA5A78183B9}" srcOrd="3" destOrd="0" presId="urn:microsoft.com/office/officeart/2011/layout/HexagonRadial"/>
    <dgm:cxn modelId="{04C0AAE4-5FDD-4680-A9AB-D14F16264517}" type="presParOf" srcId="{F71F8FB5-0C22-4112-A9BE-FBA5A78183B9}" destId="{5B70EA63-0E81-49EA-924A-22AB3564554F}" srcOrd="0" destOrd="0" presId="urn:microsoft.com/office/officeart/2011/layout/HexagonRadial"/>
    <dgm:cxn modelId="{103303AE-CD54-4C85-83D2-A32470669D15}" type="presParOf" srcId="{403EE3F0-E740-4D66-920F-9680A9130B70}" destId="{0832AD2F-64AE-4CFB-9898-632E1D2F1811}" srcOrd="4" destOrd="0" presId="urn:microsoft.com/office/officeart/2011/layout/HexagonRadial"/>
    <dgm:cxn modelId="{BC600F49-A96F-4B07-A7A4-237FE0CBE8FC}" type="presParOf" srcId="{403EE3F0-E740-4D66-920F-9680A9130B70}" destId="{DB62A17D-BD03-4CDB-AC82-68054EBF331C}" srcOrd="5" destOrd="0" presId="urn:microsoft.com/office/officeart/2011/layout/HexagonRadial"/>
    <dgm:cxn modelId="{36CA745F-66F8-4789-ACEE-01CF9AEB5B2B}" type="presParOf" srcId="{DB62A17D-BD03-4CDB-AC82-68054EBF331C}" destId="{8DD3BBC7-CB62-4C85-9F19-659FED4C63CF}" srcOrd="0" destOrd="0" presId="urn:microsoft.com/office/officeart/2011/layout/HexagonRadial"/>
    <dgm:cxn modelId="{FD5E8069-B26D-4F29-A514-FD0EBA240052}" type="presParOf" srcId="{403EE3F0-E740-4D66-920F-9680A9130B70}" destId="{8CC8AAC1-E948-42AE-B95B-6BE5F0E99AE9}" srcOrd="6" destOrd="0" presId="urn:microsoft.com/office/officeart/2011/layout/HexagonRadial"/>
    <dgm:cxn modelId="{B8DAA3B6-4303-465F-BF13-FA67C072FC67}" type="presParOf" srcId="{403EE3F0-E740-4D66-920F-9680A9130B70}" destId="{A417F136-39DD-454E-846B-BCC5ACEE7F55}" srcOrd="7" destOrd="0" presId="urn:microsoft.com/office/officeart/2011/layout/HexagonRadial"/>
    <dgm:cxn modelId="{26F365E5-DBAF-4B5A-8766-20140433EF93}" type="presParOf" srcId="{A417F136-39DD-454E-846B-BCC5ACEE7F55}" destId="{8ACA8F35-8979-48A4-A869-391DA08F7C3E}" srcOrd="0" destOrd="0" presId="urn:microsoft.com/office/officeart/2011/layout/HexagonRadial"/>
    <dgm:cxn modelId="{C35B3183-1F79-4E39-B15B-D7FFA55B6728}" type="presParOf" srcId="{403EE3F0-E740-4D66-920F-9680A9130B70}" destId="{6E1727A8-5DED-4657-900D-301BED7C6D1E}" srcOrd="8" destOrd="0" presId="urn:microsoft.com/office/officeart/2011/layout/HexagonRadial"/>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D6C662-907A-4910-8FD5-55AB352439D3}" type="doc">
      <dgm:prSet loTypeId="urn:microsoft.com/office/officeart/2005/8/layout/StepDownProcess" loCatId="process" qsTypeId="urn:microsoft.com/office/officeart/2005/8/quickstyle/simple5" qsCatId="simple" csTypeId="urn:microsoft.com/office/officeart/2005/8/colors/accent1_4" csCatId="accent1" phldr="1"/>
      <dgm:spPr/>
      <dgm:t>
        <a:bodyPr/>
        <a:lstStyle/>
        <a:p>
          <a:endParaRPr lang="en-US"/>
        </a:p>
      </dgm:t>
    </dgm:pt>
    <dgm:pt modelId="{5E71DA7E-6633-4D6C-B863-7C3ED86B45C3}">
      <dgm:prSet phldrT="[Text]"/>
      <dgm:spPr/>
      <dgm:t>
        <a:bodyPr/>
        <a:lstStyle/>
        <a:p>
          <a:r>
            <a:rPr lang="en-US" b="1" dirty="0">
              <a:latin typeface="Times New Roman" panose="02020603050405020304" pitchFamily="18" charset="0"/>
              <a:cs typeface="Times New Roman" panose="02020603050405020304" pitchFamily="18" charset="0"/>
            </a:rPr>
            <a:t>CASE BACKGROUND </a:t>
          </a:r>
        </a:p>
      </dgm:t>
    </dgm:pt>
    <dgm:pt modelId="{6844B769-2226-4CC1-82AC-E3A83ED2F92C}" type="parTrans" cxnId="{3FBF94F2-B864-4205-95C4-AF0D36A37B7F}">
      <dgm:prSet/>
      <dgm:spPr/>
      <dgm:t>
        <a:bodyPr/>
        <a:lstStyle/>
        <a:p>
          <a:endParaRPr lang="en-US">
            <a:latin typeface="Times New Roman" panose="02020603050405020304" pitchFamily="18" charset="0"/>
            <a:cs typeface="Times New Roman" panose="02020603050405020304" pitchFamily="18" charset="0"/>
          </a:endParaRPr>
        </a:p>
      </dgm:t>
    </dgm:pt>
    <dgm:pt modelId="{9D5B026D-6796-4427-96EC-2511ECF27845}" type="sibTrans" cxnId="{3FBF94F2-B864-4205-95C4-AF0D36A37B7F}">
      <dgm:prSet/>
      <dgm:spPr/>
      <dgm:t>
        <a:bodyPr/>
        <a:lstStyle/>
        <a:p>
          <a:endParaRPr lang="en-US">
            <a:latin typeface="Times New Roman" panose="02020603050405020304" pitchFamily="18" charset="0"/>
            <a:cs typeface="Times New Roman" panose="02020603050405020304" pitchFamily="18" charset="0"/>
          </a:endParaRPr>
        </a:p>
      </dgm:t>
    </dgm:pt>
    <dgm:pt modelId="{775F3B0A-7D62-4514-A1A6-F93BEC997AD3}">
      <dgm:prSet phldrT="[Text]" phldr="1"/>
      <dgm:spPr/>
      <dgm:t>
        <a:bodyPr/>
        <a:lstStyle/>
        <a:p>
          <a:endParaRPr lang="en-US">
            <a:latin typeface="Times New Roman" panose="02020603050405020304" pitchFamily="18" charset="0"/>
            <a:cs typeface="Times New Roman" panose="02020603050405020304" pitchFamily="18" charset="0"/>
          </a:endParaRPr>
        </a:p>
      </dgm:t>
    </dgm:pt>
    <dgm:pt modelId="{8C0F2429-3554-45BD-8F75-3B5229CC1318}" type="parTrans" cxnId="{55D31A96-13C4-46F9-B6DA-64ABC4D81B94}">
      <dgm:prSet/>
      <dgm:spPr/>
      <dgm:t>
        <a:bodyPr/>
        <a:lstStyle/>
        <a:p>
          <a:endParaRPr lang="en-US">
            <a:latin typeface="Times New Roman" panose="02020603050405020304" pitchFamily="18" charset="0"/>
            <a:cs typeface="Times New Roman" panose="02020603050405020304" pitchFamily="18" charset="0"/>
          </a:endParaRPr>
        </a:p>
      </dgm:t>
    </dgm:pt>
    <dgm:pt modelId="{228D12ED-156E-4C98-898E-F13DC672C8C9}" type="sibTrans" cxnId="{55D31A96-13C4-46F9-B6DA-64ABC4D81B94}">
      <dgm:prSet/>
      <dgm:spPr/>
      <dgm:t>
        <a:bodyPr/>
        <a:lstStyle/>
        <a:p>
          <a:endParaRPr lang="en-US">
            <a:latin typeface="Times New Roman" panose="02020603050405020304" pitchFamily="18" charset="0"/>
            <a:cs typeface="Times New Roman" panose="02020603050405020304" pitchFamily="18" charset="0"/>
          </a:endParaRPr>
        </a:p>
      </dgm:t>
    </dgm:pt>
    <dgm:pt modelId="{E14D0870-F67F-43CA-A235-C82277DB1F81}">
      <dgm:prSet phldrT="[Text]"/>
      <dgm:spPr/>
      <dgm:t>
        <a:bodyPr/>
        <a:lstStyle/>
        <a:p>
          <a:r>
            <a:rPr lang="en-US" b="1" dirty="0">
              <a:latin typeface="Times New Roman" panose="02020603050405020304" pitchFamily="18" charset="0"/>
              <a:cs typeface="Times New Roman" panose="02020603050405020304" pitchFamily="18" charset="0"/>
            </a:rPr>
            <a:t>INITIAL FINDING</a:t>
          </a:r>
        </a:p>
      </dgm:t>
    </dgm:pt>
    <dgm:pt modelId="{0D703F8D-EE3B-44AF-83BE-AC17B0E07FF5}" type="parTrans" cxnId="{765E233E-C1C7-48FF-A508-5061E1F87C95}">
      <dgm:prSet/>
      <dgm:spPr/>
      <dgm:t>
        <a:bodyPr/>
        <a:lstStyle/>
        <a:p>
          <a:endParaRPr lang="en-US">
            <a:latin typeface="Times New Roman" panose="02020603050405020304" pitchFamily="18" charset="0"/>
            <a:cs typeface="Times New Roman" panose="02020603050405020304" pitchFamily="18" charset="0"/>
          </a:endParaRPr>
        </a:p>
      </dgm:t>
    </dgm:pt>
    <dgm:pt modelId="{5FD7DD16-18CF-4AD9-8A08-46727029E042}" type="sibTrans" cxnId="{765E233E-C1C7-48FF-A508-5061E1F87C95}">
      <dgm:prSet/>
      <dgm:spPr/>
      <dgm:t>
        <a:bodyPr/>
        <a:lstStyle/>
        <a:p>
          <a:endParaRPr lang="en-US">
            <a:latin typeface="Times New Roman" panose="02020603050405020304" pitchFamily="18" charset="0"/>
            <a:cs typeface="Times New Roman" panose="02020603050405020304" pitchFamily="18" charset="0"/>
          </a:endParaRPr>
        </a:p>
      </dgm:t>
    </dgm:pt>
    <dgm:pt modelId="{3F808E52-513A-4096-9F30-9B589E3505ED}">
      <dgm:prSet phldrT="[Text]" phldr="1"/>
      <dgm:spPr/>
      <dgm:t>
        <a:bodyPr/>
        <a:lstStyle/>
        <a:p>
          <a:endParaRPr lang="en-US">
            <a:latin typeface="Times New Roman" panose="02020603050405020304" pitchFamily="18" charset="0"/>
            <a:cs typeface="Times New Roman" panose="02020603050405020304" pitchFamily="18" charset="0"/>
          </a:endParaRPr>
        </a:p>
      </dgm:t>
    </dgm:pt>
    <dgm:pt modelId="{1DE7E4F0-3819-435C-9132-3A9869989149}" type="parTrans" cxnId="{9568678F-F96F-4CB3-B833-1D6310095E4C}">
      <dgm:prSet/>
      <dgm:spPr/>
      <dgm:t>
        <a:bodyPr/>
        <a:lstStyle/>
        <a:p>
          <a:endParaRPr lang="en-US">
            <a:latin typeface="Times New Roman" panose="02020603050405020304" pitchFamily="18" charset="0"/>
            <a:cs typeface="Times New Roman" panose="02020603050405020304" pitchFamily="18" charset="0"/>
          </a:endParaRPr>
        </a:p>
      </dgm:t>
    </dgm:pt>
    <dgm:pt modelId="{7578628F-C77D-46A1-83BC-32B1EEAB45B0}" type="sibTrans" cxnId="{9568678F-F96F-4CB3-B833-1D6310095E4C}">
      <dgm:prSet/>
      <dgm:spPr/>
      <dgm:t>
        <a:bodyPr/>
        <a:lstStyle/>
        <a:p>
          <a:endParaRPr lang="en-US">
            <a:latin typeface="Times New Roman" panose="02020603050405020304" pitchFamily="18" charset="0"/>
            <a:cs typeface="Times New Roman" panose="02020603050405020304" pitchFamily="18" charset="0"/>
          </a:endParaRPr>
        </a:p>
      </dgm:t>
    </dgm:pt>
    <dgm:pt modelId="{FC1CB869-4146-421B-A34C-396133A04F39}" type="pres">
      <dgm:prSet presAssocID="{CFD6C662-907A-4910-8FD5-55AB352439D3}" presName="rootnode" presStyleCnt="0">
        <dgm:presLayoutVars>
          <dgm:chMax/>
          <dgm:chPref/>
          <dgm:dir/>
          <dgm:animLvl val="lvl"/>
        </dgm:presLayoutVars>
      </dgm:prSet>
      <dgm:spPr/>
      <dgm:t>
        <a:bodyPr/>
        <a:lstStyle/>
        <a:p>
          <a:endParaRPr lang="en-US"/>
        </a:p>
      </dgm:t>
    </dgm:pt>
    <dgm:pt modelId="{D7537625-FBEC-41A4-9D7D-83526615B62F}" type="pres">
      <dgm:prSet presAssocID="{5E71DA7E-6633-4D6C-B863-7C3ED86B45C3}" presName="composite" presStyleCnt="0"/>
      <dgm:spPr/>
    </dgm:pt>
    <dgm:pt modelId="{B5A7CA1B-2F12-41E4-B799-83BACBB24CAE}" type="pres">
      <dgm:prSet presAssocID="{5E71DA7E-6633-4D6C-B863-7C3ED86B45C3}" presName="bentUpArrow1" presStyleLbl="alignImgPlace1" presStyleIdx="0" presStyleCnt="1"/>
      <dgm:spPr/>
    </dgm:pt>
    <dgm:pt modelId="{198245F3-06D7-4081-AC7B-57B65498D391}" type="pres">
      <dgm:prSet presAssocID="{5E71DA7E-6633-4D6C-B863-7C3ED86B45C3}" presName="ParentText" presStyleLbl="node1" presStyleIdx="0" presStyleCnt="2">
        <dgm:presLayoutVars>
          <dgm:chMax val="1"/>
          <dgm:chPref val="1"/>
          <dgm:bulletEnabled val="1"/>
        </dgm:presLayoutVars>
      </dgm:prSet>
      <dgm:spPr/>
      <dgm:t>
        <a:bodyPr/>
        <a:lstStyle/>
        <a:p>
          <a:endParaRPr lang="en-US"/>
        </a:p>
      </dgm:t>
    </dgm:pt>
    <dgm:pt modelId="{CB120AA8-1092-44FC-9A5E-C8F666915B52}" type="pres">
      <dgm:prSet presAssocID="{5E71DA7E-6633-4D6C-B863-7C3ED86B45C3}" presName="ChildText" presStyleLbl="revTx" presStyleIdx="0" presStyleCnt="2">
        <dgm:presLayoutVars>
          <dgm:chMax val="0"/>
          <dgm:chPref val="0"/>
          <dgm:bulletEnabled val="1"/>
        </dgm:presLayoutVars>
      </dgm:prSet>
      <dgm:spPr/>
      <dgm:t>
        <a:bodyPr/>
        <a:lstStyle/>
        <a:p>
          <a:endParaRPr lang="en-US"/>
        </a:p>
      </dgm:t>
    </dgm:pt>
    <dgm:pt modelId="{C865BF24-672D-4288-B9B3-B149AE27B8AF}" type="pres">
      <dgm:prSet presAssocID="{9D5B026D-6796-4427-96EC-2511ECF27845}" presName="sibTrans" presStyleCnt="0"/>
      <dgm:spPr/>
    </dgm:pt>
    <dgm:pt modelId="{BAE15DAE-3FED-4B9A-96A3-E62095878FE6}" type="pres">
      <dgm:prSet presAssocID="{E14D0870-F67F-43CA-A235-C82277DB1F81}" presName="composite" presStyleCnt="0"/>
      <dgm:spPr/>
    </dgm:pt>
    <dgm:pt modelId="{2D02FA76-78FD-4971-9EEA-834D18AAF325}" type="pres">
      <dgm:prSet presAssocID="{E14D0870-F67F-43CA-A235-C82277DB1F81}" presName="ParentText" presStyleLbl="node1" presStyleIdx="1" presStyleCnt="2">
        <dgm:presLayoutVars>
          <dgm:chMax val="1"/>
          <dgm:chPref val="1"/>
          <dgm:bulletEnabled val="1"/>
        </dgm:presLayoutVars>
      </dgm:prSet>
      <dgm:spPr/>
      <dgm:t>
        <a:bodyPr/>
        <a:lstStyle/>
        <a:p>
          <a:endParaRPr lang="en-US"/>
        </a:p>
      </dgm:t>
    </dgm:pt>
    <dgm:pt modelId="{36601AF5-5983-436F-AFA8-36D431FB4510}" type="pres">
      <dgm:prSet presAssocID="{E14D0870-F67F-43CA-A235-C82277DB1F81}" presName="FinalChildText" presStyleLbl="revTx" presStyleIdx="1" presStyleCnt="2">
        <dgm:presLayoutVars>
          <dgm:chMax val="0"/>
          <dgm:chPref val="0"/>
          <dgm:bulletEnabled val="1"/>
        </dgm:presLayoutVars>
      </dgm:prSet>
      <dgm:spPr/>
      <dgm:t>
        <a:bodyPr/>
        <a:lstStyle/>
        <a:p>
          <a:endParaRPr lang="en-US"/>
        </a:p>
      </dgm:t>
    </dgm:pt>
  </dgm:ptLst>
  <dgm:cxnLst>
    <dgm:cxn modelId="{9568678F-F96F-4CB3-B833-1D6310095E4C}" srcId="{E14D0870-F67F-43CA-A235-C82277DB1F81}" destId="{3F808E52-513A-4096-9F30-9B589E3505ED}" srcOrd="0" destOrd="0" parTransId="{1DE7E4F0-3819-435C-9132-3A9869989149}" sibTransId="{7578628F-C77D-46A1-83BC-32B1EEAB45B0}"/>
    <dgm:cxn modelId="{55D31A96-13C4-46F9-B6DA-64ABC4D81B94}" srcId="{5E71DA7E-6633-4D6C-B863-7C3ED86B45C3}" destId="{775F3B0A-7D62-4514-A1A6-F93BEC997AD3}" srcOrd="0" destOrd="0" parTransId="{8C0F2429-3554-45BD-8F75-3B5229CC1318}" sibTransId="{228D12ED-156E-4C98-898E-F13DC672C8C9}"/>
    <dgm:cxn modelId="{99CA266B-483A-4237-ADCE-5BEB998868E9}" type="presOf" srcId="{E14D0870-F67F-43CA-A235-C82277DB1F81}" destId="{2D02FA76-78FD-4971-9EEA-834D18AAF325}" srcOrd="0" destOrd="0" presId="urn:microsoft.com/office/officeart/2005/8/layout/StepDownProcess"/>
    <dgm:cxn modelId="{71DFF1B8-D596-4031-9E03-F5F11793EF0C}" type="presOf" srcId="{775F3B0A-7D62-4514-A1A6-F93BEC997AD3}" destId="{CB120AA8-1092-44FC-9A5E-C8F666915B52}" srcOrd="0" destOrd="0" presId="urn:microsoft.com/office/officeart/2005/8/layout/StepDownProcess"/>
    <dgm:cxn modelId="{7677143E-8768-457C-99B9-2AD1208BCF53}" type="presOf" srcId="{5E71DA7E-6633-4D6C-B863-7C3ED86B45C3}" destId="{198245F3-06D7-4081-AC7B-57B65498D391}" srcOrd="0" destOrd="0" presId="urn:microsoft.com/office/officeart/2005/8/layout/StepDownProcess"/>
    <dgm:cxn modelId="{3FBF94F2-B864-4205-95C4-AF0D36A37B7F}" srcId="{CFD6C662-907A-4910-8FD5-55AB352439D3}" destId="{5E71DA7E-6633-4D6C-B863-7C3ED86B45C3}" srcOrd="0" destOrd="0" parTransId="{6844B769-2226-4CC1-82AC-E3A83ED2F92C}" sibTransId="{9D5B026D-6796-4427-96EC-2511ECF27845}"/>
    <dgm:cxn modelId="{765E233E-C1C7-48FF-A508-5061E1F87C95}" srcId="{CFD6C662-907A-4910-8FD5-55AB352439D3}" destId="{E14D0870-F67F-43CA-A235-C82277DB1F81}" srcOrd="1" destOrd="0" parTransId="{0D703F8D-EE3B-44AF-83BE-AC17B0E07FF5}" sibTransId="{5FD7DD16-18CF-4AD9-8A08-46727029E042}"/>
    <dgm:cxn modelId="{2077DE9C-FF36-47F7-A3AC-5C139380E718}" type="presOf" srcId="{3F808E52-513A-4096-9F30-9B589E3505ED}" destId="{36601AF5-5983-436F-AFA8-36D431FB4510}" srcOrd="0" destOrd="0" presId="urn:microsoft.com/office/officeart/2005/8/layout/StepDownProcess"/>
    <dgm:cxn modelId="{C41842B5-9462-485D-B963-23594B5DA82F}" type="presOf" srcId="{CFD6C662-907A-4910-8FD5-55AB352439D3}" destId="{FC1CB869-4146-421B-A34C-396133A04F39}" srcOrd="0" destOrd="0" presId="urn:microsoft.com/office/officeart/2005/8/layout/StepDownProcess"/>
    <dgm:cxn modelId="{65B1F9FF-F937-46B0-9C4C-6EC98918F17D}" type="presParOf" srcId="{FC1CB869-4146-421B-A34C-396133A04F39}" destId="{D7537625-FBEC-41A4-9D7D-83526615B62F}" srcOrd="0" destOrd="0" presId="urn:microsoft.com/office/officeart/2005/8/layout/StepDownProcess"/>
    <dgm:cxn modelId="{D276DBEA-8866-4D11-AD55-E3061DB15AFC}" type="presParOf" srcId="{D7537625-FBEC-41A4-9D7D-83526615B62F}" destId="{B5A7CA1B-2F12-41E4-B799-83BACBB24CAE}" srcOrd="0" destOrd="0" presId="urn:microsoft.com/office/officeart/2005/8/layout/StepDownProcess"/>
    <dgm:cxn modelId="{D4E62946-D09C-497D-A1E1-5FB480AFA4D6}" type="presParOf" srcId="{D7537625-FBEC-41A4-9D7D-83526615B62F}" destId="{198245F3-06D7-4081-AC7B-57B65498D391}" srcOrd="1" destOrd="0" presId="urn:microsoft.com/office/officeart/2005/8/layout/StepDownProcess"/>
    <dgm:cxn modelId="{97E21BEE-4641-4DDF-AE36-775A95B0B5F4}" type="presParOf" srcId="{D7537625-FBEC-41A4-9D7D-83526615B62F}" destId="{CB120AA8-1092-44FC-9A5E-C8F666915B52}" srcOrd="2" destOrd="0" presId="urn:microsoft.com/office/officeart/2005/8/layout/StepDownProcess"/>
    <dgm:cxn modelId="{B6FE345E-F642-42C2-A8A2-3C1B483F0321}" type="presParOf" srcId="{FC1CB869-4146-421B-A34C-396133A04F39}" destId="{C865BF24-672D-4288-B9B3-B149AE27B8AF}" srcOrd="1" destOrd="0" presId="urn:microsoft.com/office/officeart/2005/8/layout/StepDownProcess"/>
    <dgm:cxn modelId="{97E79508-EE49-4413-A32A-56343E9B35ED}" type="presParOf" srcId="{FC1CB869-4146-421B-A34C-396133A04F39}" destId="{BAE15DAE-3FED-4B9A-96A3-E62095878FE6}" srcOrd="2" destOrd="0" presId="urn:microsoft.com/office/officeart/2005/8/layout/StepDownProcess"/>
    <dgm:cxn modelId="{0FD78AB7-A297-487C-A3FB-DA1168F54726}" type="presParOf" srcId="{BAE15DAE-3FED-4B9A-96A3-E62095878FE6}" destId="{2D02FA76-78FD-4971-9EEA-834D18AAF325}" srcOrd="0" destOrd="0" presId="urn:microsoft.com/office/officeart/2005/8/layout/StepDownProcess"/>
    <dgm:cxn modelId="{5235F34F-BB2E-499D-B695-8F4ED2EC554B}" type="presParOf" srcId="{BAE15DAE-3FED-4B9A-96A3-E62095878FE6}" destId="{36601AF5-5983-436F-AFA8-36D431FB4510}" srcOrd="1" destOrd="0" presId="urn:microsoft.com/office/officeart/2005/8/layout/StepDown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335343-88E9-45A4-B9A5-E6CCFC0F3464}" type="doc">
      <dgm:prSet loTypeId="urn:microsoft.com/office/officeart/2005/8/layout/hList1" loCatId="list" qsTypeId="urn:microsoft.com/office/officeart/2005/8/quickstyle/3d5" qsCatId="3D" csTypeId="urn:microsoft.com/office/officeart/2005/8/colors/accent1_4" csCatId="accent1" phldr="1"/>
      <dgm:spPr/>
      <dgm:t>
        <a:bodyPr/>
        <a:lstStyle/>
        <a:p>
          <a:endParaRPr lang="en-IN"/>
        </a:p>
      </dgm:t>
    </dgm:pt>
    <dgm:pt modelId="{FD0FF310-DC03-4F26-ACCB-29866F134425}">
      <dgm:prSet phldrT="[Text]" custT="1"/>
      <dgm:spPr/>
      <dgm:t>
        <a:bodyPr/>
        <a:lstStyle/>
        <a:p>
          <a:r>
            <a:rPr lang="en-IN" sz="2400" b="1" u="sng" dirty="0" err="1">
              <a:solidFill>
                <a:srgbClr val="FF0000"/>
              </a:solidFill>
              <a:latin typeface="Times New Roman" panose="02020603050405020304" pitchFamily="18" charset="0"/>
              <a:cs typeface="Times New Roman" panose="02020603050405020304" pitchFamily="18" charset="0"/>
            </a:rPr>
            <a:t>CCleaner</a:t>
          </a:r>
          <a:endParaRPr lang="en-IN" sz="2400" b="1" u="sng" dirty="0">
            <a:solidFill>
              <a:srgbClr val="FF0000"/>
            </a:solidFill>
            <a:latin typeface="Times New Roman" panose="02020603050405020304" pitchFamily="18" charset="0"/>
            <a:cs typeface="Times New Roman" panose="02020603050405020304" pitchFamily="18" charset="0"/>
          </a:endParaRPr>
        </a:p>
      </dgm:t>
    </dgm:pt>
    <dgm:pt modelId="{6ACE974A-D8FE-42A7-A54B-1D8B9893281B}" type="parTrans" cxnId="{EE8810D4-BF62-4314-A48D-9B2EF8F6AC07}">
      <dgm:prSet/>
      <dgm:spPr/>
      <dgm:t>
        <a:bodyPr/>
        <a:lstStyle/>
        <a:p>
          <a:endParaRPr lang="en-IN" sz="1800">
            <a:latin typeface="Times New Roman" panose="02020603050405020304" pitchFamily="18" charset="0"/>
            <a:cs typeface="Times New Roman" panose="02020603050405020304" pitchFamily="18" charset="0"/>
          </a:endParaRPr>
        </a:p>
      </dgm:t>
    </dgm:pt>
    <dgm:pt modelId="{4B5E48FB-A14E-44BA-A3DD-89D5FE38D29D}" type="sibTrans" cxnId="{EE8810D4-BF62-4314-A48D-9B2EF8F6AC07}">
      <dgm:prSet/>
      <dgm:spPr/>
      <dgm:t>
        <a:bodyPr/>
        <a:lstStyle/>
        <a:p>
          <a:endParaRPr lang="en-IN" sz="1800">
            <a:latin typeface="Times New Roman" panose="02020603050405020304" pitchFamily="18" charset="0"/>
            <a:cs typeface="Times New Roman" panose="02020603050405020304" pitchFamily="18" charset="0"/>
          </a:endParaRPr>
        </a:p>
      </dgm:t>
    </dgm:pt>
    <dgm:pt modelId="{DE81C361-C2D4-48D1-A495-9688FFD6F408}">
      <dgm:prSet phldrT="[Text]" custT="1"/>
      <dgm:spPr/>
      <dgm:t>
        <a:bodyPr/>
        <a:lstStyle/>
        <a:p>
          <a:pPr algn="just"/>
          <a:endParaRPr lang="en-IN" sz="1600" dirty="0">
            <a:latin typeface="Times New Roman" panose="02020603050405020304" pitchFamily="18" charset="0"/>
            <a:cs typeface="Times New Roman" panose="02020603050405020304" pitchFamily="18" charset="0"/>
          </a:endParaRPr>
        </a:p>
      </dgm:t>
    </dgm:pt>
    <dgm:pt modelId="{4ED772B9-FB87-4CA7-9419-6FD747D6C946}" type="parTrans" cxnId="{3B88539A-E28D-48C9-B133-03EB9728BBA4}">
      <dgm:prSet/>
      <dgm:spPr/>
      <dgm:t>
        <a:bodyPr/>
        <a:lstStyle/>
        <a:p>
          <a:endParaRPr lang="en-IN" sz="1800">
            <a:latin typeface="Times New Roman" panose="02020603050405020304" pitchFamily="18" charset="0"/>
            <a:cs typeface="Times New Roman" panose="02020603050405020304" pitchFamily="18" charset="0"/>
          </a:endParaRPr>
        </a:p>
      </dgm:t>
    </dgm:pt>
    <dgm:pt modelId="{9BB5A560-A177-4728-A487-49426584D91A}" type="sibTrans" cxnId="{3B88539A-E28D-48C9-B133-03EB9728BBA4}">
      <dgm:prSet/>
      <dgm:spPr/>
      <dgm:t>
        <a:bodyPr/>
        <a:lstStyle/>
        <a:p>
          <a:endParaRPr lang="en-IN" sz="1800">
            <a:latin typeface="Times New Roman" panose="02020603050405020304" pitchFamily="18" charset="0"/>
            <a:cs typeface="Times New Roman" panose="02020603050405020304" pitchFamily="18" charset="0"/>
          </a:endParaRPr>
        </a:p>
      </dgm:t>
    </dgm:pt>
    <dgm:pt modelId="{0029E3F9-B0B0-4FD9-9C4D-56CCFE83DFFF}">
      <dgm:prSet phldrT="[Text]" custT="1"/>
      <dgm:spPr/>
      <dgm:t>
        <a:bodyPr/>
        <a:lstStyle/>
        <a:p>
          <a:pPr algn="just"/>
          <a:r>
            <a:rPr lang="en-IN" sz="1600" dirty="0">
              <a:latin typeface="Times New Roman" panose="02020603050405020304" pitchFamily="18" charset="0"/>
              <a:cs typeface="Times New Roman" panose="02020603050405020304" pitchFamily="18" charset="0"/>
            </a:rPr>
            <a:t>The named software is counted in the category of established anti forensic software that helps a user delete all recent activities performed on the system. The software helps delete history, cookies and various software related logs and also prevents creation of logs for files that are cleaned and overwritten.</a:t>
          </a:r>
        </a:p>
      </dgm:t>
    </dgm:pt>
    <dgm:pt modelId="{7C8411F3-DA04-4F42-81FB-12E2260C30BA}" type="parTrans" cxnId="{37CD1163-2BA0-4C1C-9B8C-0A255B22CBF2}">
      <dgm:prSet/>
      <dgm:spPr/>
      <dgm:t>
        <a:bodyPr/>
        <a:lstStyle/>
        <a:p>
          <a:endParaRPr lang="en-IN" sz="1800">
            <a:latin typeface="Times New Roman" panose="02020603050405020304" pitchFamily="18" charset="0"/>
            <a:cs typeface="Times New Roman" panose="02020603050405020304" pitchFamily="18" charset="0"/>
          </a:endParaRPr>
        </a:p>
      </dgm:t>
    </dgm:pt>
    <dgm:pt modelId="{133C3502-22DD-4762-AD2A-FEF8E85E5DA4}" type="sibTrans" cxnId="{37CD1163-2BA0-4C1C-9B8C-0A255B22CBF2}">
      <dgm:prSet/>
      <dgm:spPr/>
      <dgm:t>
        <a:bodyPr/>
        <a:lstStyle/>
        <a:p>
          <a:endParaRPr lang="en-IN" sz="1800">
            <a:latin typeface="Times New Roman" panose="02020603050405020304" pitchFamily="18" charset="0"/>
            <a:cs typeface="Times New Roman" panose="02020603050405020304" pitchFamily="18" charset="0"/>
          </a:endParaRPr>
        </a:p>
      </dgm:t>
    </dgm:pt>
    <dgm:pt modelId="{E028BADE-71E7-49A1-B8B6-29D2E475B2D6}">
      <dgm:prSet phldrT="[Text]" custT="1"/>
      <dgm:spPr/>
      <dgm:t>
        <a:bodyPr/>
        <a:lstStyle/>
        <a:p>
          <a:r>
            <a:rPr lang="en-IN" sz="2400" b="1" u="sng" dirty="0">
              <a:solidFill>
                <a:srgbClr val="FF0000"/>
              </a:solidFill>
              <a:latin typeface="Times New Roman" panose="02020603050405020304" pitchFamily="18" charset="0"/>
              <a:cs typeface="Times New Roman" panose="02020603050405020304" pitchFamily="18" charset="0"/>
            </a:rPr>
            <a:t>True Crypt</a:t>
          </a:r>
        </a:p>
      </dgm:t>
    </dgm:pt>
    <dgm:pt modelId="{EF715AC7-78D6-4F90-896E-17B9525BABD9}" type="parTrans" cxnId="{5D02F428-D8A0-4915-8C3C-CE8153C605E8}">
      <dgm:prSet/>
      <dgm:spPr/>
      <dgm:t>
        <a:bodyPr/>
        <a:lstStyle/>
        <a:p>
          <a:endParaRPr lang="en-IN" sz="1800">
            <a:latin typeface="Times New Roman" panose="02020603050405020304" pitchFamily="18" charset="0"/>
            <a:cs typeface="Times New Roman" panose="02020603050405020304" pitchFamily="18" charset="0"/>
          </a:endParaRPr>
        </a:p>
      </dgm:t>
    </dgm:pt>
    <dgm:pt modelId="{6B145EFE-7AF8-4854-82A1-AF928AC6E426}" type="sibTrans" cxnId="{5D02F428-D8A0-4915-8C3C-CE8153C605E8}">
      <dgm:prSet/>
      <dgm:spPr/>
      <dgm:t>
        <a:bodyPr/>
        <a:lstStyle/>
        <a:p>
          <a:endParaRPr lang="en-IN" sz="1800">
            <a:latin typeface="Times New Roman" panose="02020603050405020304" pitchFamily="18" charset="0"/>
            <a:cs typeface="Times New Roman" panose="02020603050405020304" pitchFamily="18" charset="0"/>
          </a:endParaRPr>
        </a:p>
      </dgm:t>
    </dgm:pt>
    <dgm:pt modelId="{F4D18009-B986-4C1C-B589-157F98FC679A}">
      <dgm:prSet phldrT="[Text]" custT="1"/>
      <dgm:spPr/>
      <dgm:t>
        <a:bodyPr/>
        <a:lstStyle/>
        <a:p>
          <a:pPr algn="just"/>
          <a:endParaRPr lang="en-IN" sz="1600" dirty="0">
            <a:latin typeface="Times New Roman" panose="02020603050405020304" pitchFamily="18" charset="0"/>
            <a:cs typeface="Times New Roman" panose="02020603050405020304" pitchFamily="18" charset="0"/>
          </a:endParaRPr>
        </a:p>
      </dgm:t>
    </dgm:pt>
    <dgm:pt modelId="{ABEB4D79-0471-4957-8A4F-9343FA6A494E}" type="parTrans" cxnId="{2A83E9F3-FA78-4E30-A192-A8037C3049DF}">
      <dgm:prSet/>
      <dgm:spPr/>
      <dgm:t>
        <a:bodyPr/>
        <a:lstStyle/>
        <a:p>
          <a:endParaRPr lang="en-IN" sz="1800">
            <a:latin typeface="Times New Roman" panose="02020603050405020304" pitchFamily="18" charset="0"/>
            <a:cs typeface="Times New Roman" panose="02020603050405020304" pitchFamily="18" charset="0"/>
          </a:endParaRPr>
        </a:p>
      </dgm:t>
    </dgm:pt>
    <dgm:pt modelId="{A60B0977-14FE-42E5-AE51-F7A1CEB2DEE9}" type="sibTrans" cxnId="{2A83E9F3-FA78-4E30-A192-A8037C3049DF}">
      <dgm:prSet/>
      <dgm:spPr/>
      <dgm:t>
        <a:bodyPr/>
        <a:lstStyle/>
        <a:p>
          <a:endParaRPr lang="en-IN" sz="1800">
            <a:latin typeface="Times New Roman" panose="02020603050405020304" pitchFamily="18" charset="0"/>
            <a:cs typeface="Times New Roman" panose="02020603050405020304" pitchFamily="18" charset="0"/>
          </a:endParaRPr>
        </a:p>
      </dgm:t>
    </dgm:pt>
    <dgm:pt modelId="{4D6DBD45-4B89-40AC-889F-935395EE35E1}">
      <dgm:prSet phldrT="[Text]" custT="1"/>
      <dgm:spPr/>
      <dgm:t>
        <a:bodyPr/>
        <a:lstStyle/>
        <a:p>
          <a:pPr algn="just"/>
          <a:r>
            <a:rPr lang="en-IN" sz="1600" dirty="0">
              <a:latin typeface="Times New Roman" panose="02020603050405020304" pitchFamily="18" charset="0"/>
              <a:cs typeface="Times New Roman" panose="02020603050405020304" pitchFamily="18" charset="0"/>
            </a:rPr>
            <a:t>The said software helps the user work on a mounted platform so that he may not leave any traces of the files / information downloaded or worked upon. The platform when unmounted either to delete such files / information or to have them transferred to an external storage device, helps prevent a back up being created in any file memory of the system and thereby making it nearly impossible to trace / recover such information/data. </a:t>
          </a:r>
        </a:p>
      </dgm:t>
    </dgm:pt>
    <dgm:pt modelId="{0FCC19E5-7F67-4A15-A98A-84C0C9AC1963}" type="parTrans" cxnId="{16F46052-8F1C-4D36-BF53-AB5EF9157073}">
      <dgm:prSet/>
      <dgm:spPr/>
      <dgm:t>
        <a:bodyPr/>
        <a:lstStyle/>
        <a:p>
          <a:endParaRPr lang="en-IN" sz="1800">
            <a:latin typeface="Times New Roman" panose="02020603050405020304" pitchFamily="18" charset="0"/>
            <a:cs typeface="Times New Roman" panose="02020603050405020304" pitchFamily="18" charset="0"/>
          </a:endParaRPr>
        </a:p>
      </dgm:t>
    </dgm:pt>
    <dgm:pt modelId="{B7C91A38-5BD3-4A86-9CDD-8D1BD87207A0}" type="sibTrans" cxnId="{16F46052-8F1C-4D36-BF53-AB5EF9157073}">
      <dgm:prSet/>
      <dgm:spPr/>
      <dgm:t>
        <a:bodyPr/>
        <a:lstStyle/>
        <a:p>
          <a:endParaRPr lang="en-IN" sz="1800">
            <a:latin typeface="Times New Roman" panose="02020603050405020304" pitchFamily="18" charset="0"/>
            <a:cs typeface="Times New Roman" panose="02020603050405020304" pitchFamily="18" charset="0"/>
          </a:endParaRPr>
        </a:p>
      </dgm:t>
    </dgm:pt>
    <dgm:pt modelId="{DD6222D8-3DF0-494E-B38E-87200AF226D0}" type="pres">
      <dgm:prSet presAssocID="{C9335343-88E9-45A4-B9A5-E6CCFC0F3464}" presName="Name0" presStyleCnt="0">
        <dgm:presLayoutVars>
          <dgm:dir/>
          <dgm:animLvl val="lvl"/>
          <dgm:resizeHandles val="exact"/>
        </dgm:presLayoutVars>
      </dgm:prSet>
      <dgm:spPr/>
      <dgm:t>
        <a:bodyPr/>
        <a:lstStyle/>
        <a:p>
          <a:endParaRPr lang="en-US"/>
        </a:p>
      </dgm:t>
    </dgm:pt>
    <dgm:pt modelId="{D1052927-D5E1-4728-A588-591B82B815A2}" type="pres">
      <dgm:prSet presAssocID="{FD0FF310-DC03-4F26-ACCB-29866F134425}" presName="composite" presStyleCnt="0"/>
      <dgm:spPr/>
    </dgm:pt>
    <dgm:pt modelId="{175E3182-CBDF-45B1-A6D6-4762BAF18E92}" type="pres">
      <dgm:prSet presAssocID="{FD0FF310-DC03-4F26-ACCB-29866F134425}" presName="parTx" presStyleLbl="alignNode1" presStyleIdx="0" presStyleCnt="2">
        <dgm:presLayoutVars>
          <dgm:chMax val="0"/>
          <dgm:chPref val="0"/>
          <dgm:bulletEnabled val="1"/>
        </dgm:presLayoutVars>
      </dgm:prSet>
      <dgm:spPr/>
      <dgm:t>
        <a:bodyPr/>
        <a:lstStyle/>
        <a:p>
          <a:endParaRPr lang="en-US"/>
        </a:p>
      </dgm:t>
    </dgm:pt>
    <dgm:pt modelId="{58FC7659-D6AB-41F8-A223-F55508B8C68F}" type="pres">
      <dgm:prSet presAssocID="{FD0FF310-DC03-4F26-ACCB-29866F134425}" presName="desTx" presStyleLbl="alignAccFollowNode1" presStyleIdx="0" presStyleCnt="2">
        <dgm:presLayoutVars>
          <dgm:bulletEnabled val="1"/>
        </dgm:presLayoutVars>
      </dgm:prSet>
      <dgm:spPr/>
      <dgm:t>
        <a:bodyPr/>
        <a:lstStyle/>
        <a:p>
          <a:endParaRPr lang="en-US"/>
        </a:p>
      </dgm:t>
    </dgm:pt>
    <dgm:pt modelId="{B4C16198-0537-4220-B506-1AAAC60E2943}" type="pres">
      <dgm:prSet presAssocID="{4B5E48FB-A14E-44BA-A3DD-89D5FE38D29D}" presName="space" presStyleCnt="0"/>
      <dgm:spPr/>
    </dgm:pt>
    <dgm:pt modelId="{375A05B3-3A7E-44D4-9A62-314302D826B4}" type="pres">
      <dgm:prSet presAssocID="{E028BADE-71E7-49A1-B8B6-29D2E475B2D6}" presName="composite" presStyleCnt="0"/>
      <dgm:spPr/>
    </dgm:pt>
    <dgm:pt modelId="{E7163B1F-3E59-47B3-A92A-E0655B960CDE}" type="pres">
      <dgm:prSet presAssocID="{E028BADE-71E7-49A1-B8B6-29D2E475B2D6}" presName="parTx" presStyleLbl="alignNode1" presStyleIdx="1" presStyleCnt="2">
        <dgm:presLayoutVars>
          <dgm:chMax val="0"/>
          <dgm:chPref val="0"/>
          <dgm:bulletEnabled val="1"/>
        </dgm:presLayoutVars>
      </dgm:prSet>
      <dgm:spPr/>
      <dgm:t>
        <a:bodyPr/>
        <a:lstStyle/>
        <a:p>
          <a:endParaRPr lang="en-US"/>
        </a:p>
      </dgm:t>
    </dgm:pt>
    <dgm:pt modelId="{4A98D517-A26C-4616-8E93-FCDD96DF64D7}" type="pres">
      <dgm:prSet presAssocID="{E028BADE-71E7-49A1-B8B6-29D2E475B2D6}" presName="desTx" presStyleLbl="alignAccFollowNode1" presStyleIdx="1" presStyleCnt="2">
        <dgm:presLayoutVars>
          <dgm:bulletEnabled val="1"/>
        </dgm:presLayoutVars>
      </dgm:prSet>
      <dgm:spPr/>
      <dgm:t>
        <a:bodyPr/>
        <a:lstStyle/>
        <a:p>
          <a:endParaRPr lang="en-US"/>
        </a:p>
      </dgm:t>
    </dgm:pt>
  </dgm:ptLst>
  <dgm:cxnLst>
    <dgm:cxn modelId="{3B88539A-E28D-48C9-B133-03EB9728BBA4}" srcId="{FD0FF310-DC03-4F26-ACCB-29866F134425}" destId="{DE81C361-C2D4-48D1-A495-9688FFD6F408}" srcOrd="0" destOrd="0" parTransId="{4ED772B9-FB87-4CA7-9419-6FD747D6C946}" sibTransId="{9BB5A560-A177-4728-A487-49426584D91A}"/>
    <dgm:cxn modelId="{26D7BEB1-E03F-4E2A-9BC6-C87C5C1A6506}" type="presOf" srcId="{E028BADE-71E7-49A1-B8B6-29D2E475B2D6}" destId="{E7163B1F-3E59-47B3-A92A-E0655B960CDE}" srcOrd="0" destOrd="0" presId="urn:microsoft.com/office/officeart/2005/8/layout/hList1"/>
    <dgm:cxn modelId="{37CD1163-2BA0-4C1C-9B8C-0A255B22CBF2}" srcId="{FD0FF310-DC03-4F26-ACCB-29866F134425}" destId="{0029E3F9-B0B0-4FD9-9C4D-56CCFE83DFFF}" srcOrd="1" destOrd="0" parTransId="{7C8411F3-DA04-4F42-81FB-12E2260C30BA}" sibTransId="{133C3502-22DD-4762-AD2A-FEF8E85E5DA4}"/>
    <dgm:cxn modelId="{027E08F4-4025-46EA-B498-9127CEC115B8}" type="presOf" srcId="{FD0FF310-DC03-4F26-ACCB-29866F134425}" destId="{175E3182-CBDF-45B1-A6D6-4762BAF18E92}" srcOrd="0" destOrd="0" presId="urn:microsoft.com/office/officeart/2005/8/layout/hList1"/>
    <dgm:cxn modelId="{80AF36C5-FC1E-43CE-A484-656E704ED463}" type="presOf" srcId="{DE81C361-C2D4-48D1-A495-9688FFD6F408}" destId="{58FC7659-D6AB-41F8-A223-F55508B8C68F}" srcOrd="0" destOrd="0" presId="urn:microsoft.com/office/officeart/2005/8/layout/hList1"/>
    <dgm:cxn modelId="{16F46052-8F1C-4D36-BF53-AB5EF9157073}" srcId="{E028BADE-71E7-49A1-B8B6-29D2E475B2D6}" destId="{4D6DBD45-4B89-40AC-889F-935395EE35E1}" srcOrd="1" destOrd="0" parTransId="{0FCC19E5-7F67-4A15-A98A-84C0C9AC1963}" sibTransId="{B7C91A38-5BD3-4A86-9CDD-8D1BD87207A0}"/>
    <dgm:cxn modelId="{5D02F428-D8A0-4915-8C3C-CE8153C605E8}" srcId="{C9335343-88E9-45A4-B9A5-E6CCFC0F3464}" destId="{E028BADE-71E7-49A1-B8B6-29D2E475B2D6}" srcOrd="1" destOrd="0" parTransId="{EF715AC7-78D6-4F90-896E-17B9525BABD9}" sibTransId="{6B145EFE-7AF8-4854-82A1-AF928AC6E426}"/>
    <dgm:cxn modelId="{2A83E9F3-FA78-4E30-A192-A8037C3049DF}" srcId="{E028BADE-71E7-49A1-B8B6-29D2E475B2D6}" destId="{F4D18009-B986-4C1C-B589-157F98FC679A}" srcOrd="0" destOrd="0" parTransId="{ABEB4D79-0471-4957-8A4F-9343FA6A494E}" sibTransId="{A60B0977-14FE-42E5-AE51-F7A1CEB2DEE9}"/>
    <dgm:cxn modelId="{DA376950-86CB-470A-822C-7414D29D00E9}" type="presOf" srcId="{4D6DBD45-4B89-40AC-889F-935395EE35E1}" destId="{4A98D517-A26C-4616-8E93-FCDD96DF64D7}" srcOrd="0" destOrd="1" presId="urn:microsoft.com/office/officeart/2005/8/layout/hList1"/>
    <dgm:cxn modelId="{2C2A2C59-88FA-4603-8231-19020A46359F}" type="presOf" srcId="{C9335343-88E9-45A4-B9A5-E6CCFC0F3464}" destId="{DD6222D8-3DF0-494E-B38E-87200AF226D0}" srcOrd="0" destOrd="0" presId="urn:microsoft.com/office/officeart/2005/8/layout/hList1"/>
    <dgm:cxn modelId="{5C07DDEA-B50F-46D2-939C-E1137B16E3DC}" type="presOf" srcId="{F4D18009-B986-4C1C-B589-157F98FC679A}" destId="{4A98D517-A26C-4616-8E93-FCDD96DF64D7}" srcOrd="0" destOrd="0" presId="urn:microsoft.com/office/officeart/2005/8/layout/hList1"/>
    <dgm:cxn modelId="{C412C882-3535-461D-A32B-16A1CD6607F2}" type="presOf" srcId="{0029E3F9-B0B0-4FD9-9C4D-56CCFE83DFFF}" destId="{58FC7659-D6AB-41F8-A223-F55508B8C68F}" srcOrd="0" destOrd="1" presId="urn:microsoft.com/office/officeart/2005/8/layout/hList1"/>
    <dgm:cxn modelId="{EE8810D4-BF62-4314-A48D-9B2EF8F6AC07}" srcId="{C9335343-88E9-45A4-B9A5-E6CCFC0F3464}" destId="{FD0FF310-DC03-4F26-ACCB-29866F134425}" srcOrd="0" destOrd="0" parTransId="{6ACE974A-D8FE-42A7-A54B-1D8B9893281B}" sibTransId="{4B5E48FB-A14E-44BA-A3DD-89D5FE38D29D}"/>
    <dgm:cxn modelId="{BE2617E1-24A9-488C-A53C-C27508DBDB15}" type="presParOf" srcId="{DD6222D8-3DF0-494E-B38E-87200AF226D0}" destId="{D1052927-D5E1-4728-A588-591B82B815A2}" srcOrd="0" destOrd="0" presId="urn:microsoft.com/office/officeart/2005/8/layout/hList1"/>
    <dgm:cxn modelId="{47930C2F-F243-44A3-98BE-D5A66C184FF1}" type="presParOf" srcId="{D1052927-D5E1-4728-A588-591B82B815A2}" destId="{175E3182-CBDF-45B1-A6D6-4762BAF18E92}" srcOrd="0" destOrd="0" presId="urn:microsoft.com/office/officeart/2005/8/layout/hList1"/>
    <dgm:cxn modelId="{5126D559-FF79-4D8D-BC47-0EB8F81223BF}" type="presParOf" srcId="{D1052927-D5E1-4728-A588-591B82B815A2}" destId="{58FC7659-D6AB-41F8-A223-F55508B8C68F}" srcOrd="1" destOrd="0" presId="urn:microsoft.com/office/officeart/2005/8/layout/hList1"/>
    <dgm:cxn modelId="{9FB0E56C-199A-4436-8FA2-64F2FAB0644B}" type="presParOf" srcId="{DD6222D8-3DF0-494E-B38E-87200AF226D0}" destId="{B4C16198-0537-4220-B506-1AAAC60E2943}" srcOrd="1" destOrd="0" presId="urn:microsoft.com/office/officeart/2005/8/layout/hList1"/>
    <dgm:cxn modelId="{A5846A1C-AFB4-4A33-A540-55C6855CE3BA}" type="presParOf" srcId="{DD6222D8-3DF0-494E-B38E-87200AF226D0}" destId="{375A05B3-3A7E-44D4-9A62-314302D826B4}" srcOrd="2" destOrd="0" presId="urn:microsoft.com/office/officeart/2005/8/layout/hList1"/>
    <dgm:cxn modelId="{2D0EEB13-36A5-491A-8CB5-B37127F64CEC}" type="presParOf" srcId="{375A05B3-3A7E-44D4-9A62-314302D826B4}" destId="{E7163B1F-3E59-47B3-A92A-E0655B960CDE}" srcOrd="0" destOrd="0" presId="urn:microsoft.com/office/officeart/2005/8/layout/hList1"/>
    <dgm:cxn modelId="{48202CC8-09F9-4CCD-9EA9-ED3CC25CE994}" type="presParOf" srcId="{375A05B3-3A7E-44D4-9A62-314302D826B4}" destId="{4A98D517-A26C-4616-8E93-FCDD96DF64D7}"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356AE-51DE-4E4B-9E25-A11066A210C2}" type="doc">
      <dgm:prSet loTypeId="urn:microsoft.com/office/officeart/2008/layout/VerticalCurvedList" loCatId="list" qsTypeId="urn:microsoft.com/office/officeart/2005/8/quickstyle/simple5" qsCatId="simple" csTypeId="urn:microsoft.com/office/officeart/2005/8/colors/accent1_4" csCatId="accent1" phldr="1"/>
      <dgm:spPr/>
      <dgm:t>
        <a:bodyPr/>
        <a:lstStyle/>
        <a:p>
          <a:endParaRPr lang="en-US"/>
        </a:p>
      </dgm:t>
    </dgm:pt>
    <dgm:pt modelId="{F4E00A74-4BDD-41C5-BE5B-B7E8B244FD7F}">
      <dgm:prSet phldrT="[Tex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DIGITIZED RECORDS </a:t>
          </a:r>
          <a:r>
            <a:rPr lang="en-US" sz="1800" i="1" dirty="0">
              <a:latin typeface="Times New Roman" panose="02020603050405020304" pitchFamily="18" charset="0"/>
              <a:cs typeface="Times New Roman" panose="02020603050405020304" pitchFamily="18" charset="0"/>
            </a:rPr>
            <a:t>– either not updated or not implemented. Manual screening hampers forensics and does not provide accurate results. </a:t>
          </a:r>
        </a:p>
      </dgm:t>
    </dgm:pt>
    <dgm:pt modelId="{506605F3-D5DE-4BDB-8688-3081F75FC91E}" type="parTrans" cxnId="{24982974-1671-421B-A269-BDFE4BE19D06}">
      <dgm:prSet/>
      <dgm:spPr/>
      <dgm:t>
        <a:bodyPr/>
        <a:lstStyle/>
        <a:p>
          <a:endParaRPr lang="en-US" sz="1800">
            <a:latin typeface="Times New Roman" panose="02020603050405020304" pitchFamily="18" charset="0"/>
            <a:cs typeface="Times New Roman" panose="02020603050405020304" pitchFamily="18" charset="0"/>
          </a:endParaRPr>
        </a:p>
      </dgm:t>
    </dgm:pt>
    <dgm:pt modelId="{76ABB484-0CDC-4060-8398-867682C9FDA0}" type="sibTrans" cxnId="{24982974-1671-421B-A269-BDFE4BE19D06}">
      <dgm:prSet/>
      <dgm:spPr/>
      <dgm:t>
        <a:bodyPr/>
        <a:lstStyle/>
        <a:p>
          <a:endParaRPr lang="en-US" sz="1800">
            <a:latin typeface="Times New Roman" panose="02020603050405020304" pitchFamily="18" charset="0"/>
            <a:cs typeface="Times New Roman" panose="02020603050405020304" pitchFamily="18" charset="0"/>
          </a:endParaRPr>
        </a:p>
      </dgm:t>
    </dgm:pt>
    <dgm:pt modelId="{C2A02476-B83E-432C-BF32-E21D777AFE5C}">
      <dgm:prSet phldrT="[Tex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INTEGRATION ACROSS DEPARTMENTS, DOMAINS </a:t>
          </a:r>
          <a:r>
            <a:rPr lang="en-US" sz="1800" i="1" dirty="0">
              <a:latin typeface="Times New Roman" panose="02020603050405020304" pitchFamily="18" charset="0"/>
              <a:cs typeface="Times New Roman" panose="02020603050405020304" pitchFamily="18" charset="0"/>
            </a:rPr>
            <a:t>– thereby hampering cross functional forensics – duplication of effort, resources, cost and time (often with no desired results)</a:t>
          </a:r>
        </a:p>
      </dgm:t>
    </dgm:pt>
    <dgm:pt modelId="{5CF44330-F470-489F-8334-E540702F45E0}" type="parTrans" cxnId="{3A83EF09-1F0D-4A43-B408-73A9592959FF}">
      <dgm:prSet/>
      <dgm:spPr/>
      <dgm:t>
        <a:bodyPr/>
        <a:lstStyle/>
        <a:p>
          <a:endParaRPr lang="en-US" sz="1800">
            <a:latin typeface="Times New Roman" panose="02020603050405020304" pitchFamily="18" charset="0"/>
            <a:cs typeface="Times New Roman" panose="02020603050405020304" pitchFamily="18" charset="0"/>
          </a:endParaRPr>
        </a:p>
      </dgm:t>
    </dgm:pt>
    <dgm:pt modelId="{B9854E01-F44A-4122-A600-89890D0888EC}" type="sibTrans" cxnId="{3A83EF09-1F0D-4A43-B408-73A9592959FF}">
      <dgm:prSet/>
      <dgm:spPr/>
      <dgm:t>
        <a:bodyPr/>
        <a:lstStyle/>
        <a:p>
          <a:endParaRPr lang="en-US" sz="1800">
            <a:latin typeface="Times New Roman" panose="02020603050405020304" pitchFamily="18" charset="0"/>
            <a:cs typeface="Times New Roman" panose="02020603050405020304" pitchFamily="18" charset="0"/>
          </a:endParaRPr>
        </a:p>
      </dgm:t>
    </dgm:pt>
    <dgm:pt modelId="{FB8D9E98-0C4E-4470-BB8F-1677090EFB81}">
      <dgm:prSet phldrT="[Text]" custT="1"/>
      <dgm:spPr/>
      <dgm:t>
        <a:bodyPr/>
        <a:lstStyle/>
        <a:p>
          <a:r>
            <a:rPr lang="en-US" sz="1800" b="1" i="0" dirty="0">
              <a:solidFill>
                <a:srgbClr val="C00000"/>
              </a:solidFill>
              <a:latin typeface="Times New Roman" panose="02020603050405020304" pitchFamily="18" charset="0"/>
              <a:cs typeface="Times New Roman" panose="02020603050405020304" pitchFamily="18" charset="0"/>
            </a:rPr>
            <a:t>LACK OF STRICT NORMS </a:t>
          </a:r>
          <a:r>
            <a:rPr lang="en-US" sz="1800" i="1" dirty="0">
              <a:latin typeface="Times New Roman" panose="02020603050405020304" pitchFamily="18" charset="0"/>
              <a:cs typeface="Times New Roman" panose="02020603050405020304" pitchFamily="18" charset="0"/>
            </a:rPr>
            <a:t>on what to digitize, how to store, where to store and how long to store. No centralized storage, leaving each institution / team to decide on own metrics </a:t>
          </a:r>
        </a:p>
      </dgm:t>
    </dgm:pt>
    <dgm:pt modelId="{65B088CB-E718-413D-BAEE-5FBEB9CCC763}" type="parTrans" cxnId="{CF079943-5B44-441F-BB11-1541980CA56F}">
      <dgm:prSet/>
      <dgm:spPr/>
      <dgm:t>
        <a:bodyPr/>
        <a:lstStyle/>
        <a:p>
          <a:endParaRPr lang="en-US" sz="1800">
            <a:latin typeface="Times New Roman" panose="02020603050405020304" pitchFamily="18" charset="0"/>
            <a:cs typeface="Times New Roman" panose="02020603050405020304" pitchFamily="18" charset="0"/>
          </a:endParaRPr>
        </a:p>
      </dgm:t>
    </dgm:pt>
    <dgm:pt modelId="{3C80EBCA-C489-42E9-B320-9AF307FF78B1}" type="sibTrans" cxnId="{CF079943-5B44-441F-BB11-1541980CA56F}">
      <dgm:prSet/>
      <dgm:spPr/>
      <dgm:t>
        <a:bodyPr/>
        <a:lstStyle/>
        <a:p>
          <a:endParaRPr lang="en-US" sz="1800">
            <a:latin typeface="Times New Roman" panose="02020603050405020304" pitchFamily="18" charset="0"/>
            <a:cs typeface="Times New Roman" panose="02020603050405020304" pitchFamily="18" charset="0"/>
          </a:endParaRPr>
        </a:p>
      </dgm:t>
    </dgm:pt>
    <dgm:pt modelId="{1931AD12-67D3-4810-AFFF-E87676155833}">
      <dgm:prSet custT="1"/>
      <dgm:spPr/>
      <dgm:t>
        <a:bodyPr/>
        <a:lstStyle/>
        <a:p>
          <a:r>
            <a:rPr lang="en-US" sz="1800" b="1" i="0" dirty="0">
              <a:solidFill>
                <a:srgbClr val="C00000"/>
              </a:solidFill>
              <a:latin typeface="Times New Roman" panose="02020603050405020304" pitchFamily="18" charset="0"/>
              <a:cs typeface="Times New Roman" panose="02020603050405020304" pitchFamily="18" charset="0"/>
            </a:rPr>
            <a:t>LACK OF ALLOCATED STORAGE SPACE </a:t>
          </a:r>
          <a:r>
            <a:rPr lang="en-US" sz="1800" i="1" dirty="0">
              <a:latin typeface="Times New Roman" panose="02020603050405020304" pitchFamily="18" charset="0"/>
              <a:cs typeface="Times New Roman" panose="02020603050405020304" pitchFamily="18" charset="0"/>
            </a:rPr>
            <a:t>with recommended conditions (cool, dry, sterile etc.) – leading to easier corruption of data.</a:t>
          </a:r>
        </a:p>
      </dgm:t>
    </dgm:pt>
    <dgm:pt modelId="{698B6CA0-0367-4B55-BFD5-C4F26CD7D9EB}" type="parTrans" cxnId="{BE94E02A-8191-4C24-8109-DAAD94704FAD}">
      <dgm:prSet/>
      <dgm:spPr/>
      <dgm:t>
        <a:bodyPr/>
        <a:lstStyle/>
        <a:p>
          <a:endParaRPr lang="en-US"/>
        </a:p>
      </dgm:t>
    </dgm:pt>
    <dgm:pt modelId="{86EF9326-37BC-4763-A33F-6E72C0B55DDD}" type="sibTrans" cxnId="{BE94E02A-8191-4C24-8109-DAAD94704FAD}">
      <dgm:prSet/>
      <dgm:spPr/>
      <dgm:t>
        <a:bodyPr/>
        <a:lstStyle/>
        <a:p>
          <a:endParaRPr lang="en-US"/>
        </a:p>
      </dgm:t>
    </dgm:pt>
    <dgm:pt modelId="{DB0A69B7-A4E6-4190-9759-D78F97014751}">
      <dgm:prSe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MULTIPLE CENTRAL AGENCIES </a:t>
          </a:r>
          <a:r>
            <a:rPr lang="en-US" sz="1800" i="1" dirty="0">
              <a:latin typeface="Times New Roman" panose="02020603050405020304" pitchFamily="18" charset="0"/>
              <a:cs typeface="Times New Roman" panose="02020603050405020304" pitchFamily="18" charset="0"/>
            </a:rPr>
            <a:t>/ testing labs to speed up data analytics (leading to case closure delay and often data corruption)</a:t>
          </a:r>
        </a:p>
      </dgm:t>
    </dgm:pt>
    <dgm:pt modelId="{784711B6-6CDA-4561-A901-7D9D8DC35B98}" type="parTrans" cxnId="{4B798EF6-5806-4573-8A15-B31CF2E9F47D}">
      <dgm:prSet/>
      <dgm:spPr/>
      <dgm:t>
        <a:bodyPr/>
        <a:lstStyle/>
        <a:p>
          <a:endParaRPr lang="en-US"/>
        </a:p>
      </dgm:t>
    </dgm:pt>
    <dgm:pt modelId="{F7DCE581-567A-43AB-BE02-E6BBB91AA9F6}" type="sibTrans" cxnId="{4B798EF6-5806-4573-8A15-B31CF2E9F47D}">
      <dgm:prSet/>
      <dgm:spPr/>
      <dgm:t>
        <a:bodyPr/>
        <a:lstStyle/>
        <a:p>
          <a:endParaRPr lang="en-US"/>
        </a:p>
      </dgm:t>
    </dgm:pt>
    <dgm:pt modelId="{9EFB9C85-23D4-430B-B5CE-7DB1B3A30C95}" type="pres">
      <dgm:prSet presAssocID="{55E356AE-51DE-4E4B-9E25-A11066A210C2}" presName="Name0" presStyleCnt="0">
        <dgm:presLayoutVars>
          <dgm:chMax val="7"/>
          <dgm:chPref val="7"/>
          <dgm:dir/>
        </dgm:presLayoutVars>
      </dgm:prSet>
      <dgm:spPr/>
      <dgm:t>
        <a:bodyPr/>
        <a:lstStyle/>
        <a:p>
          <a:endParaRPr lang="en-US"/>
        </a:p>
      </dgm:t>
    </dgm:pt>
    <dgm:pt modelId="{9DF4AFCD-99B3-4F9B-B87A-E419A98405BE}" type="pres">
      <dgm:prSet presAssocID="{55E356AE-51DE-4E4B-9E25-A11066A210C2}" presName="Name1" presStyleCnt="0"/>
      <dgm:spPr/>
    </dgm:pt>
    <dgm:pt modelId="{4A92284A-7306-425E-B04E-E272125ABE87}" type="pres">
      <dgm:prSet presAssocID="{55E356AE-51DE-4E4B-9E25-A11066A210C2}" presName="cycle" presStyleCnt="0"/>
      <dgm:spPr/>
    </dgm:pt>
    <dgm:pt modelId="{27F2E791-470B-48B0-9BF6-CDE9D3F888BC}" type="pres">
      <dgm:prSet presAssocID="{55E356AE-51DE-4E4B-9E25-A11066A210C2}" presName="srcNode" presStyleLbl="node1" presStyleIdx="0" presStyleCnt="5"/>
      <dgm:spPr/>
    </dgm:pt>
    <dgm:pt modelId="{9B6C1582-AA23-4267-ACA6-D5DF1B5E3C9D}" type="pres">
      <dgm:prSet presAssocID="{55E356AE-51DE-4E4B-9E25-A11066A210C2}" presName="conn" presStyleLbl="parChTrans1D2" presStyleIdx="0" presStyleCnt="1"/>
      <dgm:spPr/>
      <dgm:t>
        <a:bodyPr/>
        <a:lstStyle/>
        <a:p>
          <a:endParaRPr lang="en-US"/>
        </a:p>
      </dgm:t>
    </dgm:pt>
    <dgm:pt modelId="{FBEC618E-8EE2-40C1-8135-15D9E957371E}" type="pres">
      <dgm:prSet presAssocID="{55E356AE-51DE-4E4B-9E25-A11066A210C2}" presName="extraNode" presStyleLbl="node1" presStyleIdx="0" presStyleCnt="5"/>
      <dgm:spPr/>
    </dgm:pt>
    <dgm:pt modelId="{72DDAD93-9239-475F-A283-EA8F94634B38}" type="pres">
      <dgm:prSet presAssocID="{55E356AE-51DE-4E4B-9E25-A11066A210C2}" presName="dstNode" presStyleLbl="node1" presStyleIdx="0" presStyleCnt="5"/>
      <dgm:spPr/>
    </dgm:pt>
    <dgm:pt modelId="{BF1A6BFB-63FD-44F9-A568-5966F402FE02}" type="pres">
      <dgm:prSet presAssocID="{F4E00A74-4BDD-41C5-BE5B-B7E8B244FD7F}" presName="text_1" presStyleLbl="node1" presStyleIdx="0" presStyleCnt="5" custScaleY="123413">
        <dgm:presLayoutVars>
          <dgm:bulletEnabled val="1"/>
        </dgm:presLayoutVars>
      </dgm:prSet>
      <dgm:spPr/>
      <dgm:t>
        <a:bodyPr/>
        <a:lstStyle/>
        <a:p>
          <a:endParaRPr lang="en-US"/>
        </a:p>
      </dgm:t>
    </dgm:pt>
    <dgm:pt modelId="{25D15E78-50E2-479B-823A-4A722FB8CC1E}" type="pres">
      <dgm:prSet presAssocID="{F4E00A74-4BDD-41C5-BE5B-B7E8B244FD7F}" presName="accent_1" presStyleCnt="0"/>
      <dgm:spPr/>
    </dgm:pt>
    <dgm:pt modelId="{98F336B6-FBB8-46D0-99ED-6F4D06EDCED6}" type="pres">
      <dgm:prSet presAssocID="{F4E00A74-4BDD-41C5-BE5B-B7E8B244FD7F}" presName="accentRepeatNode" presStyleLbl="solidFgAcc1" presStyleIdx="0" presStyleCnt="5"/>
      <dgm:spPr/>
    </dgm:pt>
    <dgm:pt modelId="{C04C7BAB-3905-46D3-975F-A47ED1FE6B86}" type="pres">
      <dgm:prSet presAssocID="{C2A02476-B83E-432C-BF32-E21D777AFE5C}" presName="text_2" presStyleLbl="node1" presStyleIdx="1" presStyleCnt="5" custScaleY="126897">
        <dgm:presLayoutVars>
          <dgm:bulletEnabled val="1"/>
        </dgm:presLayoutVars>
      </dgm:prSet>
      <dgm:spPr/>
      <dgm:t>
        <a:bodyPr/>
        <a:lstStyle/>
        <a:p>
          <a:endParaRPr lang="en-US"/>
        </a:p>
      </dgm:t>
    </dgm:pt>
    <dgm:pt modelId="{9ABAEF67-46AD-4BBD-897B-F083DE3F13B1}" type="pres">
      <dgm:prSet presAssocID="{C2A02476-B83E-432C-BF32-E21D777AFE5C}" presName="accent_2" presStyleCnt="0"/>
      <dgm:spPr/>
    </dgm:pt>
    <dgm:pt modelId="{B6B33E03-EE92-4343-9F94-3873C326F55B}" type="pres">
      <dgm:prSet presAssocID="{C2A02476-B83E-432C-BF32-E21D777AFE5C}" presName="accentRepeatNode" presStyleLbl="solidFgAcc1" presStyleIdx="1" presStyleCnt="5"/>
      <dgm:spPr/>
    </dgm:pt>
    <dgm:pt modelId="{887CC976-01B5-47C9-85F7-F6E625A29E40}" type="pres">
      <dgm:prSet presAssocID="{FB8D9E98-0C4E-4470-BB8F-1677090EFB81}" presName="text_3" presStyleLbl="node1" presStyleIdx="2" presStyleCnt="5">
        <dgm:presLayoutVars>
          <dgm:bulletEnabled val="1"/>
        </dgm:presLayoutVars>
      </dgm:prSet>
      <dgm:spPr/>
      <dgm:t>
        <a:bodyPr/>
        <a:lstStyle/>
        <a:p>
          <a:endParaRPr lang="en-US"/>
        </a:p>
      </dgm:t>
    </dgm:pt>
    <dgm:pt modelId="{AD892BBE-C20A-4579-B580-A75C5A5F830A}" type="pres">
      <dgm:prSet presAssocID="{FB8D9E98-0C4E-4470-BB8F-1677090EFB81}" presName="accent_3" presStyleCnt="0"/>
      <dgm:spPr/>
    </dgm:pt>
    <dgm:pt modelId="{094F7B89-1AEE-4638-A4DC-04AC63B7EC6C}" type="pres">
      <dgm:prSet presAssocID="{FB8D9E98-0C4E-4470-BB8F-1677090EFB81}" presName="accentRepeatNode" presStyleLbl="solidFgAcc1" presStyleIdx="2" presStyleCnt="5"/>
      <dgm:spPr/>
    </dgm:pt>
    <dgm:pt modelId="{866BD2D6-AAA4-4170-8E3E-4F4BEF953D9A}" type="pres">
      <dgm:prSet presAssocID="{1931AD12-67D3-4810-AFFF-E87676155833}" presName="text_4" presStyleLbl="node1" presStyleIdx="3" presStyleCnt="5">
        <dgm:presLayoutVars>
          <dgm:bulletEnabled val="1"/>
        </dgm:presLayoutVars>
      </dgm:prSet>
      <dgm:spPr/>
      <dgm:t>
        <a:bodyPr/>
        <a:lstStyle/>
        <a:p>
          <a:endParaRPr lang="en-US"/>
        </a:p>
      </dgm:t>
    </dgm:pt>
    <dgm:pt modelId="{F1526D7C-1A48-4205-B0EA-586AD7AD2175}" type="pres">
      <dgm:prSet presAssocID="{1931AD12-67D3-4810-AFFF-E87676155833}" presName="accent_4" presStyleCnt="0"/>
      <dgm:spPr/>
    </dgm:pt>
    <dgm:pt modelId="{3B294F5C-6ED1-429A-B10B-DF09AC1B4981}" type="pres">
      <dgm:prSet presAssocID="{1931AD12-67D3-4810-AFFF-E87676155833}" presName="accentRepeatNode" presStyleLbl="solidFgAcc1" presStyleIdx="3" presStyleCnt="5"/>
      <dgm:spPr/>
    </dgm:pt>
    <dgm:pt modelId="{95E2410D-3EF2-4D98-8CFA-7B14DC5D610A}" type="pres">
      <dgm:prSet presAssocID="{DB0A69B7-A4E6-4190-9759-D78F97014751}" presName="text_5" presStyleLbl="node1" presStyleIdx="4" presStyleCnt="5">
        <dgm:presLayoutVars>
          <dgm:bulletEnabled val="1"/>
        </dgm:presLayoutVars>
      </dgm:prSet>
      <dgm:spPr/>
      <dgm:t>
        <a:bodyPr/>
        <a:lstStyle/>
        <a:p>
          <a:endParaRPr lang="en-US"/>
        </a:p>
      </dgm:t>
    </dgm:pt>
    <dgm:pt modelId="{67F73D9A-748B-4DE5-9B94-C1171455CE06}" type="pres">
      <dgm:prSet presAssocID="{DB0A69B7-A4E6-4190-9759-D78F97014751}" presName="accent_5" presStyleCnt="0"/>
      <dgm:spPr/>
    </dgm:pt>
    <dgm:pt modelId="{51286606-BB45-42D8-B936-0AE114984656}" type="pres">
      <dgm:prSet presAssocID="{DB0A69B7-A4E6-4190-9759-D78F97014751}" presName="accentRepeatNode" presStyleLbl="solidFgAcc1" presStyleIdx="4" presStyleCnt="5"/>
      <dgm:spPr/>
    </dgm:pt>
  </dgm:ptLst>
  <dgm:cxnLst>
    <dgm:cxn modelId="{4B798EF6-5806-4573-8A15-B31CF2E9F47D}" srcId="{55E356AE-51DE-4E4B-9E25-A11066A210C2}" destId="{DB0A69B7-A4E6-4190-9759-D78F97014751}" srcOrd="4" destOrd="0" parTransId="{784711B6-6CDA-4561-A901-7D9D8DC35B98}" sibTransId="{F7DCE581-567A-43AB-BE02-E6BBB91AA9F6}"/>
    <dgm:cxn modelId="{63EFAB7A-EB2E-4074-8658-A475012A8330}" type="presOf" srcId="{55E356AE-51DE-4E4B-9E25-A11066A210C2}" destId="{9EFB9C85-23D4-430B-B5CE-7DB1B3A30C95}" srcOrd="0" destOrd="0" presId="urn:microsoft.com/office/officeart/2008/layout/VerticalCurvedList"/>
    <dgm:cxn modelId="{1F7146E5-A2CC-434D-AE06-E0C45E35B9F6}" type="presOf" srcId="{FB8D9E98-0C4E-4470-BB8F-1677090EFB81}" destId="{887CC976-01B5-47C9-85F7-F6E625A29E40}" srcOrd="0" destOrd="0" presId="urn:microsoft.com/office/officeart/2008/layout/VerticalCurvedList"/>
    <dgm:cxn modelId="{CD3CB881-6D2E-4141-9217-84D138E3C521}" type="presOf" srcId="{76ABB484-0CDC-4060-8398-867682C9FDA0}" destId="{9B6C1582-AA23-4267-ACA6-D5DF1B5E3C9D}" srcOrd="0" destOrd="0" presId="urn:microsoft.com/office/officeart/2008/layout/VerticalCurvedList"/>
    <dgm:cxn modelId="{6F43DCAC-B914-417A-BD36-FE250E6DB42F}" type="presOf" srcId="{DB0A69B7-A4E6-4190-9759-D78F97014751}" destId="{95E2410D-3EF2-4D98-8CFA-7B14DC5D610A}" srcOrd="0" destOrd="0" presId="urn:microsoft.com/office/officeart/2008/layout/VerticalCurvedList"/>
    <dgm:cxn modelId="{24982974-1671-421B-A269-BDFE4BE19D06}" srcId="{55E356AE-51DE-4E4B-9E25-A11066A210C2}" destId="{F4E00A74-4BDD-41C5-BE5B-B7E8B244FD7F}" srcOrd="0" destOrd="0" parTransId="{506605F3-D5DE-4BDB-8688-3081F75FC91E}" sibTransId="{76ABB484-0CDC-4060-8398-867682C9FDA0}"/>
    <dgm:cxn modelId="{3A83EF09-1F0D-4A43-B408-73A9592959FF}" srcId="{55E356AE-51DE-4E4B-9E25-A11066A210C2}" destId="{C2A02476-B83E-432C-BF32-E21D777AFE5C}" srcOrd="1" destOrd="0" parTransId="{5CF44330-F470-489F-8334-E540702F45E0}" sibTransId="{B9854E01-F44A-4122-A600-89890D0888EC}"/>
    <dgm:cxn modelId="{BE94E02A-8191-4C24-8109-DAAD94704FAD}" srcId="{55E356AE-51DE-4E4B-9E25-A11066A210C2}" destId="{1931AD12-67D3-4810-AFFF-E87676155833}" srcOrd="3" destOrd="0" parTransId="{698B6CA0-0367-4B55-BFD5-C4F26CD7D9EB}" sibTransId="{86EF9326-37BC-4763-A33F-6E72C0B55DDD}"/>
    <dgm:cxn modelId="{CF079943-5B44-441F-BB11-1541980CA56F}" srcId="{55E356AE-51DE-4E4B-9E25-A11066A210C2}" destId="{FB8D9E98-0C4E-4470-BB8F-1677090EFB81}" srcOrd="2" destOrd="0" parTransId="{65B088CB-E718-413D-BAEE-5FBEB9CCC763}" sibTransId="{3C80EBCA-C489-42E9-B320-9AF307FF78B1}"/>
    <dgm:cxn modelId="{895A3A49-E14E-48D6-91C7-5687678458C0}" type="presOf" srcId="{1931AD12-67D3-4810-AFFF-E87676155833}" destId="{866BD2D6-AAA4-4170-8E3E-4F4BEF953D9A}" srcOrd="0" destOrd="0" presId="urn:microsoft.com/office/officeart/2008/layout/VerticalCurvedList"/>
    <dgm:cxn modelId="{ADCE78EC-FC98-421D-9548-2D65A60B62E6}" type="presOf" srcId="{F4E00A74-4BDD-41C5-BE5B-B7E8B244FD7F}" destId="{BF1A6BFB-63FD-44F9-A568-5966F402FE02}" srcOrd="0" destOrd="0" presId="urn:microsoft.com/office/officeart/2008/layout/VerticalCurvedList"/>
    <dgm:cxn modelId="{840A6965-429C-49B7-B6F5-99EFE739834B}" type="presOf" srcId="{C2A02476-B83E-432C-BF32-E21D777AFE5C}" destId="{C04C7BAB-3905-46D3-975F-A47ED1FE6B86}" srcOrd="0" destOrd="0" presId="urn:microsoft.com/office/officeart/2008/layout/VerticalCurvedList"/>
    <dgm:cxn modelId="{E66C8796-4854-41B5-A708-9471E3686723}" type="presParOf" srcId="{9EFB9C85-23D4-430B-B5CE-7DB1B3A30C95}" destId="{9DF4AFCD-99B3-4F9B-B87A-E419A98405BE}" srcOrd="0" destOrd="0" presId="urn:microsoft.com/office/officeart/2008/layout/VerticalCurvedList"/>
    <dgm:cxn modelId="{C5695DE1-D57A-4D8B-881F-826628FFCABA}" type="presParOf" srcId="{9DF4AFCD-99B3-4F9B-B87A-E419A98405BE}" destId="{4A92284A-7306-425E-B04E-E272125ABE87}" srcOrd="0" destOrd="0" presId="urn:microsoft.com/office/officeart/2008/layout/VerticalCurvedList"/>
    <dgm:cxn modelId="{C943A993-CA34-43A9-8B63-912BF1D4799F}" type="presParOf" srcId="{4A92284A-7306-425E-B04E-E272125ABE87}" destId="{27F2E791-470B-48B0-9BF6-CDE9D3F888BC}" srcOrd="0" destOrd="0" presId="urn:microsoft.com/office/officeart/2008/layout/VerticalCurvedList"/>
    <dgm:cxn modelId="{C01391C4-C77D-48C4-805F-49FFC6337874}" type="presParOf" srcId="{4A92284A-7306-425E-B04E-E272125ABE87}" destId="{9B6C1582-AA23-4267-ACA6-D5DF1B5E3C9D}" srcOrd="1" destOrd="0" presId="urn:microsoft.com/office/officeart/2008/layout/VerticalCurvedList"/>
    <dgm:cxn modelId="{8349B691-4BE1-4489-B83E-4F995E691BFD}" type="presParOf" srcId="{4A92284A-7306-425E-B04E-E272125ABE87}" destId="{FBEC618E-8EE2-40C1-8135-15D9E957371E}" srcOrd="2" destOrd="0" presId="urn:microsoft.com/office/officeart/2008/layout/VerticalCurvedList"/>
    <dgm:cxn modelId="{E7A90E6E-C2BA-418A-A41D-F623C8029EC4}" type="presParOf" srcId="{4A92284A-7306-425E-B04E-E272125ABE87}" destId="{72DDAD93-9239-475F-A283-EA8F94634B38}" srcOrd="3" destOrd="0" presId="urn:microsoft.com/office/officeart/2008/layout/VerticalCurvedList"/>
    <dgm:cxn modelId="{7B6CA79E-5B03-4FBE-AA57-EBE811D00B4F}" type="presParOf" srcId="{9DF4AFCD-99B3-4F9B-B87A-E419A98405BE}" destId="{BF1A6BFB-63FD-44F9-A568-5966F402FE02}" srcOrd="1" destOrd="0" presId="urn:microsoft.com/office/officeart/2008/layout/VerticalCurvedList"/>
    <dgm:cxn modelId="{57118850-5DA5-4134-9BAE-1C8823E9DEDD}" type="presParOf" srcId="{9DF4AFCD-99B3-4F9B-B87A-E419A98405BE}" destId="{25D15E78-50E2-479B-823A-4A722FB8CC1E}" srcOrd="2" destOrd="0" presId="urn:microsoft.com/office/officeart/2008/layout/VerticalCurvedList"/>
    <dgm:cxn modelId="{670DE8E5-D401-42A7-A519-ED985CDEDB86}" type="presParOf" srcId="{25D15E78-50E2-479B-823A-4A722FB8CC1E}" destId="{98F336B6-FBB8-46D0-99ED-6F4D06EDCED6}" srcOrd="0" destOrd="0" presId="urn:microsoft.com/office/officeart/2008/layout/VerticalCurvedList"/>
    <dgm:cxn modelId="{BDA8B531-3E46-4358-902E-8898A9049C39}" type="presParOf" srcId="{9DF4AFCD-99B3-4F9B-B87A-E419A98405BE}" destId="{C04C7BAB-3905-46D3-975F-A47ED1FE6B86}" srcOrd="3" destOrd="0" presId="urn:microsoft.com/office/officeart/2008/layout/VerticalCurvedList"/>
    <dgm:cxn modelId="{2B502F51-FCF6-4109-82F5-113F3D07C7EC}" type="presParOf" srcId="{9DF4AFCD-99B3-4F9B-B87A-E419A98405BE}" destId="{9ABAEF67-46AD-4BBD-897B-F083DE3F13B1}" srcOrd="4" destOrd="0" presId="urn:microsoft.com/office/officeart/2008/layout/VerticalCurvedList"/>
    <dgm:cxn modelId="{FF189DAB-5CAC-46CC-84A5-49BA62D12086}" type="presParOf" srcId="{9ABAEF67-46AD-4BBD-897B-F083DE3F13B1}" destId="{B6B33E03-EE92-4343-9F94-3873C326F55B}" srcOrd="0" destOrd="0" presId="urn:microsoft.com/office/officeart/2008/layout/VerticalCurvedList"/>
    <dgm:cxn modelId="{118CB9A0-CCD3-4859-B3C8-84C880C86E42}" type="presParOf" srcId="{9DF4AFCD-99B3-4F9B-B87A-E419A98405BE}" destId="{887CC976-01B5-47C9-85F7-F6E625A29E40}" srcOrd="5" destOrd="0" presId="urn:microsoft.com/office/officeart/2008/layout/VerticalCurvedList"/>
    <dgm:cxn modelId="{E355BFC1-A7FA-4496-B4EE-0AEA3AA1A479}" type="presParOf" srcId="{9DF4AFCD-99B3-4F9B-B87A-E419A98405BE}" destId="{AD892BBE-C20A-4579-B580-A75C5A5F830A}" srcOrd="6" destOrd="0" presId="urn:microsoft.com/office/officeart/2008/layout/VerticalCurvedList"/>
    <dgm:cxn modelId="{1693370D-998E-405F-A6C4-C0F9EC0710CB}" type="presParOf" srcId="{AD892BBE-C20A-4579-B580-A75C5A5F830A}" destId="{094F7B89-1AEE-4638-A4DC-04AC63B7EC6C}" srcOrd="0" destOrd="0" presId="urn:microsoft.com/office/officeart/2008/layout/VerticalCurvedList"/>
    <dgm:cxn modelId="{1D0D7B61-3AC6-4191-9FED-1382C31EBD5D}" type="presParOf" srcId="{9DF4AFCD-99B3-4F9B-B87A-E419A98405BE}" destId="{866BD2D6-AAA4-4170-8E3E-4F4BEF953D9A}" srcOrd="7" destOrd="0" presId="urn:microsoft.com/office/officeart/2008/layout/VerticalCurvedList"/>
    <dgm:cxn modelId="{945E1C8C-D865-4D81-860A-60C8AEA93118}" type="presParOf" srcId="{9DF4AFCD-99B3-4F9B-B87A-E419A98405BE}" destId="{F1526D7C-1A48-4205-B0EA-586AD7AD2175}" srcOrd="8" destOrd="0" presId="urn:microsoft.com/office/officeart/2008/layout/VerticalCurvedList"/>
    <dgm:cxn modelId="{6F41DBD1-CDF4-441E-BA6C-FED363D1A781}" type="presParOf" srcId="{F1526D7C-1A48-4205-B0EA-586AD7AD2175}" destId="{3B294F5C-6ED1-429A-B10B-DF09AC1B4981}" srcOrd="0" destOrd="0" presId="urn:microsoft.com/office/officeart/2008/layout/VerticalCurvedList"/>
    <dgm:cxn modelId="{C757AA70-FAC1-4B08-AA4B-D9FB64643FE8}" type="presParOf" srcId="{9DF4AFCD-99B3-4F9B-B87A-E419A98405BE}" destId="{95E2410D-3EF2-4D98-8CFA-7B14DC5D610A}" srcOrd="9" destOrd="0" presId="urn:microsoft.com/office/officeart/2008/layout/VerticalCurvedList"/>
    <dgm:cxn modelId="{578EB20F-630D-4DE1-A5CB-0ABFA9ED24F1}" type="presParOf" srcId="{9DF4AFCD-99B3-4F9B-B87A-E419A98405BE}" destId="{67F73D9A-748B-4DE5-9B94-C1171455CE06}" srcOrd="10" destOrd="0" presId="urn:microsoft.com/office/officeart/2008/layout/VerticalCurvedList"/>
    <dgm:cxn modelId="{FF0E4B36-CEE3-45A3-A3C4-AD2B35654580}" type="presParOf" srcId="{67F73D9A-748B-4DE5-9B94-C1171455CE06}" destId="{51286606-BB45-42D8-B936-0AE114984656}"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0CA8F8-50DB-4520-874B-99A691AE98C4}" type="doc">
      <dgm:prSet loTypeId="urn:microsoft.com/office/officeart/2005/8/layout/cycle7" loCatId="cycle" qsTypeId="urn:microsoft.com/office/officeart/2005/8/quickstyle/3d5" qsCatId="3D" csTypeId="urn:microsoft.com/office/officeart/2005/8/colors/accent1_4" csCatId="accent1" phldr="1"/>
      <dgm:spPr/>
      <dgm:t>
        <a:bodyPr/>
        <a:lstStyle/>
        <a:p>
          <a:endParaRPr lang="en-IN"/>
        </a:p>
      </dgm:t>
    </dgm:pt>
    <dgm:pt modelId="{EB1C5C83-49FB-4F42-AC58-3E2E56C3D959}">
      <dgm:prSet phldrT="[Text]"/>
      <dgm:spPr/>
      <dgm:t>
        <a:bodyPr/>
        <a:lstStyle/>
        <a:p>
          <a:r>
            <a:rPr lang="en-IN" b="1" dirty="0">
              <a:latin typeface="Times New Roman" panose="02020603050405020304" pitchFamily="18" charset="0"/>
              <a:cs typeface="Times New Roman" panose="02020603050405020304" pitchFamily="18" charset="0"/>
            </a:rPr>
            <a:t>Skill Induction</a:t>
          </a:r>
        </a:p>
      </dgm:t>
    </dgm:pt>
    <dgm:pt modelId="{4CA1C026-D7C3-47FB-9066-97400EB34128}" type="parTrans" cxnId="{EB310B3F-7DFC-4A9A-A1F7-5CAE0053E73D}">
      <dgm:prSet/>
      <dgm:spPr/>
      <dgm:t>
        <a:bodyPr/>
        <a:lstStyle/>
        <a:p>
          <a:endParaRPr lang="en-IN">
            <a:latin typeface="Times New Roman" panose="02020603050405020304" pitchFamily="18" charset="0"/>
            <a:cs typeface="Times New Roman" panose="02020603050405020304" pitchFamily="18" charset="0"/>
          </a:endParaRPr>
        </a:p>
      </dgm:t>
    </dgm:pt>
    <dgm:pt modelId="{32AA3738-F9F4-4BAF-90F1-2E6E86FF24E7}" type="sibTrans" cxnId="{EB310B3F-7DFC-4A9A-A1F7-5CAE0053E73D}">
      <dgm:prSet/>
      <dgm:spPr/>
      <dgm:t>
        <a:bodyPr/>
        <a:lstStyle/>
        <a:p>
          <a:endParaRPr lang="en-IN">
            <a:latin typeface="Times New Roman" panose="02020603050405020304" pitchFamily="18" charset="0"/>
            <a:cs typeface="Times New Roman" panose="02020603050405020304" pitchFamily="18" charset="0"/>
          </a:endParaRPr>
        </a:p>
      </dgm:t>
    </dgm:pt>
    <dgm:pt modelId="{C115EEE1-036C-447A-B255-27A525A95178}">
      <dgm:prSet phldrT="[Text]"/>
      <dgm:spPr/>
      <dgm:t>
        <a:bodyPr/>
        <a:lstStyle/>
        <a:p>
          <a:r>
            <a:rPr lang="en-IN" b="1" dirty="0">
              <a:latin typeface="Times New Roman" panose="02020603050405020304" pitchFamily="18" charset="0"/>
              <a:cs typeface="Times New Roman" panose="02020603050405020304" pitchFamily="18" charset="0"/>
            </a:rPr>
            <a:t>Training &amp; Awareness</a:t>
          </a:r>
        </a:p>
      </dgm:t>
    </dgm:pt>
    <dgm:pt modelId="{6F2B20B9-8E9B-45F2-9B33-6C7E31DC51B6}" type="parTrans" cxnId="{8C137C46-380A-4E36-AC1A-9B201B08062D}">
      <dgm:prSet/>
      <dgm:spPr/>
      <dgm:t>
        <a:bodyPr/>
        <a:lstStyle/>
        <a:p>
          <a:endParaRPr lang="en-IN">
            <a:latin typeface="Times New Roman" panose="02020603050405020304" pitchFamily="18" charset="0"/>
            <a:cs typeface="Times New Roman" panose="02020603050405020304" pitchFamily="18" charset="0"/>
          </a:endParaRPr>
        </a:p>
      </dgm:t>
    </dgm:pt>
    <dgm:pt modelId="{284FD8A8-07B9-4A3B-BC7C-13CD0945F74E}" type="sibTrans" cxnId="{8C137C46-380A-4E36-AC1A-9B201B08062D}">
      <dgm:prSet/>
      <dgm:spPr/>
      <dgm:t>
        <a:bodyPr/>
        <a:lstStyle/>
        <a:p>
          <a:endParaRPr lang="en-IN">
            <a:latin typeface="Times New Roman" panose="02020603050405020304" pitchFamily="18" charset="0"/>
            <a:cs typeface="Times New Roman" panose="02020603050405020304" pitchFamily="18" charset="0"/>
          </a:endParaRPr>
        </a:p>
      </dgm:t>
    </dgm:pt>
    <dgm:pt modelId="{CB5C0F28-ABBE-4194-AB2F-0C9BD5CCD439}">
      <dgm:prSet phldrT="[Text]"/>
      <dgm:spPr/>
      <dgm:t>
        <a:bodyPr/>
        <a:lstStyle/>
        <a:p>
          <a:r>
            <a:rPr lang="en-IN" b="1" dirty="0">
              <a:latin typeface="Times New Roman" panose="02020603050405020304" pitchFamily="18" charset="0"/>
              <a:cs typeface="Times New Roman" panose="02020603050405020304" pitchFamily="18" charset="0"/>
            </a:rPr>
            <a:t>Review &amp; Compliance</a:t>
          </a:r>
        </a:p>
      </dgm:t>
    </dgm:pt>
    <dgm:pt modelId="{ADE6F41A-7203-4994-8099-8304BA5E1C58}" type="parTrans" cxnId="{A57B5E50-F68A-4397-B121-06077A062D17}">
      <dgm:prSet/>
      <dgm:spPr/>
      <dgm:t>
        <a:bodyPr/>
        <a:lstStyle/>
        <a:p>
          <a:endParaRPr lang="en-IN">
            <a:latin typeface="Times New Roman" panose="02020603050405020304" pitchFamily="18" charset="0"/>
            <a:cs typeface="Times New Roman" panose="02020603050405020304" pitchFamily="18" charset="0"/>
          </a:endParaRPr>
        </a:p>
      </dgm:t>
    </dgm:pt>
    <dgm:pt modelId="{D2149CF3-8F79-466A-9186-0BF1E56E3261}" type="sibTrans" cxnId="{A57B5E50-F68A-4397-B121-06077A062D17}">
      <dgm:prSet/>
      <dgm:spPr/>
      <dgm:t>
        <a:bodyPr/>
        <a:lstStyle/>
        <a:p>
          <a:endParaRPr lang="en-IN">
            <a:latin typeface="Times New Roman" panose="02020603050405020304" pitchFamily="18" charset="0"/>
            <a:cs typeface="Times New Roman" panose="02020603050405020304" pitchFamily="18" charset="0"/>
          </a:endParaRPr>
        </a:p>
      </dgm:t>
    </dgm:pt>
    <dgm:pt modelId="{253E01B9-F88A-44A4-9C33-6AC2C525D3FA}" type="pres">
      <dgm:prSet presAssocID="{BC0CA8F8-50DB-4520-874B-99A691AE98C4}" presName="Name0" presStyleCnt="0">
        <dgm:presLayoutVars>
          <dgm:dir/>
          <dgm:resizeHandles val="exact"/>
        </dgm:presLayoutVars>
      </dgm:prSet>
      <dgm:spPr/>
      <dgm:t>
        <a:bodyPr/>
        <a:lstStyle/>
        <a:p>
          <a:endParaRPr lang="en-US"/>
        </a:p>
      </dgm:t>
    </dgm:pt>
    <dgm:pt modelId="{8F3C3FF4-AA3F-4AFF-B988-A62C21A6AED9}" type="pres">
      <dgm:prSet presAssocID="{EB1C5C83-49FB-4F42-AC58-3E2E56C3D959}" presName="node" presStyleLbl="node1" presStyleIdx="0" presStyleCnt="3">
        <dgm:presLayoutVars>
          <dgm:bulletEnabled val="1"/>
        </dgm:presLayoutVars>
      </dgm:prSet>
      <dgm:spPr/>
      <dgm:t>
        <a:bodyPr/>
        <a:lstStyle/>
        <a:p>
          <a:endParaRPr lang="en-US"/>
        </a:p>
      </dgm:t>
    </dgm:pt>
    <dgm:pt modelId="{C1DF9EF1-89D2-45FB-A72E-3E3C357A1C7A}" type="pres">
      <dgm:prSet presAssocID="{32AA3738-F9F4-4BAF-90F1-2E6E86FF24E7}" presName="sibTrans" presStyleLbl="sibTrans2D1" presStyleIdx="0" presStyleCnt="3"/>
      <dgm:spPr/>
      <dgm:t>
        <a:bodyPr/>
        <a:lstStyle/>
        <a:p>
          <a:endParaRPr lang="en-US"/>
        </a:p>
      </dgm:t>
    </dgm:pt>
    <dgm:pt modelId="{55AA930A-45DD-4A69-9D6D-4FE667322C86}" type="pres">
      <dgm:prSet presAssocID="{32AA3738-F9F4-4BAF-90F1-2E6E86FF24E7}" presName="connectorText" presStyleLbl="sibTrans2D1" presStyleIdx="0" presStyleCnt="3"/>
      <dgm:spPr/>
      <dgm:t>
        <a:bodyPr/>
        <a:lstStyle/>
        <a:p>
          <a:endParaRPr lang="en-US"/>
        </a:p>
      </dgm:t>
    </dgm:pt>
    <dgm:pt modelId="{A39C9D96-DD7A-4C21-B55B-50EFC9BB9E5E}" type="pres">
      <dgm:prSet presAssocID="{C115EEE1-036C-447A-B255-27A525A95178}" presName="node" presStyleLbl="node1" presStyleIdx="1" presStyleCnt="3">
        <dgm:presLayoutVars>
          <dgm:bulletEnabled val="1"/>
        </dgm:presLayoutVars>
      </dgm:prSet>
      <dgm:spPr/>
      <dgm:t>
        <a:bodyPr/>
        <a:lstStyle/>
        <a:p>
          <a:endParaRPr lang="en-US"/>
        </a:p>
      </dgm:t>
    </dgm:pt>
    <dgm:pt modelId="{C555C524-0C20-4E90-9FF9-FFAD0FFAB6DA}" type="pres">
      <dgm:prSet presAssocID="{284FD8A8-07B9-4A3B-BC7C-13CD0945F74E}" presName="sibTrans" presStyleLbl="sibTrans2D1" presStyleIdx="1" presStyleCnt="3"/>
      <dgm:spPr/>
      <dgm:t>
        <a:bodyPr/>
        <a:lstStyle/>
        <a:p>
          <a:endParaRPr lang="en-US"/>
        </a:p>
      </dgm:t>
    </dgm:pt>
    <dgm:pt modelId="{36242D52-84A5-4E0A-94B1-C8F0D34AD83A}" type="pres">
      <dgm:prSet presAssocID="{284FD8A8-07B9-4A3B-BC7C-13CD0945F74E}" presName="connectorText" presStyleLbl="sibTrans2D1" presStyleIdx="1" presStyleCnt="3"/>
      <dgm:spPr/>
      <dgm:t>
        <a:bodyPr/>
        <a:lstStyle/>
        <a:p>
          <a:endParaRPr lang="en-US"/>
        </a:p>
      </dgm:t>
    </dgm:pt>
    <dgm:pt modelId="{72D3EE45-73B5-40C1-B5F2-FBEDB0B6304F}" type="pres">
      <dgm:prSet presAssocID="{CB5C0F28-ABBE-4194-AB2F-0C9BD5CCD439}" presName="node" presStyleLbl="node1" presStyleIdx="2" presStyleCnt="3">
        <dgm:presLayoutVars>
          <dgm:bulletEnabled val="1"/>
        </dgm:presLayoutVars>
      </dgm:prSet>
      <dgm:spPr/>
      <dgm:t>
        <a:bodyPr/>
        <a:lstStyle/>
        <a:p>
          <a:endParaRPr lang="en-US"/>
        </a:p>
      </dgm:t>
    </dgm:pt>
    <dgm:pt modelId="{A5620145-943E-4C82-BCE4-D44953397F7F}" type="pres">
      <dgm:prSet presAssocID="{D2149CF3-8F79-466A-9186-0BF1E56E3261}" presName="sibTrans" presStyleLbl="sibTrans2D1" presStyleIdx="2" presStyleCnt="3"/>
      <dgm:spPr/>
      <dgm:t>
        <a:bodyPr/>
        <a:lstStyle/>
        <a:p>
          <a:endParaRPr lang="en-US"/>
        </a:p>
      </dgm:t>
    </dgm:pt>
    <dgm:pt modelId="{880ED6A0-5B1D-49DE-8116-17B6760128E4}" type="pres">
      <dgm:prSet presAssocID="{D2149CF3-8F79-466A-9186-0BF1E56E3261}" presName="connectorText" presStyleLbl="sibTrans2D1" presStyleIdx="2" presStyleCnt="3"/>
      <dgm:spPr/>
      <dgm:t>
        <a:bodyPr/>
        <a:lstStyle/>
        <a:p>
          <a:endParaRPr lang="en-US"/>
        </a:p>
      </dgm:t>
    </dgm:pt>
  </dgm:ptLst>
  <dgm:cxnLst>
    <dgm:cxn modelId="{8C137C46-380A-4E36-AC1A-9B201B08062D}" srcId="{BC0CA8F8-50DB-4520-874B-99A691AE98C4}" destId="{C115EEE1-036C-447A-B255-27A525A95178}" srcOrd="1" destOrd="0" parTransId="{6F2B20B9-8E9B-45F2-9B33-6C7E31DC51B6}" sibTransId="{284FD8A8-07B9-4A3B-BC7C-13CD0945F74E}"/>
    <dgm:cxn modelId="{A2FEF2FA-65A9-4E8D-AD51-67405AD562FB}" type="presOf" srcId="{284FD8A8-07B9-4A3B-BC7C-13CD0945F74E}" destId="{36242D52-84A5-4E0A-94B1-C8F0D34AD83A}" srcOrd="1" destOrd="0" presId="urn:microsoft.com/office/officeart/2005/8/layout/cycle7"/>
    <dgm:cxn modelId="{5C5682C1-1774-46C5-83D5-A8CD193D7C55}" type="presOf" srcId="{D2149CF3-8F79-466A-9186-0BF1E56E3261}" destId="{880ED6A0-5B1D-49DE-8116-17B6760128E4}" srcOrd="1" destOrd="0" presId="urn:microsoft.com/office/officeart/2005/8/layout/cycle7"/>
    <dgm:cxn modelId="{BA124862-E37C-43A9-ABF3-50D647F9EA78}" type="presOf" srcId="{EB1C5C83-49FB-4F42-AC58-3E2E56C3D959}" destId="{8F3C3FF4-AA3F-4AFF-B988-A62C21A6AED9}" srcOrd="0" destOrd="0" presId="urn:microsoft.com/office/officeart/2005/8/layout/cycle7"/>
    <dgm:cxn modelId="{2B1A7041-51CB-4A17-9862-5814DF4CE830}" type="presOf" srcId="{BC0CA8F8-50DB-4520-874B-99A691AE98C4}" destId="{253E01B9-F88A-44A4-9C33-6AC2C525D3FA}" srcOrd="0" destOrd="0" presId="urn:microsoft.com/office/officeart/2005/8/layout/cycle7"/>
    <dgm:cxn modelId="{5C5ED32A-D335-4A44-A07D-FEAF1AB67F84}" type="presOf" srcId="{CB5C0F28-ABBE-4194-AB2F-0C9BD5CCD439}" destId="{72D3EE45-73B5-40C1-B5F2-FBEDB0B6304F}" srcOrd="0" destOrd="0" presId="urn:microsoft.com/office/officeart/2005/8/layout/cycle7"/>
    <dgm:cxn modelId="{EB310B3F-7DFC-4A9A-A1F7-5CAE0053E73D}" srcId="{BC0CA8F8-50DB-4520-874B-99A691AE98C4}" destId="{EB1C5C83-49FB-4F42-AC58-3E2E56C3D959}" srcOrd="0" destOrd="0" parTransId="{4CA1C026-D7C3-47FB-9066-97400EB34128}" sibTransId="{32AA3738-F9F4-4BAF-90F1-2E6E86FF24E7}"/>
    <dgm:cxn modelId="{5B18FA50-B303-4CC6-A135-67DF7F9FBC79}" type="presOf" srcId="{32AA3738-F9F4-4BAF-90F1-2E6E86FF24E7}" destId="{55AA930A-45DD-4A69-9D6D-4FE667322C86}" srcOrd="1" destOrd="0" presId="urn:microsoft.com/office/officeart/2005/8/layout/cycle7"/>
    <dgm:cxn modelId="{B1369785-02AD-439B-A79D-C36C345BFD6F}" type="presOf" srcId="{D2149CF3-8F79-466A-9186-0BF1E56E3261}" destId="{A5620145-943E-4C82-BCE4-D44953397F7F}" srcOrd="0" destOrd="0" presId="urn:microsoft.com/office/officeart/2005/8/layout/cycle7"/>
    <dgm:cxn modelId="{A57B5E50-F68A-4397-B121-06077A062D17}" srcId="{BC0CA8F8-50DB-4520-874B-99A691AE98C4}" destId="{CB5C0F28-ABBE-4194-AB2F-0C9BD5CCD439}" srcOrd="2" destOrd="0" parTransId="{ADE6F41A-7203-4994-8099-8304BA5E1C58}" sibTransId="{D2149CF3-8F79-466A-9186-0BF1E56E3261}"/>
    <dgm:cxn modelId="{FF96C476-C2FB-4E25-B827-4B8B83AEAEDD}" type="presOf" srcId="{284FD8A8-07B9-4A3B-BC7C-13CD0945F74E}" destId="{C555C524-0C20-4E90-9FF9-FFAD0FFAB6DA}" srcOrd="0" destOrd="0" presId="urn:microsoft.com/office/officeart/2005/8/layout/cycle7"/>
    <dgm:cxn modelId="{5748CBCF-BDD1-4967-BF66-99F57C4AEC66}" type="presOf" srcId="{C115EEE1-036C-447A-B255-27A525A95178}" destId="{A39C9D96-DD7A-4C21-B55B-50EFC9BB9E5E}" srcOrd="0" destOrd="0" presId="urn:microsoft.com/office/officeart/2005/8/layout/cycle7"/>
    <dgm:cxn modelId="{1D270DB5-22F7-461D-9ACE-DD14B7201C10}" type="presOf" srcId="{32AA3738-F9F4-4BAF-90F1-2E6E86FF24E7}" destId="{C1DF9EF1-89D2-45FB-A72E-3E3C357A1C7A}" srcOrd="0" destOrd="0" presId="urn:microsoft.com/office/officeart/2005/8/layout/cycle7"/>
    <dgm:cxn modelId="{733055C7-5AB1-41C4-A378-4668B480F3B6}" type="presParOf" srcId="{253E01B9-F88A-44A4-9C33-6AC2C525D3FA}" destId="{8F3C3FF4-AA3F-4AFF-B988-A62C21A6AED9}" srcOrd="0" destOrd="0" presId="urn:microsoft.com/office/officeart/2005/8/layout/cycle7"/>
    <dgm:cxn modelId="{5F7743BC-A3FD-451E-A07C-BC370DE59CED}" type="presParOf" srcId="{253E01B9-F88A-44A4-9C33-6AC2C525D3FA}" destId="{C1DF9EF1-89D2-45FB-A72E-3E3C357A1C7A}" srcOrd="1" destOrd="0" presId="urn:microsoft.com/office/officeart/2005/8/layout/cycle7"/>
    <dgm:cxn modelId="{D6626C46-B790-4B5A-9D4E-0CEC260385BC}" type="presParOf" srcId="{C1DF9EF1-89D2-45FB-A72E-3E3C357A1C7A}" destId="{55AA930A-45DD-4A69-9D6D-4FE667322C86}" srcOrd="0" destOrd="0" presId="urn:microsoft.com/office/officeart/2005/8/layout/cycle7"/>
    <dgm:cxn modelId="{106E9559-7A50-4B04-830D-77299D6095BC}" type="presParOf" srcId="{253E01B9-F88A-44A4-9C33-6AC2C525D3FA}" destId="{A39C9D96-DD7A-4C21-B55B-50EFC9BB9E5E}" srcOrd="2" destOrd="0" presId="urn:microsoft.com/office/officeart/2005/8/layout/cycle7"/>
    <dgm:cxn modelId="{CC4E19EF-E5EB-455A-9B9F-30B06C3D4C7E}" type="presParOf" srcId="{253E01B9-F88A-44A4-9C33-6AC2C525D3FA}" destId="{C555C524-0C20-4E90-9FF9-FFAD0FFAB6DA}" srcOrd="3" destOrd="0" presId="urn:microsoft.com/office/officeart/2005/8/layout/cycle7"/>
    <dgm:cxn modelId="{B09D6422-E5DF-427B-95BD-69868CF23949}" type="presParOf" srcId="{C555C524-0C20-4E90-9FF9-FFAD0FFAB6DA}" destId="{36242D52-84A5-4E0A-94B1-C8F0D34AD83A}" srcOrd="0" destOrd="0" presId="urn:microsoft.com/office/officeart/2005/8/layout/cycle7"/>
    <dgm:cxn modelId="{7D7698D2-E6D0-4F71-9E39-95DC36DFFAD5}" type="presParOf" srcId="{253E01B9-F88A-44A4-9C33-6AC2C525D3FA}" destId="{72D3EE45-73B5-40C1-B5F2-FBEDB0B6304F}" srcOrd="4" destOrd="0" presId="urn:microsoft.com/office/officeart/2005/8/layout/cycle7"/>
    <dgm:cxn modelId="{BB451314-9596-4535-B296-F93E51BECE2A}" type="presParOf" srcId="{253E01B9-F88A-44A4-9C33-6AC2C525D3FA}" destId="{A5620145-943E-4C82-BCE4-D44953397F7F}" srcOrd="5" destOrd="0" presId="urn:microsoft.com/office/officeart/2005/8/layout/cycle7"/>
    <dgm:cxn modelId="{08D77C10-E0D2-41F1-A73A-E427ABB657F7}" type="presParOf" srcId="{A5620145-943E-4C82-BCE4-D44953397F7F}" destId="{880ED6A0-5B1D-49DE-8116-17B6760128E4}"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8AC540-416B-4296-8F0F-CFF78733CA4D}" type="doc">
      <dgm:prSet loTypeId="urn:microsoft.com/office/officeart/2005/8/layout/radial2" loCatId="relationship" qsTypeId="urn:microsoft.com/office/officeart/2005/8/quickstyle/simple5" qsCatId="simple" csTypeId="urn:microsoft.com/office/officeart/2005/8/colors/accent1_4" csCatId="accent1" phldr="1"/>
      <dgm:spPr/>
      <dgm:t>
        <a:bodyPr/>
        <a:lstStyle/>
        <a:p>
          <a:endParaRPr lang="en-US"/>
        </a:p>
      </dgm:t>
    </dgm:pt>
    <dgm:pt modelId="{686D8D5B-649F-49F8-8826-A95705B747B1}">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Original Data Handling</a:t>
          </a:r>
        </a:p>
      </dgm:t>
    </dgm:pt>
    <dgm:pt modelId="{60221567-A8EF-4D8D-B959-E0C444F1F527}" type="parTrans" cxnId="{5DB142E9-0D6E-47A3-8158-59FD33A1D8B2}">
      <dgm:prSet/>
      <dgm:spPr/>
      <dgm:t>
        <a:bodyPr/>
        <a:lstStyle/>
        <a:p>
          <a:endParaRPr lang="en-US" sz="1600">
            <a:latin typeface="Times New Roman" panose="02020603050405020304" pitchFamily="18" charset="0"/>
            <a:cs typeface="Times New Roman" panose="02020603050405020304" pitchFamily="18" charset="0"/>
          </a:endParaRPr>
        </a:p>
      </dgm:t>
    </dgm:pt>
    <dgm:pt modelId="{0829A5B3-087E-4C02-BC91-E5A563DC4828}" type="sibTrans" cxnId="{5DB142E9-0D6E-47A3-8158-59FD33A1D8B2}">
      <dgm:prSet/>
      <dgm:spPr/>
      <dgm:t>
        <a:bodyPr/>
        <a:lstStyle/>
        <a:p>
          <a:endParaRPr lang="en-US" sz="1600">
            <a:latin typeface="Times New Roman" panose="02020603050405020304" pitchFamily="18" charset="0"/>
            <a:cs typeface="Times New Roman" panose="02020603050405020304" pitchFamily="18" charset="0"/>
          </a:endParaRPr>
        </a:p>
      </dgm:t>
    </dgm:pt>
    <dgm:pt modelId="{F881AE87-570F-4A94-8DEB-3F59FCC948FA}">
      <dgm:prSet phldrT="[Text]" custT="1"/>
      <dgm:spPr/>
      <dgm:t>
        <a:bodyPr/>
        <a:lstStyle/>
        <a:p>
          <a:pPr algn="just"/>
          <a:r>
            <a:rPr lang="en-US" sz="1600" dirty="0">
              <a:latin typeface="Times New Roman" panose="02020603050405020304" pitchFamily="18" charset="0"/>
              <a:cs typeface="Times New Roman" panose="02020603050405020304" pitchFamily="18" charset="0"/>
            </a:rPr>
            <a:t>Minimal handling of original data</a:t>
          </a:r>
        </a:p>
      </dgm:t>
    </dgm:pt>
    <dgm:pt modelId="{EFE70F10-32CE-4B7F-945D-7F0A7660B01A}" type="parTrans" cxnId="{B1EDD061-B63D-4113-A4BA-2EB1EE262DDB}">
      <dgm:prSet/>
      <dgm:spPr/>
      <dgm:t>
        <a:bodyPr/>
        <a:lstStyle/>
        <a:p>
          <a:endParaRPr lang="en-US" sz="1600">
            <a:latin typeface="Times New Roman" panose="02020603050405020304" pitchFamily="18" charset="0"/>
            <a:cs typeface="Times New Roman" panose="02020603050405020304" pitchFamily="18" charset="0"/>
          </a:endParaRPr>
        </a:p>
      </dgm:t>
    </dgm:pt>
    <dgm:pt modelId="{929F15BA-C415-43D6-A3C2-81FE106AE635}" type="sibTrans" cxnId="{B1EDD061-B63D-4113-A4BA-2EB1EE262DDB}">
      <dgm:prSet/>
      <dgm:spPr/>
      <dgm:t>
        <a:bodyPr/>
        <a:lstStyle/>
        <a:p>
          <a:endParaRPr lang="en-US" sz="1600">
            <a:latin typeface="Times New Roman" panose="02020603050405020304" pitchFamily="18" charset="0"/>
            <a:cs typeface="Times New Roman" panose="02020603050405020304" pitchFamily="18" charset="0"/>
          </a:endParaRPr>
        </a:p>
      </dgm:t>
    </dgm:pt>
    <dgm:pt modelId="{B4AEB0C1-8A8D-4A7E-9E7F-533ED57F31FC}">
      <dgm:prSet phldrT="[Text]" custT="1"/>
      <dgm:spPr/>
      <dgm:t>
        <a:bodyPr/>
        <a:lstStyle/>
        <a:p>
          <a:pPr algn="just"/>
          <a:r>
            <a:rPr lang="en-US" sz="1600" dirty="0">
              <a:latin typeface="Times New Roman" panose="02020603050405020304" pitchFamily="18" charset="0"/>
              <a:cs typeface="Times New Roman" panose="02020603050405020304" pitchFamily="18" charset="0"/>
            </a:rPr>
            <a:t>Accounting for changes</a:t>
          </a:r>
        </a:p>
      </dgm:t>
    </dgm:pt>
    <dgm:pt modelId="{33DA8DEE-B3F9-49E9-9C2B-B548E8CBAAE6}" type="parTrans" cxnId="{79D41B47-9363-4BA9-A771-34D1C972448F}">
      <dgm:prSet/>
      <dgm:spPr/>
      <dgm:t>
        <a:bodyPr/>
        <a:lstStyle/>
        <a:p>
          <a:endParaRPr lang="en-US" sz="1600">
            <a:latin typeface="Times New Roman" panose="02020603050405020304" pitchFamily="18" charset="0"/>
            <a:cs typeface="Times New Roman" panose="02020603050405020304" pitchFamily="18" charset="0"/>
          </a:endParaRPr>
        </a:p>
      </dgm:t>
    </dgm:pt>
    <dgm:pt modelId="{4E86CC2D-35E4-4B5E-AA23-9A2D2D0484C4}" type="sibTrans" cxnId="{79D41B47-9363-4BA9-A771-34D1C972448F}">
      <dgm:prSet/>
      <dgm:spPr/>
      <dgm:t>
        <a:bodyPr/>
        <a:lstStyle/>
        <a:p>
          <a:endParaRPr lang="en-US" sz="1600">
            <a:latin typeface="Times New Roman" panose="02020603050405020304" pitchFamily="18" charset="0"/>
            <a:cs typeface="Times New Roman" panose="02020603050405020304" pitchFamily="18" charset="0"/>
          </a:endParaRPr>
        </a:p>
      </dgm:t>
    </dgm:pt>
    <dgm:pt modelId="{090A07CC-D897-4699-9410-26EC21BE0903}">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Evidence Management </a:t>
          </a:r>
        </a:p>
      </dgm:t>
    </dgm:pt>
    <dgm:pt modelId="{2776B869-AFFF-4B20-8DA2-18798E392C4E}" type="parTrans" cxnId="{53A90A17-D3D6-4281-9C19-FAB316BEC086}">
      <dgm:prSet/>
      <dgm:spPr/>
      <dgm:t>
        <a:bodyPr/>
        <a:lstStyle/>
        <a:p>
          <a:endParaRPr lang="en-US" sz="1600">
            <a:latin typeface="Times New Roman" panose="02020603050405020304" pitchFamily="18" charset="0"/>
            <a:cs typeface="Times New Roman" panose="02020603050405020304" pitchFamily="18" charset="0"/>
          </a:endParaRPr>
        </a:p>
      </dgm:t>
    </dgm:pt>
    <dgm:pt modelId="{4A6E02F3-3396-4002-B3F8-AA6D1C329D0C}" type="sibTrans" cxnId="{53A90A17-D3D6-4281-9C19-FAB316BEC086}">
      <dgm:prSet/>
      <dgm:spPr/>
      <dgm:t>
        <a:bodyPr/>
        <a:lstStyle/>
        <a:p>
          <a:endParaRPr lang="en-US" sz="1600">
            <a:latin typeface="Times New Roman" panose="02020603050405020304" pitchFamily="18" charset="0"/>
            <a:cs typeface="Times New Roman" panose="02020603050405020304" pitchFamily="18" charset="0"/>
          </a:endParaRPr>
        </a:p>
      </dgm:t>
    </dgm:pt>
    <dgm:pt modelId="{9FDDCB19-3394-43D4-8636-6100FF715F70}">
      <dgm:prSet phldrT="[Text]" custT="1"/>
      <dgm:spPr/>
      <dgm:t>
        <a:bodyPr/>
        <a:lstStyle/>
        <a:p>
          <a:pPr marL="806450" indent="-177800"/>
          <a:r>
            <a:rPr lang="en-US" sz="1600" dirty="0">
              <a:latin typeface="Times New Roman" panose="02020603050405020304" pitchFamily="18" charset="0"/>
              <a:cs typeface="Times New Roman" panose="02020603050405020304" pitchFamily="18" charset="0"/>
            </a:rPr>
            <a:t>Handling Chain of Custody</a:t>
          </a:r>
        </a:p>
      </dgm:t>
    </dgm:pt>
    <dgm:pt modelId="{3537BDFC-FBEB-432B-B1AA-30F49C68AB8A}" type="parTrans" cxnId="{E3BB41AE-681A-433C-A175-2B31FFCC8DED}">
      <dgm:prSet/>
      <dgm:spPr/>
      <dgm:t>
        <a:bodyPr/>
        <a:lstStyle/>
        <a:p>
          <a:endParaRPr lang="en-US" sz="1600">
            <a:latin typeface="Times New Roman" panose="02020603050405020304" pitchFamily="18" charset="0"/>
            <a:cs typeface="Times New Roman" panose="02020603050405020304" pitchFamily="18" charset="0"/>
          </a:endParaRPr>
        </a:p>
      </dgm:t>
    </dgm:pt>
    <dgm:pt modelId="{9A9D18DA-5B41-4E94-96F1-7995F10F1F5A}" type="sibTrans" cxnId="{E3BB41AE-681A-433C-A175-2B31FFCC8DED}">
      <dgm:prSet/>
      <dgm:spPr/>
      <dgm:t>
        <a:bodyPr/>
        <a:lstStyle/>
        <a:p>
          <a:endParaRPr lang="en-US" sz="1600">
            <a:latin typeface="Times New Roman" panose="02020603050405020304" pitchFamily="18" charset="0"/>
            <a:cs typeface="Times New Roman" panose="02020603050405020304" pitchFamily="18" charset="0"/>
          </a:endParaRPr>
        </a:p>
      </dgm:t>
    </dgm:pt>
    <dgm:pt modelId="{51A4F143-8AF7-4C55-A123-C43A5DD10CCD}">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Quality Control</a:t>
          </a:r>
          <a:endParaRPr lang="en-US" sz="1600" dirty="0">
            <a:latin typeface="Times New Roman" panose="02020603050405020304" pitchFamily="18" charset="0"/>
            <a:cs typeface="Times New Roman" panose="02020603050405020304" pitchFamily="18" charset="0"/>
          </a:endParaRPr>
        </a:p>
      </dgm:t>
    </dgm:pt>
    <dgm:pt modelId="{23D7624A-F503-41BB-9A4E-ED139850865E}" type="parTrans" cxnId="{D455920B-AE9A-48B8-A47C-CB3DC9B5C78C}">
      <dgm:prSet/>
      <dgm:spPr/>
      <dgm:t>
        <a:bodyPr/>
        <a:lstStyle/>
        <a:p>
          <a:endParaRPr lang="en-US" sz="1600">
            <a:latin typeface="Times New Roman" panose="02020603050405020304" pitchFamily="18" charset="0"/>
            <a:cs typeface="Times New Roman" panose="02020603050405020304" pitchFamily="18" charset="0"/>
          </a:endParaRPr>
        </a:p>
      </dgm:t>
    </dgm:pt>
    <dgm:pt modelId="{73CF10D0-0266-4728-B69B-905720B54E05}" type="sibTrans" cxnId="{D455920B-AE9A-48B8-A47C-CB3DC9B5C78C}">
      <dgm:prSet/>
      <dgm:spPr/>
      <dgm:t>
        <a:bodyPr/>
        <a:lstStyle/>
        <a:p>
          <a:endParaRPr lang="en-US" sz="1600">
            <a:latin typeface="Times New Roman" panose="02020603050405020304" pitchFamily="18" charset="0"/>
            <a:cs typeface="Times New Roman" panose="02020603050405020304" pitchFamily="18" charset="0"/>
          </a:endParaRPr>
        </a:p>
      </dgm:t>
    </dgm:pt>
    <dgm:pt modelId="{3F4B7E67-E830-4995-ABF2-65E97A4D86CD}">
      <dgm:prSet phldrT="[Text]" custT="1"/>
      <dgm:spPr/>
      <dgm:t>
        <a:bodyPr/>
        <a:lstStyle/>
        <a:p>
          <a:pPr algn="just"/>
          <a:r>
            <a:rPr lang="en-IN" sz="1600" dirty="0" smtClean="0">
              <a:latin typeface="Times New Roman" panose="02020603050405020304" pitchFamily="18" charset="0"/>
              <a:cs typeface="Times New Roman" panose="02020603050405020304" pitchFamily="18" charset="0"/>
            </a:rPr>
            <a:t>Following Rules </a:t>
          </a:r>
          <a:r>
            <a:rPr lang="en-IN" sz="1600" dirty="0">
              <a:latin typeface="Times New Roman" panose="02020603050405020304" pitchFamily="18" charset="0"/>
              <a:cs typeface="Times New Roman" panose="02020603050405020304" pitchFamily="18" charset="0"/>
            </a:rPr>
            <a:t>of Evidence</a:t>
          </a:r>
          <a:endParaRPr lang="en-US" sz="1600" dirty="0">
            <a:latin typeface="Times New Roman" panose="02020603050405020304" pitchFamily="18" charset="0"/>
            <a:cs typeface="Times New Roman" panose="02020603050405020304" pitchFamily="18" charset="0"/>
          </a:endParaRPr>
        </a:p>
      </dgm:t>
    </dgm:pt>
    <dgm:pt modelId="{F568C561-16CE-469F-895C-8B316772AF5B}" type="parTrans" cxnId="{DAED6945-19B4-4E0B-9660-A0DD382D920C}">
      <dgm:prSet/>
      <dgm:spPr/>
      <dgm:t>
        <a:bodyPr/>
        <a:lstStyle/>
        <a:p>
          <a:endParaRPr lang="en-US" sz="1600">
            <a:latin typeface="Times New Roman" panose="02020603050405020304" pitchFamily="18" charset="0"/>
            <a:cs typeface="Times New Roman" panose="02020603050405020304" pitchFamily="18" charset="0"/>
          </a:endParaRPr>
        </a:p>
      </dgm:t>
    </dgm:pt>
    <dgm:pt modelId="{C3E4AD51-9615-4145-8010-EFE62464CED6}" type="sibTrans" cxnId="{DAED6945-19B4-4E0B-9660-A0DD382D920C}">
      <dgm:prSet/>
      <dgm:spPr/>
      <dgm:t>
        <a:bodyPr/>
        <a:lstStyle/>
        <a:p>
          <a:endParaRPr lang="en-US" sz="1600">
            <a:latin typeface="Times New Roman" panose="02020603050405020304" pitchFamily="18" charset="0"/>
            <a:cs typeface="Times New Roman" panose="02020603050405020304" pitchFamily="18" charset="0"/>
          </a:endParaRPr>
        </a:p>
      </dgm:t>
    </dgm:pt>
    <dgm:pt modelId="{4BAB88AD-CECB-485D-BE9B-229867D32D1C}">
      <dgm:prSet custT="1"/>
      <dgm:spPr/>
      <dgm:t>
        <a:bodyPr/>
        <a:lstStyle/>
        <a:p>
          <a:pPr algn="just"/>
          <a:r>
            <a:rPr lang="en-IN" sz="1600" dirty="0">
              <a:latin typeface="Times New Roman" panose="02020603050405020304" pitchFamily="18" charset="0"/>
              <a:cs typeface="Times New Roman" panose="02020603050405020304" pitchFamily="18" charset="0"/>
            </a:rPr>
            <a:t>Handling of data only by qualified experts</a:t>
          </a:r>
          <a:endParaRPr lang="en-US" sz="1600" dirty="0">
            <a:latin typeface="Times New Roman" panose="02020603050405020304" pitchFamily="18" charset="0"/>
            <a:cs typeface="Times New Roman" panose="02020603050405020304" pitchFamily="18" charset="0"/>
          </a:endParaRPr>
        </a:p>
      </dgm:t>
    </dgm:pt>
    <dgm:pt modelId="{CA0697F3-7169-457C-96F5-C9BF69BA45A2}" type="parTrans" cxnId="{F594AED8-EBEA-481C-B905-CD38C3622D30}">
      <dgm:prSet/>
      <dgm:spPr/>
      <dgm:t>
        <a:bodyPr/>
        <a:lstStyle/>
        <a:p>
          <a:endParaRPr lang="en-US"/>
        </a:p>
      </dgm:t>
    </dgm:pt>
    <dgm:pt modelId="{C7007D36-199F-4EFA-9AEF-0A53C19258F7}" type="sibTrans" cxnId="{F594AED8-EBEA-481C-B905-CD38C3622D30}">
      <dgm:prSet/>
      <dgm:spPr/>
      <dgm:t>
        <a:bodyPr/>
        <a:lstStyle/>
        <a:p>
          <a:endParaRPr lang="en-US"/>
        </a:p>
      </dgm:t>
    </dgm:pt>
    <dgm:pt modelId="{61B3D756-2F87-4581-9A96-7233DD503208}">
      <dgm:prSet phldrT="[Text]" custT="1"/>
      <dgm:spPr/>
      <dgm:t>
        <a:bodyPr/>
        <a:lstStyle/>
        <a:p>
          <a:pPr marL="806450" indent="-177800"/>
          <a:r>
            <a:rPr lang="en-US" sz="1600" dirty="0">
              <a:latin typeface="Times New Roman" panose="02020603050405020304" pitchFamily="18" charset="0"/>
              <a:cs typeface="Times New Roman" panose="02020603050405020304" pitchFamily="18" charset="0"/>
            </a:rPr>
            <a:t>Ensuring evidence integrity </a:t>
          </a:r>
        </a:p>
      </dgm:t>
    </dgm:pt>
    <dgm:pt modelId="{653DCFCB-C6B0-44D8-A49D-6A5EEDA914DF}" type="parTrans" cxnId="{F4026E4C-96C8-475F-BDF4-1F58985A9D38}">
      <dgm:prSet/>
      <dgm:spPr/>
      <dgm:t>
        <a:bodyPr/>
        <a:lstStyle/>
        <a:p>
          <a:endParaRPr lang="en-US"/>
        </a:p>
      </dgm:t>
    </dgm:pt>
    <dgm:pt modelId="{3B4945AD-1768-44B9-B500-68293075DD80}" type="sibTrans" cxnId="{F4026E4C-96C8-475F-BDF4-1F58985A9D38}">
      <dgm:prSet/>
      <dgm:spPr/>
      <dgm:t>
        <a:bodyPr/>
        <a:lstStyle/>
        <a:p>
          <a:endParaRPr lang="en-US"/>
        </a:p>
      </dgm:t>
    </dgm:pt>
    <dgm:pt modelId="{259A8A8B-3984-42DD-8503-A61D5CE1D18A}" type="pres">
      <dgm:prSet presAssocID="{C38AC540-416B-4296-8F0F-CFF78733CA4D}" presName="composite" presStyleCnt="0">
        <dgm:presLayoutVars>
          <dgm:chMax val="5"/>
          <dgm:dir/>
          <dgm:animLvl val="ctr"/>
          <dgm:resizeHandles val="exact"/>
        </dgm:presLayoutVars>
      </dgm:prSet>
      <dgm:spPr/>
      <dgm:t>
        <a:bodyPr/>
        <a:lstStyle/>
        <a:p>
          <a:endParaRPr lang="en-US"/>
        </a:p>
      </dgm:t>
    </dgm:pt>
    <dgm:pt modelId="{64420037-0D48-47F0-9E73-10D14934124D}" type="pres">
      <dgm:prSet presAssocID="{C38AC540-416B-4296-8F0F-CFF78733CA4D}" presName="cycle" presStyleCnt="0"/>
      <dgm:spPr/>
    </dgm:pt>
    <dgm:pt modelId="{35B22775-9AD0-4BBE-94D7-DDF76DBE19E9}" type="pres">
      <dgm:prSet presAssocID="{C38AC540-416B-4296-8F0F-CFF78733CA4D}" presName="centerShape" presStyleCnt="0"/>
      <dgm:spPr/>
    </dgm:pt>
    <dgm:pt modelId="{3CAC57E2-5899-44FE-AD7C-AF9EA832BA7C}" type="pres">
      <dgm:prSet presAssocID="{C38AC540-416B-4296-8F0F-CFF78733CA4D}" presName="connSite" presStyleLbl="node1" presStyleIdx="0" presStyleCnt="4"/>
      <dgm:spPr/>
    </dgm:pt>
    <dgm:pt modelId="{460C27A1-7EDA-4BBC-B9EF-83CFF3BC5859}" type="pres">
      <dgm:prSet presAssocID="{C38AC540-416B-4296-8F0F-CFF78733CA4D}" presName="visible" presStyleLbl="node1" presStyleIdx="0" presStyleCnt="4"/>
      <dgm:spPr/>
    </dgm:pt>
    <dgm:pt modelId="{A634B16C-5FDA-4B90-A774-6670E64DD68A}" type="pres">
      <dgm:prSet presAssocID="{60221567-A8EF-4D8D-B959-E0C444F1F527}" presName="Name25" presStyleLbl="parChTrans1D1" presStyleIdx="0" presStyleCnt="3"/>
      <dgm:spPr/>
      <dgm:t>
        <a:bodyPr/>
        <a:lstStyle/>
        <a:p>
          <a:endParaRPr lang="en-US"/>
        </a:p>
      </dgm:t>
    </dgm:pt>
    <dgm:pt modelId="{2755D086-7595-4E9D-9C45-932CAE2F5B68}" type="pres">
      <dgm:prSet presAssocID="{686D8D5B-649F-49F8-8826-A95705B747B1}" presName="node" presStyleCnt="0"/>
      <dgm:spPr/>
    </dgm:pt>
    <dgm:pt modelId="{39DA7818-A226-443E-9BC0-EE8C0AC13AAA}" type="pres">
      <dgm:prSet presAssocID="{686D8D5B-649F-49F8-8826-A95705B747B1}" presName="parentNode" presStyleLbl="node1" presStyleIdx="1" presStyleCnt="4">
        <dgm:presLayoutVars>
          <dgm:chMax val="1"/>
          <dgm:bulletEnabled val="1"/>
        </dgm:presLayoutVars>
      </dgm:prSet>
      <dgm:spPr/>
      <dgm:t>
        <a:bodyPr/>
        <a:lstStyle/>
        <a:p>
          <a:endParaRPr lang="en-US"/>
        </a:p>
      </dgm:t>
    </dgm:pt>
    <dgm:pt modelId="{BEE82C28-93EC-4E2E-8864-553447D165DC}" type="pres">
      <dgm:prSet presAssocID="{686D8D5B-649F-49F8-8826-A95705B747B1}" presName="childNode" presStyleLbl="revTx" presStyleIdx="0" presStyleCnt="3">
        <dgm:presLayoutVars>
          <dgm:bulletEnabled val="1"/>
        </dgm:presLayoutVars>
      </dgm:prSet>
      <dgm:spPr/>
      <dgm:t>
        <a:bodyPr/>
        <a:lstStyle/>
        <a:p>
          <a:endParaRPr lang="en-US"/>
        </a:p>
      </dgm:t>
    </dgm:pt>
    <dgm:pt modelId="{1F1B097C-D024-4C5C-9E53-3BDAA647CD41}" type="pres">
      <dgm:prSet presAssocID="{2776B869-AFFF-4B20-8DA2-18798E392C4E}" presName="Name25" presStyleLbl="parChTrans1D1" presStyleIdx="1" presStyleCnt="3"/>
      <dgm:spPr/>
      <dgm:t>
        <a:bodyPr/>
        <a:lstStyle/>
        <a:p>
          <a:endParaRPr lang="en-US"/>
        </a:p>
      </dgm:t>
    </dgm:pt>
    <dgm:pt modelId="{306B38A2-745B-452A-A91F-7788A60B515D}" type="pres">
      <dgm:prSet presAssocID="{090A07CC-D897-4699-9410-26EC21BE0903}" presName="node" presStyleCnt="0"/>
      <dgm:spPr/>
    </dgm:pt>
    <dgm:pt modelId="{CEE307B4-6C57-4AE4-AAAE-48C33BC3C910}" type="pres">
      <dgm:prSet presAssocID="{090A07CC-D897-4699-9410-26EC21BE0903}" presName="parentNode" presStyleLbl="node1" presStyleIdx="2" presStyleCnt="4" custScaleX="133562" custScaleY="131628" custLinFactNeighborX="52950" custLinFactNeighborY="-778">
        <dgm:presLayoutVars>
          <dgm:chMax val="1"/>
          <dgm:bulletEnabled val="1"/>
        </dgm:presLayoutVars>
      </dgm:prSet>
      <dgm:spPr/>
      <dgm:t>
        <a:bodyPr/>
        <a:lstStyle/>
        <a:p>
          <a:endParaRPr lang="en-US"/>
        </a:p>
      </dgm:t>
    </dgm:pt>
    <dgm:pt modelId="{C0654A27-626B-4AD0-A09A-B3154EE26E3F}" type="pres">
      <dgm:prSet presAssocID="{090A07CC-D897-4699-9410-26EC21BE0903}" presName="childNode" presStyleLbl="revTx" presStyleIdx="1" presStyleCnt="3">
        <dgm:presLayoutVars>
          <dgm:bulletEnabled val="1"/>
        </dgm:presLayoutVars>
      </dgm:prSet>
      <dgm:spPr/>
      <dgm:t>
        <a:bodyPr/>
        <a:lstStyle/>
        <a:p>
          <a:endParaRPr lang="en-US"/>
        </a:p>
      </dgm:t>
    </dgm:pt>
    <dgm:pt modelId="{20F58E03-CEEA-4194-8B39-2AC4BD467A99}" type="pres">
      <dgm:prSet presAssocID="{23D7624A-F503-41BB-9A4E-ED139850865E}" presName="Name25" presStyleLbl="parChTrans1D1" presStyleIdx="2" presStyleCnt="3"/>
      <dgm:spPr/>
      <dgm:t>
        <a:bodyPr/>
        <a:lstStyle/>
        <a:p>
          <a:endParaRPr lang="en-US"/>
        </a:p>
      </dgm:t>
    </dgm:pt>
    <dgm:pt modelId="{78E84415-6082-4EE1-AD07-A2A66ECCC586}" type="pres">
      <dgm:prSet presAssocID="{51A4F143-8AF7-4C55-A123-C43A5DD10CCD}" presName="node" presStyleCnt="0"/>
      <dgm:spPr/>
    </dgm:pt>
    <dgm:pt modelId="{BC82C67B-F43F-4F66-B571-7EE83D5E41DC}" type="pres">
      <dgm:prSet presAssocID="{51A4F143-8AF7-4C55-A123-C43A5DD10CCD}" presName="parentNode" presStyleLbl="node1" presStyleIdx="3" presStyleCnt="4">
        <dgm:presLayoutVars>
          <dgm:chMax val="1"/>
          <dgm:bulletEnabled val="1"/>
        </dgm:presLayoutVars>
      </dgm:prSet>
      <dgm:spPr/>
      <dgm:t>
        <a:bodyPr/>
        <a:lstStyle/>
        <a:p>
          <a:endParaRPr lang="en-US"/>
        </a:p>
      </dgm:t>
    </dgm:pt>
    <dgm:pt modelId="{6929B9A7-DB93-4F3C-822B-B5C0769AFF1D}" type="pres">
      <dgm:prSet presAssocID="{51A4F143-8AF7-4C55-A123-C43A5DD10CCD}" presName="childNode" presStyleLbl="revTx" presStyleIdx="2" presStyleCnt="3">
        <dgm:presLayoutVars>
          <dgm:bulletEnabled val="1"/>
        </dgm:presLayoutVars>
      </dgm:prSet>
      <dgm:spPr/>
      <dgm:t>
        <a:bodyPr/>
        <a:lstStyle/>
        <a:p>
          <a:endParaRPr lang="en-US"/>
        </a:p>
      </dgm:t>
    </dgm:pt>
  </dgm:ptLst>
  <dgm:cxnLst>
    <dgm:cxn modelId="{34627E7D-AA72-4596-AD9B-DADBCE25C473}" type="presOf" srcId="{F881AE87-570F-4A94-8DEB-3F59FCC948FA}" destId="{BEE82C28-93EC-4E2E-8864-553447D165DC}" srcOrd="0" destOrd="0" presId="urn:microsoft.com/office/officeart/2005/8/layout/radial2"/>
    <dgm:cxn modelId="{84DD3B5E-2517-4BE5-96FE-93F1CEEA77CC}" type="presOf" srcId="{090A07CC-D897-4699-9410-26EC21BE0903}" destId="{CEE307B4-6C57-4AE4-AAAE-48C33BC3C910}" srcOrd="0" destOrd="0" presId="urn:microsoft.com/office/officeart/2005/8/layout/radial2"/>
    <dgm:cxn modelId="{B1EDD061-B63D-4113-A4BA-2EB1EE262DDB}" srcId="{686D8D5B-649F-49F8-8826-A95705B747B1}" destId="{F881AE87-570F-4A94-8DEB-3F59FCC948FA}" srcOrd="0" destOrd="0" parTransId="{EFE70F10-32CE-4B7F-945D-7F0A7660B01A}" sibTransId="{929F15BA-C415-43D6-A3C2-81FE106AE635}"/>
    <dgm:cxn modelId="{7476E06A-C84C-4795-A761-CDE6DDBC13FB}" type="presOf" srcId="{C38AC540-416B-4296-8F0F-CFF78733CA4D}" destId="{259A8A8B-3984-42DD-8503-A61D5CE1D18A}" srcOrd="0" destOrd="0" presId="urn:microsoft.com/office/officeart/2005/8/layout/radial2"/>
    <dgm:cxn modelId="{F594AED8-EBEA-481C-B905-CD38C3622D30}" srcId="{51A4F143-8AF7-4C55-A123-C43A5DD10CCD}" destId="{4BAB88AD-CECB-485D-BE9B-229867D32D1C}" srcOrd="1" destOrd="0" parTransId="{CA0697F3-7169-457C-96F5-C9BF69BA45A2}" sibTransId="{C7007D36-199F-4EFA-9AEF-0A53C19258F7}"/>
    <dgm:cxn modelId="{5DC47AD7-F095-45C7-A7EB-7564CA64A9C0}" type="presOf" srcId="{4BAB88AD-CECB-485D-BE9B-229867D32D1C}" destId="{6929B9A7-DB93-4F3C-822B-B5C0769AFF1D}" srcOrd="0" destOrd="1" presId="urn:microsoft.com/office/officeart/2005/8/layout/radial2"/>
    <dgm:cxn modelId="{D4A3E012-1867-4E2D-86C1-85C5B930F542}" type="presOf" srcId="{B4AEB0C1-8A8D-4A7E-9E7F-533ED57F31FC}" destId="{BEE82C28-93EC-4E2E-8864-553447D165DC}" srcOrd="0" destOrd="1" presId="urn:microsoft.com/office/officeart/2005/8/layout/radial2"/>
    <dgm:cxn modelId="{91FE807D-6109-42DF-BB7F-E64304F0388E}" type="presOf" srcId="{686D8D5B-649F-49F8-8826-A95705B747B1}" destId="{39DA7818-A226-443E-9BC0-EE8C0AC13AAA}" srcOrd="0" destOrd="0" presId="urn:microsoft.com/office/officeart/2005/8/layout/radial2"/>
    <dgm:cxn modelId="{DAED6945-19B4-4E0B-9660-A0DD382D920C}" srcId="{51A4F143-8AF7-4C55-A123-C43A5DD10CCD}" destId="{3F4B7E67-E830-4995-ABF2-65E97A4D86CD}" srcOrd="0" destOrd="0" parTransId="{F568C561-16CE-469F-895C-8B316772AF5B}" sibTransId="{C3E4AD51-9615-4145-8010-EFE62464CED6}"/>
    <dgm:cxn modelId="{328C96F0-9835-4181-B683-4ECCE8740F44}" type="presOf" srcId="{61B3D756-2F87-4581-9A96-7233DD503208}" destId="{C0654A27-626B-4AD0-A09A-B3154EE26E3F}" srcOrd="0" destOrd="1" presId="urn:microsoft.com/office/officeart/2005/8/layout/radial2"/>
    <dgm:cxn modelId="{53A90A17-D3D6-4281-9C19-FAB316BEC086}" srcId="{C38AC540-416B-4296-8F0F-CFF78733CA4D}" destId="{090A07CC-D897-4699-9410-26EC21BE0903}" srcOrd="1" destOrd="0" parTransId="{2776B869-AFFF-4B20-8DA2-18798E392C4E}" sibTransId="{4A6E02F3-3396-4002-B3F8-AA6D1C329D0C}"/>
    <dgm:cxn modelId="{79D41B47-9363-4BA9-A771-34D1C972448F}" srcId="{686D8D5B-649F-49F8-8826-A95705B747B1}" destId="{B4AEB0C1-8A8D-4A7E-9E7F-533ED57F31FC}" srcOrd="1" destOrd="0" parTransId="{33DA8DEE-B3F9-49E9-9C2B-B548E8CBAAE6}" sibTransId="{4E86CC2D-35E4-4B5E-AA23-9A2D2D0484C4}"/>
    <dgm:cxn modelId="{6FC709EC-EFB5-4744-86F1-0693ABD407A5}" type="presOf" srcId="{60221567-A8EF-4D8D-B959-E0C444F1F527}" destId="{A634B16C-5FDA-4B90-A774-6670E64DD68A}" srcOrd="0" destOrd="0" presId="urn:microsoft.com/office/officeart/2005/8/layout/radial2"/>
    <dgm:cxn modelId="{48EE2EF3-6146-4489-8647-125F93454E37}" type="presOf" srcId="{9FDDCB19-3394-43D4-8636-6100FF715F70}" destId="{C0654A27-626B-4AD0-A09A-B3154EE26E3F}" srcOrd="0" destOrd="0" presId="urn:microsoft.com/office/officeart/2005/8/layout/radial2"/>
    <dgm:cxn modelId="{67749348-D608-428B-9088-8FD9C3399D9C}" type="presOf" srcId="{3F4B7E67-E830-4995-ABF2-65E97A4D86CD}" destId="{6929B9A7-DB93-4F3C-822B-B5C0769AFF1D}" srcOrd="0" destOrd="0" presId="urn:microsoft.com/office/officeart/2005/8/layout/radial2"/>
    <dgm:cxn modelId="{5DB142E9-0D6E-47A3-8158-59FD33A1D8B2}" srcId="{C38AC540-416B-4296-8F0F-CFF78733CA4D}" destId="{686D8D5B-649F-49F8-8826-A95705B747B1}" srcOrd="0" destOrd="0" parTransId="{60221567-A8EF-4D8D-B959-E0C444F1F527}" sibTransId="{0829A5B3-087E-4C02-BC91-E5A563DC4828}"/>
    <dgm:cxn modelId="{F4026E4C-96C8-475F-BDF4-1F58985A9D38}" srcId="{090A07CC-D897-4699-9410-26EC21BE0903}" destId="{61B3D756-2F87-4581-9A96-7233DD503208}" srcOrd="1" destOrd="0" parTransId="{653DCFCB-C6B0-44D8-A49D-6A5EEDA914DF}" sibTransId="{3B4945AD-1768-44B9-B500-68293075DD80}"/>
    <dgm:cxn modelId="{E3BB41AE-681A-433C-A175-2B31FFCC8DED}" srcId="{090A07CC-D897-4699-9410-26EC21BE0903}" destId="{9FDDCB19-3394-43D4-8636-6100FF715F70}" srcOrd="0" destOrd="0" parTransId="{3537BDFC-FBEB-432B-B1AA-30F49C68AB8A}" sibTransId="{9A9D18DA-5B41-4E94-96F1-7995F10F1F5A}"/>
    <dgm:cxn modelId="{F19E2043-96B8-45B1-A659-85AE4580CC13}" type="presOf" srcId="{2776B869-AFFF-4B20-8DA2-18798E392C4E}" destId="{1F1B097C-D024-4C5C-9E53-3BDAA647CD41}" srcOrd="0" destOrd="0" presId="urn:microsoft.com/office/officeart/2005/8/layout/radial2"/>
    <dgm:cxn modelId="{556ACE79-3EB3-4D04-A0A5-35C06C08A489}" type="presOf" srcId="{23D7624A-F503-41BB-9A4E-ED139850865E}" destId="{20F58E03-CEEA-4194-8B39-2AC4BD467A99}" srcOrd="0" destOrd="0" presId="urn:microsoft.com/office/officeart/2005/8/layout/radial2"/>
    <dgm:cxn modelId="{D455920B-AE9A-48B8-A47C-CB3DC9B5C78C}" srcId="{C38AC540-416B-4296-8F0F-CFF78733CA4D}" destId="{51A4F143-8AF7-4C55-A123-C43A5DD10CCD}" srcOrd="2" destOrd="0" parTransId="{23D7624A-F503-41BB-9A4E-ED139850865E}" sibTransId="{73CF10D0-0266-4728-B69B-905720B54E05}"/>
    <dgm:cxn modelId="{B9144FC2-149B-434E-8B34-80531DFEAF32}" type="presOf" srcId="{51A4F143-8AF7-4C55-A123-C43A5DD10CCD}" destId="{BC82C67B-F43F-4F66-B571-7EE83D5E41DC}" srcOrd="0" destOrd="0" presId="urn:microsoft.com/office/officeart/2005/8/layout/radial2"/>
    <dgm:cxn modelId="{36F77E32-39A9-44A6-9407-E9ED12A0084D}" type="presParOf" srcId="{259A8A8B-3984-42DD-8503-A61D5CE1D18A}" destId="{64420037-0D48-47F0-9E73-10D14934124D}" srcOrd="0" destOrd="0" presId="urn:microsoft.com/office/officeart/2005/8/layout/radial2"/>
    <dgm:cxn modelId="{4612E346-FE13-4322-A5C1-F49ED6192486}" type="presParOf" srcId="{64420037-0D48-47F0-9E73-10D14934124D}" destId="{35B22775-9AD0-4BBE-94D7-DDF76DBE19E9}" srcOrd="0" destOrd="0" presId="urn:microsoft.com/office/officeart/2005/8/layout/radial2"/>
    <dgm:cxn modelId="{DB518AE2-3DD7-449D-9987-8A4CA8165164}" type="presParOf" srcId="{35B22775-9AD0-4BBE-94D7-DDF76DBE19E9}" destId="{3CAC57E2-5899-44FE-AD7C-AF9EA832BA7C}" srcOrd="0" destOrd="0" presId="urn:microsoft.com/office/officeart/2005/8/layout/radial2"/>
    <dgm:cxn modelId="{362A4674-FD86-48BD-BC2F-455185240FC5}" type="presParOf" srcId="{35B22775-9AD0-4BBE-94D7-DDF76DBE19E9}" destId="{460C27A1-7EDA-4BBC-B9EF-83CFF3BC5859}" srcOrd="1" destOrd="0" presId="urn:microsoft.com/office/officeart/2005/8/layout/radial2"/>
    <dgm:cxn modelId="{891C9E29-148B-4D64-998F-FBFB360DB1F9}" type="presParOf" srcId="{64420037-0D48-47F0-9E73-10D14934124D}" destId="{A634B16C-5FDA-4B90-A774-6670E64DD68A}" srcOrd="1" destOrd="0" presId="urn:microsoft.com/office/officeart/2005/8/layout/radial2"/>
    <dgm:cxn modelId="{4CE5BD2C-55F3-4BE0-A5FE-9B106764492B}" type="presParOf" srcId="{64420037-0D48-47F0-9E73-10D14934124D}" destId="{2755D086-7595-4E9D-9C45-932CAE2F5B68}" srcOrd="2" destOrd="0" presId="urn:microsoft.com/office/officeart/2005/8/layout/radial2"/>
    <dgm:cxn modelId="{623522DB-4A02-40BD-847F-71951CF2578A}" type="presParOf" srcId="{2755D086-7595-4E9D-9C45-932CAE2F5B68}" destId="{39DA7818-A226-443E-9BC0-EE8C0AC13AAA}" srcOrd="0" destOrd="0" presId="urn:microsoft.com/office/officeart/2005/8/layout/radial2"/>
    <dgm:cxn modelId="{C17F9970-F220-4500-8525-7BE4DF95C340}" type="presParOf" srcId="{2755D086-7595-4E9D-9C45-932CAE2F5B68}" destId="{BEE82C28-93EC-4E2E-8864-553447D165DC}" srcOrd="1" destOrd="0" presId="urn:microsoft.com/office/officeart/2005/8/layout/radial2"/>
    <dgm:cxn modelId="{42DF5103-3E13-40D8-A77D-7B2820418BAE}" type="presParOf" srcId="{64420037-0D48-47F0-9E73-10D14934124D}" destId="{1F1B097C-D024-4C5C-9E53-3BDAA647CD41}" srcOrd="3" destOrd="0" presId="urn:microsoft.com/office/officeart/2005/8/layout/radial2"/>
    <dgm:cxn modelId="{5030F89B-5A06-406C-A2F9-EF3B281B4A2E}" type="presParOf" srcId="{64420037-0D48-47F0-9E73-10D14934124D}" destId="{306B38A2-745B-452A-A91F-7788A60B515D}" srcOrd="4" destOrd="0" presId="urn:microsoft.com/office/officeart/2005/8/layout/radial2"/>
    <dgm:cxn modelId="{2A3561C8-CC7F-449D-AB0F-400DFAD7018D}" type="presParOf" srcId="{306B38A2-745B-452A-A91F-7788A60B515D}" destId="{CEE307B4-6C57-4AE4-AAAE-48C33BC3C910}" srcOrd="0" destOrd="0" presId="urn:microsoft.com/office/officeart/2005/8/layout/radial2"/>
    <dgm:cxn modelId="{7E3F7FB0-855C-49BC-AEFE-2391B3DDC6B0}" type="presParOf" srcId="{306B38A2-745B-452A-A91F-7788A60B515D}" destId="{C0654A27-626B-4AD0-A09A-B3154EE26E3F}" srcOrd="1" destOrd="0" presId="urn:microsoft.com/office/officeart/2005/8/layout/radial2"/>
    <dgm:cxn modelId="{4EAA0B20-8C6E-4380-AFEA-302B4B0B406F}" type="presParOf" srcId="{64420037-0D48-47F0-9E73-10D14934124D}" destId="{20F58E03-CEEA-4194-8B39-2AC4BD467A99}" srcOrd="5" destOrd="0" presId="urn:microsoft.com/office/officeart/2005/8/layout/radial2"/>
    <dgm:cxn modelId="{D3EC2987-818E-4440-9E42-AB968797A412}" type="presParOf" srcId="{64420037-0D48-47F0-9E73-10D14934124D}" destId="{78E84415-6082-4EE1-AD07-A2A66ECCC586}" srcOrd="6" destOrd="0" presId="urn:microsoft.com/office/officeart/2005/8/layout/radial2"/>
    <dgm:cxn modelId="{F4D5B111-D5C9-4B21-A4F4-30922D4663B8}" type="presParOf" srcId="{78E84415-6082-4EE1-AD07-A2A66ECCC586}" destId="{BC82C67B-F43F-4F66-B571-7EE83D5E41DC}" srcOrd="0" destOrd="0" presId="urn:microsoft.com/office/officeart/2005/8/layout/radial2"/>
    <dgm:cxn modelId="{B5A1494E-BB6F-4573-A220-6844717EE127}" type="presParOf" srcId="{78E84415-6082-4EE1-AD07-A2A66ECCC586}" destId="{6929B9A7-DB93-4F3C-822B-B5C0769AFF1D}"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0342CD-9707-4F20-BE10-D037CFC5B91A}" type="doc">
      <dgm:prSet loTypeId="urn:microsoft.com/office/officeart/2011/layout/TabList" loCatId="list" qsTypeId="urn:microsoft.com/office/officeart/2005/8/quickstyle/simple5" qsCatId="simple" csTypeId="urn:microsoft.com/office/officeart/2005/8/colors/accent1_4" csCatId="accent1" phldr="1"/>
      <dgm:spPr/>
      <dgm:t>
        <a:bodyPr/>
        <a:lstStyle/>
        <a:p>
          <a:endParaRPr lang="en-US"/>
        </a:p>
      </dgm:t>
    </dgm:pt>
    <dgm:pt modelId="{E2F91931-D8D5-479F-8BBD-A7E657860DD5}">
      <dgm:prSet phldrT="[Text]" custT="1"/>
      <dgm:spPr/>
      <dgm:t>
        <a:bodyPr/>
        <a:lstStyle/>
        <a:p>
          <a:r>
            <a:rPr lang="en-US" sz="1600" b="1" dirty="0">
              <a:latin typeface="Times New Roman" panose="02020603050405020304" pitchFamily="18" charset="0"/>
              <a:cs typeface="Times New Roman" panose="02020603050405020304" pitchFamily="18" charset="0"/>
            </a:rPr>
            <a:t>MOBILE V. LAPTOP / COMPUTER</a:t>
          </a:r>
        </a:p>
      </dgm:t>
    </dgm:pt>
    <dgm:pt modelId="{80DA98FB-C514-4D2B-94AB-C436562AE8A0}" type="parTrans" cxnId="{A880315F-FEDB-44E5-87D9-E146332C7F81}">
      <dgm:prSet/>
      <dgm:spPr/>
      <dgm:t>
        <a:bodyPr/>
        <a:lstStyle/>
        <a:p>
          <a:endParaRPr lang="en-US" sz="1600">
            <a:latin typeface="Times New Roman" panose="02020603050405020304" pitchFamily="18" charset="0"/>
            <a:cs typeface="Times New Roman" panose="02020603050405020304" pitchFamily="18" charset="0"/>
          </a:endParaRPr>
        </a:p>
      </dgm:t>
    </dgm:pt>
    <dgm:pt modelId="{A0F61A4A-C9CC-436F-A431-BB52F71C92C1}" type="sibTrans" cxnId="{A880315F-FEDB-44E5-87D9-E146332C7F81}">
      <dgm:prSet/>
      <dgm:spPr/>
      <dgm:t>
        <a:bodyPr/>
        <a:lstStyle/>
        <a:p>
          <a:endParaRPr lang="en-US" sz="1600">
            <a:latin typeface="Times New Roman" panose="02020603050405020304" pitchFamily="18" charset="0"/>
            <a:cs typeface="Times New Roman" panose="02020603050405020304" pitchFamily="18" charset="0"/>
          </a:endParaRPr>
        </a:p>
      </dgm:t>
    </dgm:pt>
    <dgm:pt modelId="{E986E251-9783-4E44-ACE1-5D928DB37705}">
      <dgm:prSet phldrT="[Text]" custT="1"/>
      <dgm:spPr/>
      <dgm:t>
        <a:bodyPr/>
        <a:lstStyle/>
        <a:p>
          <a:r>
            <a:rPr lang="en-US" sz="1600" b="1" dirty="0">
              <a:latin typeface="Times New Roman" panose="02020603050405020304" pitchFamily="18" charset="0"/>
              <a:cs typeface="Times New Roman" panose="02020603050405020304" pitchFamily="18" charset="0"/>
            </a:rPr>
            <a:t>The key difference in a smart phone </a:t>
          </a:r>
        </a:p>
      </dgm:t>
    </dgm:pt>
    <dgm:pt modelId="{56410DFF-D0E1-4DDA-9F34-7B8D9EB9CE2C}" type="parTrans" cxnId="{7BE91C1D-8AD0-4D91-92EE-9D2FA2F79311}">
      <dgm:prSet/>
      <dgm:spPr/>
      <dgm:t>
        <a:bodyPr/>
        <a:lstStyle/>
        <a:p>
          <a:endParaRPr lang="en-US" sz="1600">
            <a:latin typeface="Times New Roman" panose="02020603050405020304" pitchFamily="18" charset="0"/>
            <a:cs typeface="Times New Roman" panose="02020603050405020304" pitchFamily="18" charset="0"/>
          </a:endParaRPr>
        </a:p>
      </dgm:t>
    </dgm:pt>
    <dgm:pt modelId="{8594DBC5-0CF8-4442-AB52-2A0D53212EB5}" type="sibTrans" cxnId="{7BE91C1D-8AD0-4D91-92EE-9D2FA2F79311}">
      <dgm:prSet/>
      <dgm:spPr/>
      <dgm:t>
        <a:bodyPr/>
        <a:lstStyle/>
        <a:p>
          <a:endParaRPr lang="en-US" sz="1600">
            <a:latin typeface="Times New Roman" panose="02020603050405020304" pitchFamily="18" charset="0"/>
            <a:cs typeface="Times New Roman" panose="02020603050405020304" pitchFamily="18" charset="0"/>
          </a:endParaRPr>
        </a:p>
      </dgm:t>
    </dgm:pt>
    <dgm:pt modelId="{ED29E089-470D-4D06-9ABA-67AA4F21E5B1}">
      <dgm:prSet phldrT="[Text]" custT="1"/>
      <dgm:spPr/>
      <dgm:t>
        <a:bodyPr/>
        <a:lstStyle/>
        <a:p>
          <a:pPr algn="just"/>
          <a:r>
            <a:rPr lang="en-IN" sz="1600" dirty="0">
              <a:latin typeface="Times New Roman" panose="02020603050405020304" pitchFamily="18" charset="0"/>
              <a:cs typeface="Times New Roman" panose="02020603050405020304" pitchFamily="18" charset="0"/>
            </a:rPr>
            <a:t>Smartphones operate through inter working of operating system layers because layers depend on each other. </a:t>
          </a:r>
          <a:endParaRPr lang="en-US" sz="1600" dirty="0">
            <a:latin typeface="Times New Roman" panose="02020603050405020304" pitchFamily="18" charset="0"/>
            <a:cs typeface="Times New Roman" panose="02020603050405020304" pitchFamily="18" charset="0"/>
          </a:endParaRPr>
        </a:p>
      </dgm:t>
    </dgm:pt>
    <dgm:pt modelId="{F1ADBB1A-E7A7-41DE-801C-D083C3812B10}" type="parTrans" cxnId="{7235AB89-B74D-4000-B888-6E4C5A0D4B73}">
      <dgm:prSet/>
      <dgm:spPr/>
      <dgm:t>
        <a:bodyPr/>
        <a:lstStyle/>
        <a:p>
          <a:endParaRPr lang="en-US" sz="1600">
            <a:latin typeface="Times New Roman" panose="02020603050405020304" pitchFamily="18" charset="0"/>
            <a:cs typeface="Times New Roman" panose="02020603050405020304" pitchFamily="18" charset="0"/>
          </a:endParaRPr>
        </a:p>
      </dgm:t>
    </dgm:pt>
    <dgm:pt modelId="{2E28C0F1-EC4E-4E42-A46E-DE8445C6B942}" type="sibTrans" cxnId="{7235AB89-B74D-4000-B888-6E4C5A0D4B73}">
      <dgm:prSet/>
      <dgm:spPr/>
      <dgm:t>
        <a:bodyPr/>
        <a:lstStyle/>
        <a:p>
          <a:endParaRPr lang="en-US" sz="1600">
            <a:latin typeface="Times New Roman" panose="02020603050405020304" pitchFamily="18" charset="0"/>
            <a:cs typeface="Times New Roman" panose="02020603050405020304" pitchFamily="18" charset="0"/>
          </a:endParaRPr>
        </a:p>
      </dgm:t>
    </dgm:pt>
    <dgm:pt modelId="{7169D69F-26F4-4E1A-B73E-786B116E3E78}">
      <dgm:prSet phldrT="[Text]" custT="1"/>
      <dgm:spPr/>
      <dgm:t>
        <a:bodyPr/>
        <a:lstStyle/>
        <a:p>
          <a:r>
            <a:rPr lang="en-US" sz="1600" b="1" dirty="0">
              <a:latin typeface="Times New Roman" panose="02020603050405020304" pitchFamily="18" charset="0"/>
              <a:cs typeface="Times New Roman" panose="02020603050405020304" pitchFamily="18" charset="0"/>
            </a:rPr>
            <a:t>DATA TAMPERING</a:t>
          </a:r>
        </a:p>
      </dgm:t>
    </dgm:pt>
    <dgm:pt modelId="{2C2A8A4E-33F5-44F3-965F-EF6783C02350}" type="parTrans" cxnId="{5A268081-44B9-4111-8DB3-3A69E02DBBDF}">
      <dgm:prSet/>
      <dgm:spPr/>
      <dgm:t>
        <a:bodyPr/>
        <a:lstStyle/>
        <a:p>
          <a:endParaRPr lang="en-US" sz="1600">
            <a:latin typeface="Times New Roman" panose="02020603050405020304" pitchFamily="18" charset="0"/>
            <a:cs typeface="Times New Roman" panose="02020603050405020304" pitchFamily="18" charset="0"/>
          </a:endParaRPr>
        </a:p>
      </dgm:t>
    </dgm:pt>
    <dgm:pt modelId="{D90281A1-5D50-47C4-B23A-ABCF77EE114F}" type="sibTrans" cxnId="{5A268081-44B9-4111-8DB3-3A69E02DBBDF}">
      <dgm:prSet/>
      <dgm:spPr/>
      <dgm:t>
        <a:bodyPr/>
        <a:lstStyle/>
        <a:p>
          <a:endParaRPr lang="en-US" sz="1600">
            <a:latin typeface="Times New Roman" panose="02020603050405020304" pitchFamily="18" charset="0"/>
            <a:cs typeface="Times New Roman" panose="02020603050405020304" pitchFamily="18" charset="0"/>
          </a:endParaRPr>
        </a:p>
      </dgm:t>
    </dgm:pt>
    <dgm:pt modelId="{A1FB0A09-E09D-4891-8889-057B7E06CC1D}">
      <dgm:prSet phldrT="[Text]" custT="1"/>
      <dgm:spPr/>
      <dgm:t>
        <a:bodyPr/>
        <a:lstStyle/>
        <a:p>
          <a:r>
            <a:rPr lang="en-US" sz="1600" b="1" dirty="0">
              <a:latin typeface="Times New Roman" panose="02020603050405020304" pitchFamily="18" charset="0"/>
              <a:cs typeface="Times New Roman" panose="02020603050405020304" pitchFamily="18" charset="0"/>
            </a:rPr>
            <a:t>Innovative software &amp; differential handling </a:t>
          </a:r>
        </a:p>
      </dgm:t>
    </dgm:pt>
    <dgm:pt modelId="{BD5D489E-F853-467E-9389-126A51170390}" type="parTrans" cxnId="{DC40C682-26D6-43AF-ADA1-6E4793BDDC8D}">
      <dgm:prSet/>
      <dgm:spPr/>
      <dgm:t>
        <a:bodyPr/>
        <a:lstStyle/>
        <a:p>
          <a:endParaRPr lang="en-US" sz="1600">
            <a:latin typeface="Times New Roman" panose="02020603050405020304" pitchFamily="18" charset="0"/>
            <a:cs typeface="Times New Roman" panose="02020603050405020304" pitchFamily="18" charset="0"/>
          </a:endParaRPr>
        </a:p>
      </dgm:t>
    </dgm:pt>
    <dgm:pt modelId="{065BBBB3-1C55-40AA-AA8A-32D8A659D13D}" type="sibTrans" cxnId="{DC40C682-26D6-43AF-ADA1-6E4793BDDC8D}">
      <dgm:prSet/>
      <dgm:spPr/>
      <dgm:t>
        <a:bodyPr/>
        <a:lstStyle/>
        <a:p>
          <a:endParaRPr lang="en-US" sz="1600">
            <a:latin typeface="Times New Roman" panose="02020603050405020304" pitchFamily="18" charset="0"/>
            <a:cs typeface="Times New Roman" panose="02020603050405020304" pitchFamily="18" charset="0"/>
          </a:endParaRPr>
        </a:p>
      </dgm:t>
    </dgm:pt>
    <dgm:pt modelId="{A5C32BB2-C41F-435E-980E-E386C9676650}">
      <dgm:prSet phldrT="[Text]" custT="1"/>
      <dgm:spPr/>
      <dgm:t>
        <a:bodyPr/>
        <a:lstStyle/>
        <a:p>
          <a:r>
            <a:rPr lang="en-US" sz="1600" dirty="0">
              <a:latin typeface="Times New Roman" panose="02020603050405020304" pitchFamily="18" charset="0"/>
              <a:cs typeface="Times New Roman" panose="02020603050405020304" pitchFamily="18" charset="0"/>
            </a:rPr>
            <a:t>A smartphone in order to hide data can have a self destruction mode inbuilt through the SIM card that is retained and therefore can corrupt all data inside (e.g., use of </a:t>
          </a:r>
          <a:r>
            <a:rPr lang="en-US" sz="1600" dirty="0" err="1">
              <a:latin typeface="Times New Roman" panose="02020603050405020304" pitchFamily="18" charset="0"/>
              <a:cs typeface="Times New Roman" panose="02020603050405020304" pitchFamily="18" charset="0"/>
            </a:rPr>
            <a:t>Wickr</a:t>
          </a:r>
          <a:r>
            <a:rPr lang="en-US" sz="1600" dirty="0">
              <a:latin typeface="Times New Roman" panose="02020603050405020304" pitchFamily="18" charset="0"/>
              <a:cs typeface="Times New Roman" panose="02020603050405020304" pitchFamily="18" charset="0"/>
            </a:rPr>
            <a:t>)</a:t>
          </a:r>
        </a:p>
      </dgm:t>
    </dgm:pt>
    <dgm:pt modelId="{26380B80-A7B3-41D8-8018-CE2D0AA7635B}" type="parTrans" cxnId="{1523B185-14A9-4DE8-981B-9C41A1CEF822}">
      <dgm:prSet/>
      <dgm:spPr/>
      <dgm:t>
        <a:bodyPr/>
        <a:lstStyle/>
        <a:p>
          <a:endParaRPr lang="en-US" sz="1600">
            <a:latin typeface="Times New Roman" panose="02020603050405020304" pitchFamily="18" charset="0"/>
            <a:cs typeface="Times New Roman" panose="02020603050405020304" pitchFamily="18" charset="0"/>
          </a:endParaRPr>
        </a:p>
      </dgm:t>
    </dgm:pt>
    <dgm:pt modelId="{FAEC272A-6225-4D1F-8744-1C43DCE30350}" type="sibTrans" cxnId="{1523B185-14A9-4DE8-981B-9C41A1CEF822}">
      <dgm:prSet/>
      <dgm:spPr/>
      <dgm:t>
        <a:bodyPr/>
        <a:lstStyle/>
        <a:p>
          <a:endParaRPr lang="en-US" sz="1600">
            <a:latin typeface="Times New Roman" panose="02020603050405020304" pitchFamily="18" charset="0"/>
            <a:cs typeface="Times New Roman" panose="02020603050405020304" pitchFamily="18" charset="0"/>
          </a:endParaRPr>
        </a:p>
      </dgm:t>
    </dgm:pt>
    <dgm:pt modelId="{4EF1DE3A-6C13-4215-B57E-2ECBE6893731}">
      <dgm:prSet phldrT="[Text]" custT="1"/>
      <dgm:spPr/>
      <dgm:t>
        <a:bodyPr/>
        <a:lstStyle/>
        <a:p>
          <a:r>
            <a:rPr lang="en-US" sz="1600" b="1" dirty="0">
              <a:latin typeface="Times New Roman" panose="02020603050405020304" pitchFamily="18" charset="0"/>
              <a:cs typeface="Times New Roman" panose="02020603050405020304" pitchFamily="18" charset="0"/>
            </a:rPr>
            <a:t>BEYOND ISPs</a:t>
          </a:r>
        </a:p>
      </dgm:t>
    </dgm:pt>
    <dgm:pt modelId="{DB2959A2-EC14-476F-BF14-5A24D1167B44}" type="parTrans" cxnId="{4507F32D-8205-450E-9446-B5F4B879FC20}">
      <dgm:prSet/>
      <dgm:spPr/>
      <dgm:t>
        <a:bodyPr/>
        <a:lstStyle/>
        <a:p>
          <a:endParaRPr lang="en-US" sz="1600">
            <a:latin typeface="Times New Roman" panose="02020603050405020304" pitchFamily="18" charset="0"/>
            <a:cs typeface="Times New Roman" panose="02020603050405020304" pitchFamily="18" charset="0"/>
          </a:endParaRPr>
        </a:p>
      </dgm:t>
    </dgm:pt>
    <dgm:pt modelId="{1BF5C866-8AF8-4680-855D-5654286A74D4}" type="sibTrans" cxnId="{4507F32D-8205-450E-9446-B5F4B879FC20}">
      <dgm:prSet/>
      <dgm:spPr/>
      <dgm:t>
        <a:bodyPr/>
        <a:lstStyle/>
        <a:p>
          <a:endParaRPr lang="en-US" sz="1600">
            <a:latin typeface="Times New Roman" panose="02020603050405020304" pitchFamily="18" charset="0"/>
            <a:cs typeface="Times New Roman" panose="02020603050405020304" pitchFamily="18" charset="0"/>
          </a:endParaRPr>
        </a:p>
      </dgm:t>
    </dgm:pt>
    <dgm:pt modelId="{E2958528-410F-4B67-AEEB-352EFA753240}">
      <dgm:prSet phldrT="[Text]" custT="1"/>
      <dgm:spPr/>
      <dgm:t>
        <a:bodyPr/>
        <a:lstStyle/>
        <a:p>
          <a:r>
            <a:rPr lang="en-US" sz="1600" b="1" dirty="0">
              <a:latin typeface="Times New Roman" panose="02020603050405020304" pitchFamily="18" charset="0"/>
              <a:cs typeface="Times New Roman" panose="02020603050405020304" pitchFamily="18" charset="0"/>
            </a:rPr>
            <a:t>Use of remote devices for log in through Wi Fi and other sources</a:t>
          </a:r>
        </a:p>
      </dgm:t>
    </dgm:pt>
    <dgm:pt modelId="{6B9B0705-2E38-4BD6-B861-3FB2A2BC9265}" type="parTrans" cxnId="{373DB771-F024-490E-BAF8-37E8F1513BB9}">
      <dgm:prSet/>
      <dgm:spPr/>
      <dgm:t>
        <a:bodyPr/>
        <a:lstStyle/>
        <a:p>
          <a:endParaRPr lang="en-US" sz="1600">
            <a:latin typeface="Times New Roman" panose="02020603050405020304" pitchFamily="18" charset="0"/>
            <a:cs typeface="Times New Roman" panose="02020603050405020304" pitchFamily="18" charset="0"/>
          </a:endParaRPr>
        </a:p>
      </dgm:t>
    </dgm:pt>
    <dgm:pt modelId="{1326801A-A6C9-434B-935F-1712BAD04596}" type="sibTrans" cxnId="{373DB771-F024-490E-BAF8-37E8F1513BB9}">
      <dgm:prSet/>
      <dgm:spPr/>
      <dgm:t>
        <a:bodyPr/>
        <a:lstStyle/>
        <a:p>
          <a:endParaRPr lang="en-US" sz="1600">
            <a:latin typeface="Times New Roman" panose="02020603050405020304" pitchFamily="18" charset="0"/>
            <a:cs typeface="Times New Roman" panose="02020603050405020304" pitchFamily="18" charset="0"/>
          </a:endParaRPr>
        </a:p>
      </dgm:t>
    </dgm:pt>
    <dgm:pt modelId="{2E19A1DD-BE8A-4A92-8710-6B1E2A8F7FDC}">
      <dgm:prSet phldrT="[Text]" custT="1"/>
      <dgm:spPr/>
      <dgm:t>
        <a:bodyPr/>
        <a:lstStyle/>
        <a:p>
          <a:pPr algn="just"/>
          <a:r>
            <a:rPr lang="en-US" sz="1600" dirty="0">
              <a:latin typeface="Times New Roman" panose="02020603050405020304" pitchFamily="18" charset="0"/>
              <a:cs typeface="Times New Roman" panose="02020603050405020304" pitchFamily="18" charset="0"/>
            </a:rPr>
            <a:t>ISPs can only help trace when the </a:t>
          </a:r>
          <a:r>
            <a:rPr lang="en-IN" sz="1600" dirty="0">
              <a:latin typeface="Times New Roman" panose="02020603050405020304" pitchFamily="18" charset="0"/>
              <a:cs typeface="Times New Roman" panose="02020603050405020304" pitchFamily="18" charset="0"/>
            </a:rPr>
            <a:t>route was used to send messages / data.</a:t>
          </a:r>
          <a:endParaRPr lang="en-US" sz="1600" dirty="0">
            <a:latin typeface="Times New Roman" panose="02020603050405020304" pitchFamily="18" charset="0"/>
            <a:cs typeface="Times New Roman" panose="02020603050405020304" pitchFamily="18" charset="0"/>
          </a:endParaRPr>
        </a:p>
      </dgm:t>
    </dgm:pt>
    <dgm:pt modelId="{7E15C239-F3FC-4146-A764-62B294697CB1}" type="parTrans" cxnId="{67243449-A51A-49A7-B619-E0CACC729AA4}">
      <dgm:prSet/>
      <dgm:spPr/>
      <dgm:t>
        <a:bodyPr/>
        <a:lstStyle/>
        <a:p>
          <a:endParaRPr lang="en-US" sz="1600">
            <a:latin typeface="Times New Roman" panose="02020603050405020304" pitchFamily="18" charset="0"/>
            <a:cs typeface="Times New Roman" panose="02020603050405020304" pitchFamily="18" charset="0"/>
          </a:endParaRPr>
        </a:p>
      </dgm:t>
    </dgm:pt>
    <dgm:pt modelId="{659EDA0D-5780-4A82-8FCF-98BE2312D5B9}" type="sibTrans" cxnId="{67243449-A51A-49A7-B619-E0CACC729AA4}">
      <dgm:prSet/>
      <dgm:spPr/>
      <dgm:t>
        <a:bodyPr/>
        <a:lstStyle/>
        <a:p>
          <a:endParaRPr lang="en-US" sz="1600">
            <a:latin typeface="Times New Roman" panose="02020603050405020304" pitchFamily="18" charset="0"/>
            <a:cs typeface="Times New Roman" panose="02020603050405020304" pitchFamily="18" charset="0"/>
          </a:endParaRPr>
        </a:p>
      </dgm:t>
    </dgm:pt>
    <dgm:pt modelId="{25D9B442-50D4-4003-81CB-09250E0670D0}">
      <dgm:prSet phldrT="[Text]" custT="1"/>
      <dgm:spPr/>
      <dgm:t>
        <a:bodyPr/>
        <a:lstStyle/>
        <a:p>
          <a:pPr algn="just"/>
          <a:r>
            <a:rPr lang="en-IN" sz="1600" dirty="0">
              <a:latin typeface="Times New Roman" panose="02020603050405020304" pitchFamily="18" charset="0"/>
              <a:cs typeface="Times New Roman" panose="02020603050405020304" pitchFamily="18" charset="0"/>
            </a:rPr>
            <a:t>Applications written by third party developers can access specific OS layers and as a result tamper with the file system and erase digital evidence.</a:t>
          </a:r>
          <a:endParaRPr lang="en-US" sz="1600" dirty="0">
            <a:latin typeface="Times New Roman" panose="02020603050405020304" pitchFamily="18" charset="0"/>
            <a:cs typeface="Times New Roman" panose="02020603050405020304" pitchFamily="18" charset="0"/>
          </a:endParaRPr>
        </a:p>
      </dgm:t>
    </dgm:pt>
    <dgm:pt modelId="{DBF1E775-5C61-4575-9458-2FD389C2AE68}" type="parTrans" cxnId="{3258556B-D203-4D60-9F17-7642EC8A7416}">
      <dgm:prSet/>
      <dgm:spPr/>
      <dgm:t>
        <a:bodyPr/>
        <a:lstStyle/>
        <a:p>
          <a:endParaRPr lang="en-US"/>
        </a:p>
      </dgm:t>
    </dgm:pt>
    <dgm:pt modelId="{27AA731D-6F10-42BA-80F6-003D7F9804F4}" type="sibTrans" cxnId="{3258556B-D203-4D60-9F17-7642EC8A7416}">
      <dgm:prSet/>
      <dgm:spPr/>
      <dgm:t>
        <a:bodyPr/>
        <a:lstStyle/>
        <a:p>
          <a:endParaRPr lang="en-US"/>
        </a:p>
      </dgm:t>
    </dgm:pt>
    <dgm:pt modelId="{48429AE9-42E5-428E-A1D0-F214046DADD9}">
      <dgm:prSet phldrT="[Text]" custT="1"/>
      <dgm:spPr/>
      <dgm:t>
        <a:bodyPr/>
        <a:lstStyle/>
        <a:p>
          <a:pPr algn="just"/>
          <a:r>
            <a:rPr lang="en-IN" sz="1600" dirty="0">
              <a:latin typeface="Times New Roman" panose="02020603050405020304" pitchFamily="18" charset="0"/>
              <a:cs typeface="Times New Roman" panose="02020603050405020304" pitchFamily="18" charset="0"/>
            </a:rPr>
            <a:t>Other applications could deliberately delete important artefacts such as messages and logs to hide digital footprint of a crime taken place in a smartphone</a:t>
          </a:r>
          <a:endParaRPr lang="en-US" sz="1600" dirty="0">
            <a:latin typeface="Times New Roman" panose="02020603050405020304" pitchFamily="18" charset="0"/>
            <a:cs typeface="Times New Roman" panose="02020603050405020304" pitchFamily="18" charset="0"/>
          </a:endParaRPr>
        </a:p>
      </dgm:t>
    </dgm:pt>
    <dgm:pt modelId="{5C82E6F8-A4A4-4390-9D47-444927A27A4A}" type="parTrans" cxnId="{7F676F20-01B3-4814-96AB-9D5987BE703D}">
      <dgm:prSet/>
      <dgm:spPr/>
      <dgm:t>
        <a:bodyPr/>
        <a:lstStyle/>
        <a:p>
          <a:endParaRPr lang="en-US"/>
        </a:p>
      </dgm:t>
    </dgm:pt>
    <dgm:pt modelId="{88A2B723-45E9-4A5B-94A6-A3ECD7102696}" type="sibTrans" cxnId="{7F676F20-01B3-4814-96AB-9D5987BE703D}">
      <dgm:prSet/>
      <dgm:spPr/>
      <dgm:t>
        <a:bodyPr/>
        <a:lstStyle/>
        <a:p>
          <a:endParaRPr lang="en-US"/>
        </a:p>
      </dgm:t>
    </dgm:pt>
    <dgm:pt modelId="{C2F1977F-8697-4256-8FA1-3FB5B49DA7F2}">
      <dgm:prSet phldrT="[Text]" custT="1"/>
      <dgm:spPr/>
      <dgm:t>
        <a:bodyPr/>
        <a:lstStyle/>
        <a:p>
          <a:r>
            <a:rPr lang="en-US" sz="1600" dirty="0">
              <a:latin typeface="Times New Roman" panose="02020603050405020304" pitchFamily="18" charset="0"/>
              <a:cs typeface="Times New Roman" panose="02020603050405020304" pitchFamily="18" charset="0"/>
            </a:rPr>
            <a:t>A smart phone needs special handling by removal of SIM, battery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and analysis in a dedicated space. </a:t>
          </a:r>
        </a:p>
      </dgm:t>
    </dgm:pt>
    <dgm:pt modelId="{AA2C7468-7ADD-4974-95E6-F6C0E33B28F7}" type="parTrans" cxnId="{F3D24F4B-6E1E-48D8-9E3B-F869DEEE2796}">
      <dgm:prSet/>
      <dgm:spPr/>
      <dgm:t>
        <a:bodyPr/>
        <a:lstStyle/>
        <a:p>
          <a:endParaRPr lang="en-US"/>
        </a:p>
      </dgm:t>
    </dgm:pt>
    <dgm:pt modelId="{920D43D5-B3DA-4F9A-9BA3-37D272FEB142}" type="sibTrans" cxnId="{F3D24F4B-6E1E-48D8-9E3B-F869DEEE2796}">
      <dgm:prSet/>
      <dgm:spPr/>
      <dgm:t>
        <a:bodyPr/>
        <a:lstStyle/>
        <a:p>
          <a:endParaRPr lang="en-US"/>
        </a:p>
      </dgm:t>
    </dgm:pt>
    <dgm:pt modelId="{3553B7E5-A7FA-4E60-B56D-D533B7BD68B0}">
      <dgm:prSet phldrT="[Text]" custT="1"/>
      <dgm:spPr/>
      <dgm:t>
        <a:bodyPr/>
        <a:lstStyle/>
        <a:p>
          <a:pPr algn="just"/>
          <a:r>
            <a:rPr lang="en-IN" sz="160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case the SIM was removed and the attacker used Wi Fi network (unsecured) or used a stolen phone where the earlier messaging platform was not deactivated, then it cannot be traced just through ISP. It needs dedicated testing devices like Oxygen Forensics and UFED Physical Analyser.</a:t>
          </a:r>
          <a:r>
            <a:rPr lang="en-US" sz="1600" dirty="0">
              <a:latin typeface="Times New Roman" panose="02020603050405020304" pitchFamily="18" charset="0"/>
              <a:cs typeface="Times New Roman" panose="02020603050405020304" pitchFamily="18" charset="0"/>
            </a:rPr>
            <a:t> </a:t>
          </a:r>
        </a:p>
      </dgm:t>
    </dgm:pt>
    <dgm:pt modelId="{1C02A6B7-6D97-40F4-A9B9-49072C577815}" type="parTrans" cxnId="{A7B80F81-F0EE-423A-9996-626B338ABB6C}">
      <dgm:prSet/>
      <dgm:spPr/>
    </dgm:pt>
    <dgm:pt modelId="{5BF21B00-CE36-4E2C-8115-D2C918842270}" type="sibTrans" cxnId="{A7B80F81-F0EE-423A-9996-626B338ABB6C}">
      <dgm:prSet/>
      <dgm:spPr/>
    </dgm:pt>
    <dgm:pt modelId="{800F3B32-D2DD-463F-8771-989F0AC1116A}" type="pres">
      <dgm:prSet presAssocID="{EA0342CD-9707-4F20-BE10-D037CFC5B91A}" presName="Name0" presStyleCnt="0">
        <dgm:presLayoutVars>
          <dgm:chMax/>
          <dgm:chPref val="3"/>
          <dgm:dir/>
          <dgm:animOne val="branch"/>
          <dgm:animLvl val="lvl"/>
        </dgm:presLayoutVars>
      </dgm:prSet>
      <dgm:spPr/>
      <dgm:t>
        <a:bodyPr/>
        <a:lstStyle/>
        <a:p>
          <a:endParaRPr lang="en-US"/>
        </a:p>
      </dgm:t>
    </dgm:pt>
    <dgm:pt modelId="{7A39910E-855A-4439-8806-66F34D8A12C8}" type="pres">
      <dgm:prSet presAssocID="{E2F91931-D8D5-479F-8BBD-A7E657860DD5}" presName="composite" presStyleCnt="0"/>
      <dgm:spPr/>
    </dgm:pt>
    <dgm:pt modelId="{82BE021A-F79F-4399-AFB4-D56F928472B4}" type="pres">
      <dgm:prSet presAssocID="{E2F91931-D8D5-479F-8BBD-A7E657860DD5}" presName="FirstChild" presStyleLbl="revTx" presStyleIdx="0" presStyleCnt="6">
        <dgm:presLayoutVars>
          <dgm:chMax val="0"/>
          <dgm:chPref val="0"/>
          <dgm:bulletEnabled val="1"/>
        </dgm:presLayoutVars>
      </dgm:prSet>
      <dgm:spPr/>
      <dgm:t>
        <a:bodyPr/>
        <a:lstStyle/>
        <a:p>
          <a:endParaRPr lang="en-US"/>
        </a:p>
      </dgm:t>
    </dgm:pt>
    <dgm:pt modelId="{6746101D-E121-46C4-9F4A-3D4E5F5FE65A}" type="pres">
      <dgm:prSet presAssocID="{E2F91931-D8D5-479F-8BBD-A7E657860DD5}" presName="Parent" presStyleLbl="alignNode1" presStyleIdx="0" presStyleCnt="3">
        <dgm:presLayoutVars>
          <dgm:chMax val="3"/>
          <dgm:chPref val="3"/>
          <dgm:bulletEnabled val="1"/>
        </dgm:presLayoutVars>
      </dgm:prSet>
      <dgm:spPr/>
      <dgm:t>
        <a:bodyPr/>
        <a:lstStyle/>
        <a:p>
          <a:endParaRPr lang="en-US"/>
        </a:p>
      </dgm:t>
    </dgm:pt>
    <dgm:pt modelId="{02B2A05B-0BBA-4E4A-A979-14B0DE921582}" type="pres">
      <dgm:prSet presAssocID="{E2F91931-D8D5-479F-8BBD-A7E657860DD5}" presName="Accent" presStyleLbl="parChTrans1D1" presStyleIdx="0" presStyleCnt="3"/>
      <dgm:spPr/>
    </dgm:pt>
    <dgm:pt modelId="{97F281F5-D398-4110-A729-63ECBC45B955}" type="pres">
      <dgm:prSet presAssocID="{E2F91931-D8D5-479F-8BBD-A7E657860DD5}" presName="Child" presStyleLbl="revTx" presStyleIdx="1" presStyleCnt="6" custScaleY="125651">
        <dgm:presLayoutVars>
          <dgm:chMax val="0"/>
          <dgm:chPref val="0"/>
          <dgm:bulletEnabled val="1"/>
        </dgm:presLayoutVars>
      </dgm:prSet>
      <dgm:spPr/>
      <dgm:t>
        <a:bodyPr/>
        <a:lstStyle/>
        <a:p>
          <a:endParaRPr lang="en-US"/>
        </a:p>
      </dgm:t>
    </dgm:pt>
    <dgm:pt modelId="{7C78283E-E3E1-4EBF-BC14-8974F194FCB5}" type="pres">
      <dgm:prSet presAssocID="{A0F61A4A-C9CC-436F-A431-BB52F71C92C1}" presName="sibTrans" presStyleCnt="0"/>
      <dgm:spPr/>
    </dgm:pt>
    <dgm:pt modelId="{E9A5C0F0-830E-4712-A7C4-C365B532D83F}" type="pres">
      <dgm:prSet presAssocID="{7169D69F-26F4-4E1A-B73E-786B116E3E78}" presName="composite" presStyleCnt="0"/>
      <dgm:spPr/>
    </dgm:pt>
    <dgm:pt modelId="{B69CB819-604C-4C55-B707-C9D5EB3FF0B0}" type="pres">
      <dgm:prSet presAssocID="{7169D69F-26F4-4E1A-B73E-786B116E3E78}" presName="FirstChild" presStyleLbl="revTx" presStyleIdx="2" presStyleCnt="6">
        <dgm:presLayoutVars>
          <dgm:chMax val="0"/>
          <dgm:chPref val="0"/>
          <dgm:bulletEnabled val="1"/>
        </dgm:presLayoutVars>
      </dgm:prSet>
      <dgm:spPr/>
      <dgm:t>
        <a:bodyPr/>
        <a:lstStyle/>
        <a:p>
          <a:endParaRPr lang="en-US"/>
        </a:p>
      </dgm:t>
    </dgm:pt>
    <dgm:pt modelId="{BE80ED40-EDA9-4543-AD03-4902956BC41A}" type="pres">
      <dgm:prSet presAssocID="{7169D69F-26F4-4E1A-B73E-786B116E3E78}" presName="Parent" presStyleLbl="alignNode1" presStyleIdx="1" presStyleCnt="3">
        <dgm:presLayoutVars>
          <dgm:chMax val="3"/>
          <dgm:chPref val="3"/>
          <dgm:bulletEnabled val="1"/>
        </dgm:presLayoutVars>
      </dgm:prSet>
      <dgm:spPr/>
      <dgm:t>
        <a:bodyPr/>
        <a:lstStyle/>
        <a:p>
          <a:endParaRPr lang="en-US"/>
        </a:p>
      </dgm:t>
    </dgm:pt>
    <dgm:pt modelId="{298329A7-69AE-4533-8EF5-284DB42DE112}" type="pres">
      <dgm:prSet presAssocID="{7169D69F-26F4-4E1A-B73E-786B116E3E78}" presName="Accent" presStyleLbl="parChTrans1D1" presStyleIdx="1" presStyleCnt="3"/>
      <dgm:spPr/>
    </dgm:pt>
    <dgm:pt modelId="{FF34087F-7779-416B-BCFD-468B07E5CDAE}" type="pres">
      <dgm:prSet presAssocID="{7169D69F-26F4-4E1A-B73E-786B116E3E78}" presName="Child" presStyleLbl="revTx" presStyleIdx="3" presStyleCnt="6">
        <dgm:presLayoutVars>
          <dgm:chMax val="0"/>
          <dgm:chPref val="0"/>
          <dgm:bulletEnabled val="1"/>
        </dgm:presLayoutVars>
      </dgm:prSet>
      <dgm:spPr/>
      <dgm:t>
        <a:bodyPr/>
        <a:lstStyle/>
        <a:p>
          <a:endParaRPr lang="en-US"/>
        </a:p>
      </dgm:t>
    </dgm:pt>
    <dgm:pt modelId="{EC26AE72-E1BA-4D61-B5F5-907C150373E7}" type="pres">
      <dgm:prSet presAssocID="{D90281A1-5D50-47C4-B23A-ABCF77EE114F}" presName="sibTrans" presStyleCnt="0"/>
      <dgm:spPr/>
    </dgm:pt>
    <dgm:pt modelId="{A9DA9DA2-CB42-494F-981D-13CD792759D5}" type="pres">
      <dgm:prSet presAssocID="{4EF1DE3A-6C13-4215-B57E-2ECBE6893731}" presName="composite" presStyleCnt="0"/>
      <dgm:spPr/>
    </dgm:pt>
    <dgm:pt modelId="{E7851C0F-775D-4879-A263-8EFA04D7A2EA}" type="pres">
      <dgm:prSet presAssocID="{4EF1DE3A-6C13-4215-B57E-2ECBE6893731}" presName="FirstChild" presStyleLbl="revTx" presStyleIdx="4" presStyleCnt="6">
        <dgm:presLayoutVars>
          <dgm:chMax val="0"/>
          <dgm:chPref val="0"/>
          <dgm:bulletEnabled val="1"/>
        </dgm:presLayoutVars>
      </dgm:prSet>
      <dgm:spPr/>
      <dgm:t>
        <a:bodyPr/>
        <a:lstStyle/>
        <a:p>
          <a:endParaRPr lang="en-US"/>
        </a:p>
      </dgm:t>
    </dgm:pt>
    <dgm:pt modelId="{A2628F6B-9573-404F-8358-0E27C6C2153A}" type="pres">
      <dgm:prSet presAssocID="{4EF1DE3A-6C13-4215-B57E-2ECBE6893731}" presName="Parent" presStyleLbl="alignNode1" presStyleIdx="2" presStyleCnt="3">
        <dgm:presLayoutVars>
          <dgm:chMax val="3"/>
          <dgm:chPref val="3"/>
          <dgm:bulletEnabled val="1"/>
        </dgm:presLayoutVars>
      </dgm:prSet>
      <dgm:spPr/>
      <dgm:t>
        <a:bodyPr/>
        <a:lstStyle/>
        <a:p>
          <a:endParaRPr lang="en-US"/>
        </a:p>
      </dgm:t>
    </dgm:pt>
    <dgm:pt modelId="{A044CDA2-EE0C-43C9-A192-EC905DF3FCB3}" type="pres">
      <dgm:prSet presAssocID="{4EF1DE3A-6C13-4215-B57E-2ECBE6893731}" presName="Accent" presStyleLbl="parChTrans1D1" presStyleIdx="2" presStyleCnt="3"/>
      <dgm:spPr/>
    </dgm:pt>
    <dgm:pt modelId="{3574A5F5-58D1-4731-A01C-6B889C0B2BBA}" type="pres">
      <dgm:prSet presAssocID="{4EF1DE3A-6C13-4215-B57E-2ECBE6893731}" presName="Child" presStyleLbl="revTx" presStyleIdx="5" presStyleCnt="6">
        <dgm:presLayoutVars>
          <dgm:chMax val="0"/>
          <dgm:chPref val="0"/>
          <dgm:bulletEnabled val="1"/>
        </dgm:presLayoutVars>
      </dgm:prSet>
      <dgm:spPr/>
      <dgm:t>
        <a:bodyPr/>
        <a:lstStyle/>
        <a:p>
          <a:endParaRPr lang="en-US"/>
        </a:p>
      </dgm:t>
    </dgm:pt>
  </dgm:ptLst>
  <dgm:cxnLst>
    <dgm:cxn modelId="{A880315F-FEDB-44E5-87D9-E146332C7F81}" srcId="{EA0342CD-9707-4F20-BE10-D037CFC5B91A}" destId="{E2F91931-D8D5-479F-8BBD-A7E657860DD5}" srcOrd="0" destOrd="0" parTransId="{80DA98FB-C514-4D2B-94AB-C436562AE8A0}" sibTransId="{A0F61A4A-C9CC-436F-A431-BB52F71C92C1}"/>
    <dgm:cxn modelId="{9450E469-36E3-48F5-842B-0B125C557E55}" type="presOf" srcId="{C2F1977F-8697-4256-8FA1-3FB5B49DA7F2}" destId="{FF34087F-7779-416B-BCFD-468B07E5CDAE}" srcOrd="0" destOrd="1" presId="urn:microsoft.com/office/officeart/2011/layout/TabList"/>
    <dgm:cxn modelId="{8BAE2110-59E3-4CF3-A517-8AB1834ECD30}" type="presOf" srcId="{4EF1DE3A-6C13-4215-B57E-2ECBE6893731}" destId="{A2628F6B-9573-404F-8358-0E27C6C2153A}" srcOrd="0" destOrd="0" presId="urn:microsoft.com/office/officeart/2011/layout/TabList"/>
    <dgm:cxn modelId="{308F5E1B-4EC1-4E38-A3C2-6BDEFF440323}" type="presOf" srcId="{E986E251-9783-4E44-ACE1-5D928DB37705}" destId="{82BE021A-F79F-4399-AFB4-D56F928472B4}" srcOrd="0" destOrd="0" presId="urn:microsoft.com/office/officeart/2011/layout/TabList"/>
    <dgm:cxn modelId="{F3D24F4B-6E1E-48D8-9E3B-F869DEEE2796}" srcId="{7169D69F-26F4-4E1A-B73E-786B116E3E78}" destId="{C2F1977F-8697-4256-8FA1-3FB5B49DA7F2}" srcOrd="2" destOrd="0" parTransId="{AA2C7468-7ADD-4974-95E6-F6C0E33B28F7}" sibTransId="{920D43D5-B3DA-4F9A-9BA3-37D272FEB142}"/>
    <dgm:cxn modelId="{8FB09F35-3775-4B2B-A2DB-F20017EDEB69}" type="presOf" srcId="{3553B7E5-A7FA-4E60-B56D-D533B7BD68B0}" destId="{3574A5F5-58D1-4731-A01C-6B889C0B2BBA}" srcOrd="0" destOrd="1" presId="urn:microsoft.com/office/officeart/2011/layout/TabList"/>
    <dgm:cxn modelId="{5A268081-44B9-4111-8DB3-3A69E02DBBDF}" srcId="{EA0342CD-9707-4F20-BE10-D037CFC5B91A}" destId="{7169D69F-26F4-4E1A-B73E-786B116E3E78}" srcOrd="1" destOrd="0" parTransId="{2C2A8A4E-33F5-44F3-965F-EF6783C02350}" sibTransId="{D90281A1-5D50-47C4-B23A-ABCF77EE114F}"/>
    <dgm:cxn modelId="{DBE64270-FA04-48E7-9491-5E1F098033E2}" type="presOf" srcId="{EA0342CD-9707-4F20-BE10-D037CFC5B91A}" destId="{800F3B32-D2DD-463F-8771-989F0AC1116A}" srcOrd="0" destOrd="0" presId="urn:microsoft.com/office/officeart/2011/layout/TabList"/>
    <dgm:cxn modelId="{1A13DCFD-AB42-4624-AF8F-E45C456F6F06}" type="presOf" srcId="{48429AE9-42E5-428E-A1D0-F214046DADD9}" destId="{97F281F5-D398-4110-A729-63ECBC45B955}" srcOrd="0" destOrd="2" presId="urn:microsoft.com/office/officeart/2011/layout/TabList"/>
    <dgm:cxn modelId="{A57FD7EC-2EBB-4991-B461-8C08926398A9}" type="presOf" srcId="{2E19A1DD-BE8A-4A92-8710-6B1E2A8F7FDC}" destId="{3574A5F5-58D1-4731-A01C-6B889C0B2BBA}" srcOrd="0" destOrd="0" presId="urn:microsoft.com/office/officeart/2011/layout/TabList"/>
    <dgm:cxn modelId="{4507F32D-8205-450E-9446-B5F4B879FC20}" srcId="{EA0342CD-9707-4F20-BE10-D037CFC5B91A}" destId="{4EF1DE3A-6C13-4215-B57E-2ECBE6893731}" srcOrd="2" destOrd="0" parTransId="{DB2959A2-EC14-476F-BF14-5A24D1167B44}" sibTransId="{1BF5C866-8AF8-4680-855D-5654286A74D4}"/>
    <dgm:cxn modelId="{59FE3D0B-F83D-444E-B0A9-883DE8DB9850}" type="presOf" srcId="{E2958528-410F-4B67-AEEB-352EFA753240}" destId="{E7851C0F-775D-4879-A263-8EFA04D7A2EA}" srcOrd="0" destOrd="0" presId="urn:microsoft.com/office/officeart/2011/layout/TabList"/>
    <dgm:cxn modelId="{DC40C682-26D6-43AF-ADA1-6E4793BDDC8D}" srcId="{7169D69F-26F4-4E1A-B73E-786B116E3E78}" destId="{A1FB0A09-E09D-4891-8889-057B7E06CC1D}" srcOrd="0" destOrd="0" parTransId="{BD5D489E-F853-467E-9389-126A51170390}" sibTransId="{065BBBB3-1C55-40AA-AA8A-32D8A659D13D}"/>
    <dgm:cxn modelId="{39132CFB-D371-4F0D-AF97-E7DB63D9C459}" type="presOf" srcId="{A1FB0A09-E09D-4891-8889-057B7E06CC1D}" destId="{B69CB819-604C-4C55-B707-C9D5EB3FF0B0}" srcOrd="0" destOrd="0" presId="urn:microsoft.com/office/officeart/2011/layout/TabList"/>
    <dgm:cxn modelId="{4861DDF0-7DAE-4B04-AE21-F527D37FA953}" type="presOf" srcId="{25D9B442-50D4-4003-81CB-09250E0670D0}" destId="{97F281F5-D398-4110-A729-63ECBC45B955}" srcOrd="0" destOrd="1" presId="urn:microsoft.com/office/officeart/2011/layout/TabList"/>
    <dgm:cxn modelId="{67243449-A51A-49A7-B619-E0CACC729AA4}" srcId="{4EF1DE3A-6C13-4215-B57E-2ECBE6893731}" destId="{2E19A1DD-BE8A-4A92-8710-6B1E2A8F7FDC}" srcOrd="1" destOrd="0" parTransId="{7E15C239-F3FC-4146-A764-62B294697CB1}" sibTransId="{659EDA0D-5780-4A82-8FCF-98BE2312D5B9}"/>
    <dgm:cxn modelId="{3258556B-D203-4D60-9F17-7642EC8A7416}" srcId="{E2F91931-D8D5-479F-8BBD-A7E657860DD5}" destId="{25D9B442-50D4-4003-81CB-09250E0670D0}" srcOrd="2" destOrd="0" parTransId="{DBF1E775-5C61-4575-9458-2FD389C2AE68}" sibTransId="{27AA731D-6F10-42BA-80F6-003D7F9804F4}"/>
    <dgm:cxn modelId="{373DB771-F024-490E-BAF8-37E8F1513BB9}" srcId="{4EF1DE3A-6C13-4215-B57E-2ECBE6893731}" destId="{E2958528-410F-4B67-AEEB-352EFA753240}" srcOrd="0" destOrd="0" parTransId="{6B9B0705-2E38-4BD6-B861-3FB2A2BC9265}" sibTransId="{1326801A-A6C9-434B-935F-1712BAD04596}"/>
    <dgm:cxn modelId="{7F676F20-01B3-4814-96AB-9D5987BE703D}" srcId="{E2F91931-D8D5-479F-8BBD-A7E657860DD5}" destId="{48429AE9-42E5-428E-A1D0-F214046DADD9}" srcOrd="3" destOrd="0" parTransId="{5C82E6F8-A4A4-4390-9D47-444927A27A4A}" sibTransId="{88A2B723-45E9-4A5B-94A6-A3ECD7102696}"/>
    <dgm:cxn modelId="{BB19E9C8-F071-4863-9482-EE5147D6F968}" type="presOf" srcId="{E2F91931-D8D5-479F-8BBD-A7E657860DD5}" destId="{6746101D-E121-46C4-9F4A-3D4E5F5FE65A}" srcOrd="0" destOrd="0" presId="urn:microsoft.com/office/officeart/2011/layout/TabList"/>
    <dgm:cxn modelId="{A7B80F81-F0EE-423A-9996-626B338ABB6C}" srcId="{4EF1DE3A-6C13-4215-B57E-2ECBE6893731}" destId="{3553B7E5-A7FA-4E60-B56D-D533B7BD68B0}" srcOrd="2" destOrd="0" parTransId="{1C02A6B7-6D97-40F4-A9B9-49072C577815}" sibTransId="{5BF21B00-CE36-4E2C-8115-D2C918842270}"/>
    <dgm:cxn modelId="{98B6A321-CFD2-40C3-982D-85B42F0D1055}" type="presOf" srcId="{ED29E089-470D-4D06-9ABA-67AA4F21E5B1}" destId="{97F281F5-D398-4110-A729-63ECBC45B955}" srcOrd="0" destOrd="0" presId="urn:microsoft.com/office/officeart/2011/layout/TabList"/>
    <dgm:cxn modelId="{7235AB89-B74D-4000-B888-6E4C5A0D4B73}" srcId="{E2F91931-D8D5-479F-8BBD-A7E657860DD5}" destId="{ED29E089-470D-4D06-9ABA-67AA4F21E5B1}" srcOrd="1" destOrd="0" parTransId="{F1ADBB1A-E7A7-41DE-801C-D083C3812B10}" sibTransId="{2E28C0F1-EC4E-4E42-A46E-DE8445C6B942}"/>
    <dgm:cxn modelId="{E06A53E7-B65A-4253-9517-E91CE283DAD6}" type="presOf" srcId="{7169D69F-26F4-4E1A-B73E-786B116E3E78}" destId="{BE80ED40-EDA9-4543-AD03-4902956BC41A}" srcOrd="0" destOrd="0" presId="urn:microsoft.com/office/officeart/2011/layout/TabList"/>
    <dgm:cxn modelId="{7BE91C1D-8AD0-4D91-92EE-9D2FA2F79311}" srcId="{E2F91931-D8D5-479F-8BBD-A7E657860DD5}" destId="{E986E251-9783-4E44-ACE1-5D928DB37705}" srcOrd="0" destOrd="0" parTransId="{56410DFF-D0E1-4DDA-9F34-7B8D9EB9CE2C}" sibTransId="{8594DBC5-0CF8-4442-AB52-2A0D53212EB5}"/>
    <dgm:cxn modelId="{740E948E-F487-491A-96C7-BBD56F133CC1}" type="presOf" srcId="{A5C32BB2-C41F-435E-980E-E386C9676650}" destId="{FF34087F-7779-416B-BCFD-468B07E5CDAE}" srcOrd="0" destOrd="0" presId="urn:microsoft.com/office/officeart/2011/layout/TabList"/>
    <dgm:cxn modelId="{1523B185-14A9-4DE8-981B-9C41A1CEF822}" srcId="{7169D69F-26F4-4E1A-B73E-786B116E3E78}" destId="{A5C32BB2-C41F-435E-980E-E386C9676650}" srcOrd="1" destOrd="0" parTransId="{26380B80-A7B3-41D8-8018-CE2D0AA7635B}" sibTransId="{FAEC272A-6225-4D1F-8744-1C43DCE30350}"/>
    <dgm:cxn modelId="{A540492C-8267-4FF2-BC5C-77495212CAFB}" type="presParOf" srcId="{800F3B32-D2DD-463F-8771-989F0AC1116A}" destId="{7A39910E-855A-4439-8806-66F34D8A12C8}" srcOrd="0" destOrd="0" presId="urn:microsoft.com/office/officeart/2011/layout/TabList"/>
    <dgm:cxn modelId="{F3B510EA-1BE3-44DB-948A-BCC4EBDC0444}" type="presParOf" srcId="{7A39910E-855A-4439-8806-66F34D8A12C8}" destId="{82BE021A-F79F-4399-AFB4-D56F928472B4}" srcOrd="0" destOrd="0" presId="urn:microsoft.com/office/officeart/2011/layout/TabList"/>
    <dgm:cxn modelId="{0AD7D383-F127-4872-8851-F2C91039BBA9}" type="presParOf" srcId="{7A39910E-855A-4439-8806-66F34D8A12C8}" destId="{6746101D-E121-46C4-9F4A-3D4E5F5FE65A}" srcOrd="1" destOrd="0" presId="urn:microsoft.com/office/officeart/2011/layout/TabList"/>
    <dgm:cxn modelId="{FA53D6C8-7894-4F4B-B8F2-B0ECB57710D8}" type="presParOf" srcId="{7A39910E-855A-4439-8806-66F34D8A12C8}" destId="{02B2A05B-0BBA-4E4A-A979-14B0DE921582}" srcOrd="2" destOrd="0" presId="urn:microsoft.com/office/officeart/2011/layout/TabList"/>
    <dgm:cxn modelId="{62BA7B29-8225-44C5-A5AB-62CFA25B003D}" type="presParOf" srcId="{800F3B32-D2DD-463F-8771-989F0AC1116A}" destId="{97F281F5-D398-4110-A729-63ECBC45B955}" srcOrd="1" destOrd="0" presId="urn:microsoft.com/office/officeart/2011/layout/TabList"/>
    <dgm:cxn modelId="{9439C96A-AA57-4584-A1BD-0E3EC8D5CF09}" type="presParOf" srcId="{800F3B32-D2DD-463F-8771-989F0AC1116A}" destId="{7C78283E-E3E1-4EBF-BC14-8974F194FCB5}" srcOrd="2" destOrd="0" presId="urn:microsoft.com/office/officeart/2011/layout/TabList"/>
    <dgm:cxn modelId="{94A5C7BE-BD46-48C8-B9D2-E8EDF759592B}" type="presParOf" srcId="{800F3B32-D2DD-463F-8771-989F0AC1116A}" destId="{E9A5C0F0-830E-4712-A7C4-C365B532D83F}" srcOrd="3" destOrd="0" presId="urn:microsoft.com/office/officeart/2011/layout/TabList"/>
    <dgm:cxn modelId="{E99B457C-4C16-4C1F-AD37-1AF780C24C96}" type="presParOf" srcId="{E9A5C0F0-830E-4712-A7C4-C365B532D83F}" destId="{B69CB819-604C-4C55-B707-C9D5EB3FF0B0}" srcOrd="0" destOrd="0" presId="urn:microsoft.com/office/officeart/2011/layout/TabList"/>
    <dgm:cxn modelId="{36F2EBAA-4751-4378-BDE8-7521902549D5}" type="presParOf" srcId="{E9A5C0F0-830E-4712-A7C4-C365B532D83F}" destId="{BE80ED40-EDA9-4543-AD03-4902956BC41A}" srcOrd="1" destOrd="0" presId="urn:microsoft.com/office/officeart/2011/layout/TabList"/>
    <dgm:cxn modelId="{5199099C-C996-4953-ABCF-155BA25DFA83}" type="presParOf" srcId="{E9A5C0F0-830E-4712-A7C4-C365B532D83F}" destId="{298329A7-69AE-4533-8EF5-284DB42DE112}" srcOrd="2" destOrd="0" presId="urn:microsoft.com/office/officeart/2011/layout/TabList"/>
    <dgm:cxn modelId="{8D978E15-D5BE-4C0D-AFE9-349409E12F2C}" type="presParOf" srcId="{800F3B32-D2DD-463F-8771-989F0AC1116A}" destId="{FF34087F-7779-416B-BCFD-468B07E5CDAE}" srcOrd="4" destOrd="0" presId="urn:microsoft.com/office/officeart/2011/layout/TabList"/>
    <dgm:cxn modelId="{C02B4AFD-29C7-4366-9EBE-ABFD20AEB530}" type="presParOf" srcId="{800F3B32-D2DD-463F-8771-989F0AC1116A}" destId="{EC26AE72-E1BA-4D61-B5F5-907C150373E7}" srcOrd="5" destOrd="0" presId="urn:microsoft.com/office/officeart/2011/layout/TabList"/>
    <dgm:cxn modelId="{DE5EAFDE-F980-4B72-AEEB-82860E217DED}" type="presParOf" srcId="{800F3B32-D2DD-463F-8771-989F0AC1116A}" destId="{A9DA9DA2-CB42-494F-981D-13CD792759D5}" srcOrd="6" destOrd="0" presId="urn:microsoft.com/office/officeart/2011/layout/TabList"/>
    <dgm:cxn modelId="{847C3667-4C86-4E01-A8BD-932B5BB0BABB}" type="presParOf" srcId="{A9DA9DA2-CB42-494F-981D-13CD792759D5}" destId="{E7851C0F-775D-4879-A263-8EFA04D7A2EA}" srcOrd="0" destOrd="0" presId="urn:microsoft.com/office/officeart/2011/layout/TabList"/>
    <dgm:cxn modelId="{51AA31DC-D248-4AD1-9430-2CCEC133044D}" type="presParOf" srcId="{A9DA9DA2-CB42-494F-981D-13CD792759D5}" destId="{A2628F6B-9573-404F-8358-0E27C6C2153A}" srcOrd="1" destOrd="0" presId="urn:microsoft.com/office/officeart/2011/layout/TabList"/>
    <dgm:cxn modelId="{8BD5E3AE-134D-4859-930D-08F031D190E5}" type="presParOf" srcId="{A9DA9DA2-CB42-494F-981D-13CD792759D5}" destId="{A044CDA2-EE0C-43C9-A192-EC905DF3FCB3}" srcOrd="2" destOrd="0" presId="urn:microsoft.com/office/officeart/2011/layout/TabList"/>
    <dgm:cxn modelId="{E14A63FE-7503-4E63-A689-55C1A33BC60B}" type="presParOf" srcId="{800F3B32-D2DD-463F-8771-989F0AC1116A}" destId="{3574A5F5-58D1-4731-A01C-6B889C0B2BBA}" srcOrd="7" destOrd="0" presId="urn:microsoft.com/office/officeart/2011/layout/Tab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F028F7-5760-4576-B61D-BDA507BED940}">
      <dsp:nvSpPr>
        <dsp:cNvPr id="0" name=""/>
        <dsp:cNvSpPr/>
      </dsp:nvSpPr>
      <dsp:spPr>
        <a:xfrm rot="16200000">
          <a:off x="1780" y="843"/>
          <a:ext cx="2303632" cy="2303632"/>
        </a:xfrm>
        <a:prstGeom prst="downArrow">
          <a:avLst>
            <a:gd name="adj1" fmla="val 50000"/>
            <a:gd name="adj2" fmla="val 35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a:latin typeface="Times New Roman" pitchFamily="18" charset="0"/>
              <a:cs typeface="Times New Roman" pitchFamily="18" charset="0"/>
            </a:rPr>
            <a:t>PREVENTIVE</a:t>
          </a:r>
        </a:p>
      </dsp:txBody>
      <dsp:txXfrm rot="16200000">
        <a:off x="1780" y="843"/>
        <a:ext cx="2303632" cy="2303632"/>
      </dsp:txXfrm>
    </dsp:sp>
    <dsp:sp modelId="{D44AFF2B-63F3-4A4C-8BC1-E791A458802F}">
      <dsp:nvSpPr>
        <dsp:cNvPr id="0" name=""/>
        <dsp:cNvSpPr/>
      </dsp:nvSpPr>
      <dsp:spPr>
        <a:xfrm rot="5400000">
          <a:off x="6529493" y="843"/>
          <a:ext cx="2303632" cy="2303632"/>
        </a:xfrm>
        <a:prstGeom prst="downArrow">
          <a:avLst>
            <a:gd name="adj1" fmla="val 50000"/>
            <a:gd name="adj2" fmla="val 35000"/>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a:latin typeface="Times New Roman" pitchFamily="18" charset="0"/>
              <a:cs typeface="Times New Roman" pitchFamily="18" charset="0"/>
            </a:rPr>
            <a:t>REACTIVE</a:t>
          </a:r>
        </a:p>
      </dsp:txBody>
      <dsp:txXfrm rot="5400000">
        <a:off x="6529493" y="843"/>
        <a:ext cx="2303632" cy="230363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C22D72-0072-4FA7-90E4-FBC0FBF7E1D8}">
      <dsp:nvSpPr>
        <dsp:cNvPr id="0" name=""/>
        <dsp:cNvSpPr/>
      </dsp:nvSpPr>
      <dsp:spPr>
        <a:xfrm>
          <a:off x="1852118" y="314435"/>
          <a:ext cx="4063475" cy="4063475"/>
        </a:xfrm>
        <a:prstGeom prst="pie">
          <a:avLst>
            <a:gd name="adj1" fmla="val 16200000"/>
            <a:gd name="adj2" fmla="val 180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CULTURAL SENSITIVITY</a:t>
          </a:r>
        </a:p>
      </dsp:txBody>
      <dsp:txXfrm>
        <a:off x="3993667" y="1175505"/>
        <a:ext cx="1451241" cy="1209367"/>
      </dsp:txXfrm>
    </dsp:sp>
    <dsp:sp modelId="{08CABE69-98E8-46DF-9F8C-8E41F095BFBB}">
      <dsp:nvSpPr>
        <dsp:cNvPr id="0" name=""/>
        <dsp:cNvSpPr/>
      </dsp:nvSpPr>
      <dsp:spPr>
        <a:xfrm>
          <a:off x="1768430" y="459559"/>
          <a:ext cx="4063475" cy="4063475"/>
        </a:xfrm>
        <a:prstGeom prst="pie">
          <a:avLst>
            <a:gd name="adj1" fmla="val 1800000"/>
            <a:gd name="adj2" fmla="val 9000000"/>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INCREASED CORPORATE PROTECTION</a:t>
          </a:r>
        </a:p>
      </dsp:txBody>
      <dsp:txXfrm>
        <a:off x="2735924" y="3095981"/>
        <a:ext cx="2176861" cy="1064243"/>
      </dsp:txXfrm>
    </dsp:sp>
    <dsp:sp modelId="{560C3CD2-F229-4B1E-8798-A7E19B2F21B9}">
      <dsp:nvSpPr>
        <dsp:cNvPr id="0" name=""/>
        <dsp:cNvSpPr/>
      </dsp:nvSpPr>
      <dsp:spPr>
        <a:xfrm>
          <a:off x="1684742" y="314435"/>
          <a:ext cx="4063475" cy="4063475"/>
        </a:xfrm>
        <a:prstGeom prst="pie">
          <a:avLst>
            <a:gd name="adj1" fmla="val 9000000"/>
            <a:gd name="adj2" fmla="val 16200000"/>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UNDERST-ANDING OF CRIME</a:t>
          </a:r>
        </a:p>
      </dsp:txBody>
      <dsp:txXfrm>
        <a:off x="2155428" y="1175505"/>
        <a:ext cx="1451241" cy="1209367"/>
      </dsp:txXfrm>
    </dsp:sp>
    <dsp:sp modelId="{EF07B359-6418-4D7C-B7DC-025FFE80377B}">
      <dsp:nvSpPr>
        <dsp:cNvPr id="0" name=""/>
        <dsp:cNvSpPr/>
      </dsp:nvSpPr>
      <dsp:spPr>
        <a:xfrm>
          <a:off x="1600905" y="62887"/>
          <a:ext cx="4566572" cy="4566572"/>
        </a:xfrm>
        <a:prstGeom prst="circularArrow">
          <a:avLst>
            <a:gd name="adj1" fmla="val 5085"/>
            <a:gd name="adj2" fmla="val 327528"/>
            <a:gd name="adj3" fmla="val 1472472"/>
            <a:gd name="adj4" fmla="val 16199432"/>
            <a:gd name="adj5" fmla="val 5932"/>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E2A870A-10A0-415E-A2C0-565D7D07D075}">
      <dsp:nvSpPr>
        <dsp:cNvPr id="0" name=""/>
        <dsp:cNvSpPr/>
      </dsp:nvSpPr>
      <dsp:spPr>
        <a:xfrm>
          <a:off x="1516882" y="207754"/>
          <a:ext cx="4566572" cy="4566572"/>
        </a:xfrm>
        <a:prstGeom prst="circularArrow">
          <a:avLst>
            <a:gd name="adj1" fmla="val 5085"/>
            <a:gd name="adj2" fmla="val 327528"/>
            <a:gd name="adj3" fmla="val 8671970"/>
            <a:gd name="adj4" fmla="val 1800502"/>
            <a:gd name="adj5" fmla="val 5932"/>
          </a:avLst>
        </a:prstGeom>
        <a:gradFill rotWithShape="0">
          <a:gsLst>
            <a:gs pos="0">
              <a:schemeClr val="accent1">
                <a:shade val="90000"/>
                <a:hueOff val="233944"/>
                <a:satOff val="-2143"/>
                <a:lumOff val="18503"/>
                <a:alphaOff val="0"/>
                <a:satMod val="103000"/>
                <a:lumMod val="102000"/>
                <a:tint val="94000"/>
              </a:schemeClr>
            </a:gs>
            <a:gs pos="50000">
              <a:schemeClr val="accent1">
                <a:shade val="90000"/>
                <a:hueOff val="233944"/>
                <a:satOff val="-2143"/>
                <a:lumOff val="18503"/>
                <a:alphaOff val="0"/>
                <a:satMod val="110000"/>
                <a:lumMod val="100000"/>
                <a:shade val="100000"/>
              </a:schemeClr>
            </a:gs>
            <a:gs pos="100000">
              <a:schemeClr val="accent1">
                <a:shade val="90000"/>
                <a:hueOff val="233944"/>
                <a:satOff val="-2143"/>
                <a:lumOff val="185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BE5CCBF-4C20-470B-9F1D-81E7D26D05DF}">
      <dsp:nvSpPr>
        <dsp:cNvPr id="0" name=""/>
        <dsp:cNvSpPr/>
      </dsp:nvSpPr>
      <dsp:spPr>
        <a:xfrm>
          <a:off x="1432858" y="62887"/>
          <a:ext cx="4566572" cy="4566572"/>
        </a:xfrm>
        <a:prstGeom prst="circularArrow">
          <a:avLst>
            <a:gd name="adj1" fmla="val 5085"/>
            <a:gd name="adj2" fmla="val 327528"/>
            <a:gd name="adj3" fmla="val 15873039"/>
            <a:gd name="adj4" fmla="val 9000000"/>
            <a:gd name="adj5" fmla="val 5932"/>
          </a:avLst>
        </a:prstGeom>
        <a:gradFill rotWithShape="0">
          <a:gsLst>
            <a:gs pos="0">
              <a:schemeClr val="accent1">
                <a:shade val="90000"/>
                <a:hueOff val="233944"/>
                <a:satOff val="-2143"/>
                <a:lumOff val="18503"/>
                <a:alphaOff val="0"/>
                <a:satMod val="103000"/>
                <a:lumMod val="102000"/>
                <a:tint val="94000"/>
              </a:schemeClr>
            </a:gs>
            <a:gs pos="50000">
              <a:schemeClr val="accent1">
                <a:shade val="90000"/>
                <a:hueOff val="233944"/>
                <a:satOff val="-2143"/>
                <a:lumOff val="18503"/>
                <a:alphaOff val="0"/>
                <a:satMod val="110000"/>
                <a:lumMod val="100000"/>
                <a:shade val="100000"/>
              </a:schemeClr>
            </a:gs>
            <a:gs pos="100000">
              <a:schemeClr val="accent1">
                <a:shade val="90000"/>
                <a:hueOff val="233944"/>
                <a:satOff val="-2143"/>
                <a:lumOff val="185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08DABA-10D5-462E-BF8B-2EFB7D3F6906}">
      <dsp:nvSpPr>
        <dsp:cNvPr id="0" name=""/>
        <dsp:cNvSpPr/>
      </dsp:nvSpPr>
      <dsp:spPr>
        <a:xfrm rot="5400000">
          <a:off x="5372028" y="-2226824"/>
          <a:ext cx="769124" cy="5417968"/>
        </a:xfrm>
        <a:prstGeom prst="round2SameRect">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Lack of specialized Courts</a:t>
          </a:r>
        </a:p>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Lack of specialized / trained judges / lawyers (no requirement) </a:t>
          </a:r>
        </a:p>
      </dsp:txBody>
      <dsp:txXfrm rot="5400000">
        <a:off x="5372028" y="-2226824"/>
        <a:ext cx="769124" cy="5417968"/>
      </dsp:txXfrm>
    </dsp:sp>
    <dsp:sp modelId="{8DEF2D06-245F-458B-8EF2-322E23094F31}">
      <dsp:nvSpPr>
        <dsp:cNvPr id="0" name=""/>
        <dsp:cNvSpPr/>
      </dsp:nvSpPr>
      <dsp:spPr>
        <a:xfrm>
          <a:off x="0" y="1456"/>
          <a:ext cx="3047607" cy="961405"/>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LACK OF EXPERTS</a:t>
          </a:r>
        </a:p>
      </dsp:txBody>
      <dsp:txXfrm>
        <a:off x="0" y="1456"/>
        <a:ext cx="3047607" cy="961405"/>
      </dsp:txXfrm>
    </dsp:sp>
    <dsp:sp modelId="{D6153EE4-94F9-412B-85E9-98470E36F6DC}">
      <dsp:nvSpPr>
        <dsp:cNvPr id="0" name=""/>
        <dsp:cNvSpPr/>
      </dsp:nvSpPr>
      <dsp:spPr>
        <a:xfrm rot="5400000">
          <a:off x="5372028" y="-1217348"/>
          <a:ext cx="769124" cy="5417968"/>
        </a:xfrm>
        <a:prstGeom prst="round2SameRect">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Unresolved issues with many international counterparts </a:t>
          </a:r>
        </a:p>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Confusion of applicability of foreign judgements / Indian judgements on foreign shores </a:t>
          </a:r>
        </a:p>
      </dsp:txBody>
      <dsp:txXfrm rot="5400000">
        <a:off x="5372028" y="-1217348"/>
        <a:ext cx="769124" cy="5417968"/>
      </dsp:txXfrm>
    </dsp:sp>
    <dsp:sp modelId="{613DF735-5F59-4490-85F1-A7D254F167A1}">
      <dsp:nvSpPr>
        <dsp:cNvPr id="0" name=""/>
        <dsp:cNvSpPr/>
      </dsp:nvSpPr>
      <dsp:spPr>
        <a:xfrm>
          <a:off x="0" y="1010932"/>
          <a:ext cx="3047607" cy="961405"/>
        </a:xfrm>
        <a:prstGeom prst="roundRect">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JURISDCITION ISSUES</a:t>
          </a:r>
        </a:p>
      </dsp:txBody>
      <dsp:txXfrm>
        <a:off x="0" y="1010932"/>
        <a:ext cx="3047607" cy="961405"/>
      </dsp:txXfrm>
    </dsp:sp>
    <dsp:sp modelId="{4C665BA0-3C3A-4D2F-8152-4174B36BF82F}">
      <dsp:nvSpPr>
        <dsp:cNvPr id="0" name=""/>
        <dsp:cNvSpPr/>
      </dsp:nvSpPr>
      <dsp:spPr>
        <a:xfrm rot="5400000">
          <a:off x="5372028" y="-207872"/>
          <a:ext cx="769124" cy="5417968"/>
        </a:xfrm>
        <a:prstGeom prst="round2SameRect">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Specifications not backed by technological solutions </a:t>
          </a:r>
        </a:p>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Equal status to secondary evidence / third party assessments with increasing importance</a:t>
          </a:r>
        </a:p>
      </dsp:txBody>
      <dsp:txXfrm rot="5400000">
        <a:off x="5372028" y="-207872"/>
        <a:ext cx="769124" cy="5417968"/>
      </dsp:txXfrm>
    </dsp:sp>
    <dsp:sp modelId="{D8EBC330-DB28-4413-B40F-4CA4CCFD09B6}">
      <dsp:nvSpPr>
        <dsp:cNvPr id="0" name=""/>
        <dsp:cNvSpPr/>
      </dsp:nvSpPr>
      <dsp:spPr>
        <a:xfrm>
          <a:off x="0" y="2020408"/>
          <a:ext cx="3047607" cy="961405"/>
        </a:xfrm>
        <a:prstGeom prst="roundRect">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ADMISSIBILITY OF EVIDENCE </a:t>
          </a:r>
        </a:p>
      </dsp:txBody>
      <dsp:txXfrm>
        <a:off x="0" y="2020408"/>
        <a:ext cx="3047607" cy="96140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6444FC-ADFC-4FDD-A508-89D673B57BCD}">
      <dsp:nvSpPr>
        <dsp:cNvPr id="0" name=""/>
        <dsp:cNvSpPr/>
      </dsp:nvSpPr>
      <dsp:spPr>
        <a:xfrm>
          <a:off x="5309516" y="3457787"/>
          <a:ext cx="2511981" cy="162719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Innovative solutions for technological combats</a:t>
          </a:r>
        </a:p>
      </dsp:txBody>
      <dsp:txXfrm>
        <a:off x="6063111" y="3864586"/>
        <a:ext cx="1758386" cy="1220395"/>
      </dsp:txXfrm>
    </dsp:sp>
    <dsp:sp modelId="{18189CC3-6C37-46FF-B374-BAFB6A5812C7}">
      <dsp:nvSpPr>
        <dsp:cNvPr id="0" name=""/>
        <dsp:cNvSpPr/>
      </dsp:nvSpPr>
      <dsp:spPr>
        <a:xfrm>
          <a:off x="758739" y="3457787"/>
          <a:ext cx="2511981" cy="162719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Conversation with foreign jurisdictions </a:t>
          </a:r>
        </a:p>
      </dsp:txBody>
      <dsp:txXfrm>
        <a:off x="758739" y="3864586"/>
        <a:ext cx="1758386" cy="1220395"/>
      </dsp:txXfrm>
    </dsp:sp>
    <dsp:sp modelId="{D3297A02-DB95-4EEA-A44F-CB73542117A7}">
      <dsp:nvSpPr>
        <dsp:cNvPr id="0" name=""/>
        <dsp:cNvSpPr/>
      </dsp:nvSpPr>
      <dsp:spPr>
        <a:xfrm>
          <a:off x="4914558" y="0"/>
          <a:ext cx="3265876" cy="162719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Awareness for skill development, specialized training for enforcement agencies </a:t>
          </a:r>
        </a:p>
      </dsp:txBody>
      <dsp:txXfrm>
        <a:off x="5894321" y="0"/>
        <a:ext cx="2286113" cy="1220395"/>
      </dsp:txXfrm>
    </dsp:sp>
    <dsp:sp modelId="{B9445056-00B8-4C36-A900-C17B82037059}">
      <dsp:nvSpPr>
        <dsp:cNvPr id="0" name=""/>
        <dsp:cNvSpPr/>
      </dsp:nvSpPr>
      <dsp:spPr>
        <a:xfrm>
          <a:off x="758739" y="0"/>
          <a:ext cx="2511981" cy="162719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Courts, law enforcements, third party experts</a:t>
          </a:r>
        </a:p>
      </dsp:txBody>
      <dsp:txXfrm>
        <a:off x="758739" y="0"/>
        <a:ext cx="1758386" cy="1220395"/>
      </dsp:txXfrm>
    </dsp:sp>
    <dsp:sp modelId="{AFDABE64-9627-4356-8F9A-585685DF666E}">
      <dsp:nvSpPr>
        <dsp:cNvPr id="0" name=""/>
        <dsp:cNvSpPr/>
      </dsp:nvSpPr>
      <dsp:spPr>
        <a:xfrm>
          <a:off x="1999804" y="289843"/>
          <a:ext cx="2201797" cy="2201797"/>
        </a:xfrm>
        <a:prstGeom prst="pieWedge">
          <a:avLst/>
        </a:prstGeom>
        <a:solidFill>
          <a:schemeClr val="accent1">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a:solidFill>
                <a:srgbClr val="C00000"/>
              </a:solidFill>
              <a:latin typeface="Times New Roman" panose="02020603050405020304" pitchFamily="18" charset="0"/>
              <a:cs typeface="Times New Roman" panose="02020603050405020304" pitchFamily="18" charset="0"/>
            </a:rPr>
            <a:t>EMPOWER</a:t>
          </a:r>
          <a:endParaRPr lang="en-US" sz="1800" b="1" kern="1200" dirty="0">
            <a:solidFill>
              <a:srgbClr val="C00000"/>
            </a:solidFill>
            <a:latin typeface="Times New Roman" panose="02020603050405020304" pitchFamily="18" charset="0"/>
            <a:cs typeface="Times New Roman" panose="02020603050405020304" pitchFamily="18" charset="0"/>
          </a:endParaRPr>
        </a:p>
      </dsp:txBody>
      <dsp:txXfrm>
        <a:off x="1999804" y="289843"/>
        <a:ext cx="2201797" cy="2201797"/>
      </dsp:txXfrm>
    </dsp:sp>
    <dsp:sp modelId="{BE5CC6DE-01B7-4FF7-BD45-93CCE6B3D355}">
      <dsp:nvSpPr>
        <dsp:cNvPr id="0" name=""/>
        <dsp:cNvSpPr/>
      </dsp:nvSpPr>
      <dsp:spPr>
        <a:xfrm rot="5400000">
          <a:off x="4303301" y="289843"/>
          <a:ext cx="2201797" cy="2201797"/>
        </a:xfrm>
        <a:prstGeom prst="pieWedge">
          <a:avLst/>
        </a:prstGeom>
        <a:solidFill>
          <a:schemeClr val="accent1">
            <a:shade val="50000"/>
            <a:hueOff val="167129"/>
            <a:satOff val="4478"/>
            <a:lumOff val="1972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a:solidFill>
                <a:schemeClr val="tx1"/>
              </a:solidFill>
              <a:latin typeface="Times New Roman" panose="02020603050405020304" pitchFamily="18" charset="0"/>
              <a:cs typeface="Times New Roman" panose="02020603050405020304" pitchFamily="18" charset="0"/>
            </a:rPr>
            <a:t>EDUCATE</a:t>
          </a:r>
          <a:endParaRPr lang="en-US" sz="1800" b="1" kern="1200" dirty="0">
            <a:solidFill>
              <a:schemeClr val="tx1"/>
            </a:solidFill>
            <a:latin typeface="Times New Roman" panose="02020603050405020304" pitchFamily="18" charset="0"/>
            <a:cs typeface="Times New Roman" panose="02020603050405020304" pitchFamily="18" charset="0"/>
          </a:endParaRPr>
        </a:p>
      </dsp:txBody>
      <dsp:txXfrm rot="5400000">
        <a:off x="4303301" y="289843"/>
        <a:ext cx="2201797" cy="2201797"/>
      </dsp:txXfrm>
    </dsp:sp>
    <dsp:sp modelId="{5646F36A-EDBD-428A-BD23-6158AEA8C494}">
      <dsp:nvSpPr>
        <dsp:cNvPr id="0" name=""/>
        <dsp:cNvSpPr/>
      </dsp:nvSpPr>
      <dsp:spPr>
        <a:xfrm rot="10800000">
          <a:off x="4303301" y="2593340"/>
          <a:ext cx="2201797" cy="2201797"/>
        </a:xfrm>
        <a:prstGeom prst="pieWedge">
          <a:avLst/>
        </a:prstGeom>
        <a:solidFill>
          <a:schemeClr val="accent1">
            <a:shade val="50000"/>
            <a:hueOff val="334258"/>
            <a:satOff val="8955"/>
            <a:lumOff val="394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a:solidFill>
                <a:srgbClr val="C00000"/>
              </a:solidFill>
              <a:latin typeface="Times New Roman" panose="02020603050405020304" pitchFamily="18" charset="0"/>
              <a:cs typeface="Times New Roman" panose="02020603050405020304" pitchFamily="18" charset="0"/>
            </a:rPr>
            <a:t>ENGINEER</a:t>
          </a:r>
          <a:endParaRPr lang="en-US" sz="1800" b="1" kern="1200" dirty="0">
            <a:solidFill>
              <a:srgbClr val="C00000"/>
            </a:solidFill>
            <a:latin typeface="Times New Roman" panose="02020603050405020304" pitchFamily="18" charset="0"/>
            <a:cs typeface="Times New Roman" panose="02020603050405020304" pitchFamily="18" charset="0"/>
          </a:endParaRPr>
        </a:p>
      </dsp:txBody>
      <dsp:txXfrm rot="10800000">
        <a:off x="4303301" y="2593340"/>
        <a:ext cx="2201797" cy="2201797"/>
      </dsp:txXfrm>
    </dsp:sp>
    <dsp:sp modelId="{983890F1-F4D2-44B7-BBD8-6EF67668C3D5}">
      <dsp:nvSpPr>
        <dsp:cNvPr id="0" name=""/>
        <dsp:cNvSpPr/>
      </dsp:nvSpPr>
      <dsp:spPr>
        <a:xfrm rot="16200000">
          <a:off x="1999804" y="2593340"/>
          <a:ext cx="2201797" cy="2201797"/>
        </a:xfrm>
        <a:prstGeom prst="pieWedge">
          <a:avLst/>
        </a:prstGeom>
        <a:solidFill>
          <a:schemeClr val="accent1">
            <a:shade val="50000"/>
            <a:hueOff val="167129"/>
            <a:satOff val="4478"/>
            <a:lumOff val="1972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a:solidFill>
                <a:schemeClr val="tx1"/>
              </a:solidFill>
              <a:latin typeface="Times New Roman" panose="02020603050405020304" pitchFamily="18" charset="0"/>
              <a:cs typeface="Times New Roman" panose="02020603050405020304" pitchFamily="18" charset="0"/>
            </a:rPr>
            <a:t>ENGAGE</a:t>
          </a:r>
          <a:endParaRPr lang="en-US" sz="1800" b="1" kern="1200" dirty="0">
            <a:solidFill>
              <a:schemeClr val="tx1"/>
            </a:solidFill>
            <a:latin typeface="Times New Roman" panose="02020603050405020304" pitchFamily="18" charset="0"/>
            <a:cs typeface="Times New Roman" panose="02020603050405020304" pitchFamily="18" charset="0"/>
          </a:endParaRPr>
        </a:p>
      </dsp:txBody>
      <dsp:txXfrm rot="16200000">
        <a:off x="1999804" y="2593340"/>
        <a:ext cx="2201797" cy="2201797"/>
      </dsp:txXfrm>
    </dsp:sp>
    <dsp:sp modelId="{5E30686F-2020-4F28-A45B-FBE8B93D7654}">
      <dsp:nvSpPr>
        <dsp:cNvPr id="0" name=""/>
        <dsp:cNvSpPr/>
      </dsp:nvSpPr>
      <dsp:spPr>
        <a:xfrm>
          <a:off x="3872349" y="2084842"/>
          <a:ext cx="760204" cy="661047"/>
        </a:xfrm>
        <a:prstGeom prst="circularArrow">
          <a:avLst/>
        </a:prstGeom>
        <a:solidFill>
          <a:schemeClr val="accent1">
            <a:tint val="55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7973BCB-85D3-45C1-9161-102587EB4DFE}">
      <dsp:nvSpPr>
        <dsp:cNvPr id="0" name=""/>
        <dsp:cNvSpPr/>
      </dsp:nvSpPr>
      <dsp:spPr>
        <a:xfrm rot="10800000">
          <a:off x="3872349" y="2339091"/>
          <a:ext cx="760204" cy="661047"/>
        </a:xfrm>
        <a:prstGeom prst="circularArrow">
          <a:avLst/>
        </a:prstGeom>
        <a:solidFill>
          <a:schemeClr val="accent1">
            <a:tint val="55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BCA16A-24F1-4C66-8AF5-9C17D71AEB49}">
      <dsp:nvSpPr>
        <dsp:cNvPr id="0" name=""/>
        <dsp:cNvSpPr/>
      </dsp:nvSpPr>
      <dsp:spPr>
        <a:xfrm>
          <a:off x="508219" y="0"/>
          <a:ext cx="4534520" cy="4534520"/>
        </a:xfrm>
        <a:prstGeom prst="triangle">
          <a:avLst/>
        </a:prstGeom>
        <a:solidFill>
          <a:schemeClr val="accent5">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1B2AE5A-7354-4B07-AD2B-2631A8F3A8FC}">
      <dsp:nvSpPr>
        <dsp:cNvPr id="0" name=""/>
        <dsp:cNvSpPr/>
      </dsp:nvSpPr>
      <dsp:spPr>
        <a:xfrm>
          <a:off x="2775480" y="455887"/>
          <a:ext cx="2947438" cy="1073405"/>
        </a:xfrm>
        <a:prstGeom prst="roundRect">
          <a:avLst/>
        </a:prstGeom>
        <a:solidFill>
          <a:schemeClr val="lt1">
            <a:alpha val="90000"/>
            <a:hueOff val="0"/>
            <a:satOff val="0"/>
            <a:lumOff val="0"/>
            <a:alphaOff val="0"/>
          </a:schemeClr>
        </a:solidFill>
        <a:ln w="6350" cap="flat" cmpd="sng" algn="ctr">
          <a:solidFill>
            <a:schemeClr val="accent5">
              <a:shade val="50000"/>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DIFFERENCE IN TECHNOLOGICAL EXPERTISE </a:t>
          </a:r>
        </a:p>
      </dsp:txBody>
      <dsp:txXfrm>
        <a:off x="2775480" y="455887"/>
        <a:ext cx="2947438" cy="1073405"/>
      </dsp:txXfrm>
    </dsp:sp>
    <dsp:sp modelId="{C644643C-1675-4675-84AE-404D486ACFA5}">
      <dsp:nvSpPr>
        <dsp:cNvPr id="0" name=""/>
        <dsp:cNvSpPr/>
      </dsp:nvSpPr>
      <dsp:spPr>
        <a:xfrm>
          <a:off x="2775480" y="1663469"/>
          <a:ext cx="2947438" cy="1073405"/>
        </a:xfrm>
        <a:prstGeom prst="roundRect">
          <a:avLst/>
        </a:prstGeom>
        <a:solidFill>
          <a:schemeClr val="lt1">
            <a:alpha val="90000"/>
            <a:hueOff val="0"/>
            <a:satOff val="0"/>
            <a:lumOff val="0"/>
            <a:alphaOff val="0"/>
          </a:schemeClr>
        </a:solidFill>
        <a:ln w="6350" cap="flat" cmpd="sng" algn="ctr">
          <a:solidFill>
            <a:schemeClr val="accent5">
              <a:shade val="50000"/>
              <a:hueOff val="268329"/>
              <a:satOff val="-6535"/>
              <a:lumOff val="28597"/>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DIFFERENCE IN LEGAL POSITION</a:t>
          </a:r>
        </a:p>
      </dsp:txBody>
      <dsp:txXfrm>
        <a:off x="2775480" y="1663469"/>
        <a:ext cx="2947438" cy="1073405"/>
      </dsp:txXfrm>
    </dsp:sp>
    <dsp:sp modelId="{C2891820-9373-4030-8F51-C47E6B871E01}">
      <dsp:nvSpPr>
        <dsp:cNvPr id="0" name=""/>
        <dsp:cNvSpPr/>
      </dsp:nvSpPr>
      <dsp:spPr>
        <a:xfrm>
          <a:off x="2775480" y="2871050"/>
          <a:ext cx="2947438" cy="1073405"/>
        </a:xfrm>
        <a:prstGeom prst="roundRect">
          <a:avLst/>
        </a:prstGeom>
        <a:solidFill>
          <a:schemeClr val="lt1">
            <a:alpha val="90000"/>
            <a:hueOff val="0"/>
            <a:satOff val="0"/>
            <a:lumOff val="0"/>
            <a:alphaOff val="0"/>
          </a:schemeClr>
        </a:solidFill>
        <a:ln w="6350" cap="flat" cmpd="sng" algn="ctr">
          <a:solidFill>
            <a:schemeClr val="accent5">
              <a:shade val="50000"/>
              <a:hueOff val="268329"/>
              <a:satOff val="-6535"/>
              <a:lumOff val="28597"/>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DIFFERENCE IN JUDICIARY POSITION</a:t>
          </a:r>
        </a:p>
      </dsp:txBody>
      <dsp:txXfrm>
        <a:off x="2775480" y="2871050"/>
        <a:ext cx="2947438" cy="107340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0EA156-AF56-4B20-8F49-1C225CA58D78}">
      <dsp:nvSpPr>
        <dsp:cNvPr id="0" name=""/>
        <dsp:cNvSpPr/>
      </dsp:nvSpPr>
      <dsp:spPr>
        <a:xfrm>
          <a:off x="1892783" y="1776964"/>
          <a:ext cx="2187401" cy="1891969"/>
        </a:xfrm>
        <a:prstGeom prst="hexagon">
          <a:avLst>
            <a:gd name="adj" fmla="val 28570"/>
            <a:gd name="vf" fmla="val 115470"/>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DATA RECOVERY </a:t>
          </a:r>
        </a:p>
      </dsp:txBody>
      <dsp:txXfrm>
        <a:off x="1892783" y="1776964"/>
        <a:ext cx="2187401" cy="1891969"/>
      </dsp:txXfrm>
    </dsp:sp>
    <dsp:sp modelId="{5B70EA63-0E81-49EA-924A-22AB3564554F}">
      <dsp:nvSpPr>
        <dsp:cNvPr id="0" name=""/>
        <dsp:cNvSpPr/>
      </dsp:nvSpPr>
      <dsp:spPr>
        <a:xfrm>
          <a:off x="3262410" y="871785"/>
          <a:ext cx="825413" cy="711022"/>
        </a:xfrm>
        <a:prstGeom prst="hexagon">
          <a:avLst>
            <a:gd name="adj" fmla="val 28900"/>
            <a:gd name="vf" fmla="val 11547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4AA0074-FF42-41B6-88CF-C3000677822E}">
      <dsp:nvSpPr>
        <dsp:cNvPr id="0" name=""/>
        <dsp:cNvSpPr/>
      </dsp:nvSpPr>
      <dsp:spPr>
        <a:xfrm>
          <a:off x="2015615" y="-56216"/>
          <a:ext cx="1949740" cy="1775460"/>
        </a:xfrm>
        <a:prstGeom prst="hexagon">
          <a:avLst>
            <a:gd name="adj" fmla="val 28570"/>
            <a:gd name="vf" fmla="val 11547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a:latin typeface="Times New Roman" panose="02020603050405020304" pitchFamily="18" charset="0"/>
              <a:cs typeface="Times New Roman" panose="02020603050405020304" pitchFamily="18" charset="0"/>
            </a:rPr>
            <a:t>EFFICIENCY</a:t>
          </a:r>
        </a:p>
      </dsp:txBody>
      <dsp:txXfrm>
        <a:off x="2015615" y="-56216"/>
        <a:ext cx="1949740" cy="1775460"/>
      </dsp:txXfrm>
    </dsp:sp>
    <dsp:sp modelId="{8DD3BBC7-CB62-4C85-9F19-659FED4C63CF}">
      <dsp:nvSpPr>
        <dsp:cNvPr id="0" name=""/>
        <dsp:cNvSpPr/>
      </dsp:nvSpPr>
      <dsp:spPr>
        <a:xfrm>
          <a:off x="4225696" y="2201017"/>
          <a:ext cx="825413" cy="711022"/>
        </a:xfrm>
        <a:prstGeom prst="hexagon">
          <a:avLst>
            <a:gd name="adj" fmla="val 28900"/>
            <a:gd name="vf" fmla="val 11547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832AD2F-64AE-4CFB-9898-632E1D2F1811}">
      <dsp:nvSpPr>
        <dsp:cNvPr id="0" name=""/>
        <dsp:cNvSpPr/>
      </dsp:nvSpPr>
      <dsp:spPr>
        <a:xfrm>
          <a:off x="3738233" y="1009935"/>
          <a:ext cx="1792337" cy="1550593"/>
        </a:xfrm>
        <a:prstGeom prst="hexagon">
          <a:avLst>
            <a:gd name="adj" fmla="val 28570"/>
            <a:gd name="vf" fmla="val 115470"/>
          </a:avLst>
        </a:prstGeom>
        <a:gradFill rotWithShape="0">
          <a:gsLst>
            <a:gs pos="0">
              <a:schemeClr val="accent1">
                <a:shade val="50000"/>
                <a:hueOff val="167129"/>
                <a:satOff val="4478"/>
                <a:lumOff val="19726"/>
                <a:alphaOff val="0"/>
                <a:satMod val="103000"/>
                <a:lumMod val="102000"/>
                <a:tint val="94000"/>
              </a:schemeClr>
            </a:gs>
            <a:gs pos="50000">
              <a:schemeClr val="accent1">
                <a:shade val="50000"/>
                <a:hueOff val="167129"/>
                <a:satOff val="4478"/>
                <a:lumOff val="19726"/>
                <a:alphaOff val="0"/>
                <a:satMod val="110000"/>
                <a:lumMod val="100000"/>
                <a:shade val="100000"/>
              </a:schemeClr>
            </a:gs>
            <a:gs pos="100000">
              <a:schemeClr val="accent1">
                <a:shade val="50000"/>
                <a:hueOff val="167129"/>
                <a:satOff val="4478"/>
                <a:lumOff val="19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EXPERTISE </a:t>
          </a:r>
        </a:p>
      </dsp:txBody>
      <dsp:txXfrm>
        <a:off x="3738233" y="1009935"/>
        <a:ext cx="1792337" cy="1550593"/>
      </dsp:txXfrm>
    </dsp:sp>
    <dsp:sp modelId="{8ACA8F35-8979-48A4-A869-391DA08F7C3E}">
      <dsp:nvSpPr>
        <dsp:cNvPr id="0" name=""/>
        <dsp:cNvSpPr/>
      </dsp:nvSpPr>
      <dsp:spPr>
        <a:xfrm>
          <a:off x="3556343" y="3701471"/>
          <a:ext cx="825413" cy="711022"/>
        </a:xfrm>
        <a:prstGeom prst="hexagon">
          <a:avLst>
            <a:gd name="adj" fmla="val 28900"/>
            <a:gd name="vf" fmla="val 11547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C8AAC1-E948-42AE-B95B-6BE5F0E99AE9}">
      <dsp:nvSpPr>
        <dsp:cNvPr id="0" name=""/>
        <dsp:cNvSpPr/>
      </dsp:nvSpPr>
      <dsp:spPr>
        <a:xfrm>
          <a:off x="3738233" y="2884836"/>
          <a:ext cx="1792337" cy="1550593"/>
        </a:xfrm>
        <a:prstGeom prst="hexagon">
          <a:avLst>
            <a:gd name="adj" fmla="val 28570"/>
            <a:gd name="vf" fmla="val 115470"/>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TIMELY ACTION</a:t>
          </a:r>
        </a:p>
      </dsp:txBody>
      <dsp:txXfrm>
        <a:off x="3738233" y="2884836"/>
        <a:ext cx="1792337" cy="1550593"/>
      </dsp:txXfrm>
    </dsp:sp>
    <dsp:sp modelId="{6E1727A8-5DED-4657-900D-301BED7C6D1E}">
      <dsp:nvSpPr>
        <dsp:cNvPr id="0" name=""/>
        <dsp:cNvSpPr/>
      </dsp:nvSpPr>
      <dsp:spPr>
        <a:xfrm>
          <a:off x="2094317" y="3839622"/>
          <a:ext cx="1792337" cy="1550593"/>
        </a:xfrm>
        <a:prstGeom prst="hexagon">
          <a:avLst>
            <a:gd name="adj" fmla="val 28570"/>
            <a:gd name="vf" fmla="val 115470"/>
          </a:avLst>
        </a:prstGeom>
        <a:gradFill rotWithShape="0">
          <a:gsLst>
            <a:gs pos="0">
              <a:schemeClr val="accent1">
                <a:shade val="50000"/>
                <a:hueOff val="167129"/>
                <a:satOff val="4478"/>
                <a:lumOff val="19726"/>
                <a:alphaOff val="0"/>
                <a:satMod val="103000"/>
                <a:lumMod val="102000"/>
                <a:tint val="94000"/>
              </a:schemeClr>
            </a:gs>
            <a:gs pos="50000">
              <a:schemeClr val="accent1">
                <a:shade val="50000"/>
                <a:hueOff val="167129"/>
                <a:satOff val="4478"/>
                <a:lumOff val="19726"/>
                <a:alphaOff val="0"/>
                <a:satMod val="110000"/>
                <a:lumMod val="100000"/>
                <a:shade val="100000"/>
              </a:schemeClr>
            </a:gs>
            <a:gs pos="100000">
              <a:schemeClr val="accent1">
                <a:shade val="50000"/>
                <a:hueOff val="167129"/>
                <a:satOff val="4478"/>
                <a:lumOff val="19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COUNTER MEASURE TACKLING</a:t>
          </a:r>
        </a:p>
      </dsp:txBody>
      <dsp:txXfrm>
        <a:off x="2094317" y="3839622"/>
        <a:ext cx="1792337" cy="155059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A7CA1B-2F12-41E4-B799-83BACBB24CAE}">
      <dsp:nvSpPr>
        <dsp:cNvPr id="0" name=""/>
        <dsp:cNvSpPr/>
      </dsp:nvSpPr>
      <dsp:spPr>
        <a:xfrm rot="5400000">
          <a:off x="380453" y="2423790"/>
          <a:ext cx="1424211" cy="162141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98245F3-06D7-4081-AC7B-57B65498D391}">
      <dsp:nvSpPr>
        <dsp:cNvPr id="0" name=""/>
        <dsp:cNvSpPr/>
      </dsp:nvSpPr>
      <dsp:spPr>
        <a:xfrm>
          <a:off x="3124" y="845024"/>
          <a:ext cx="2397533" cy="1678195"/>
        </a:xfrm>
        <a:prstGeom prst="roundRect">
          <a:avLst>
            <a:gd name="adj" fmla="val 1667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a:latin typeface="Times New Roman" panose="02020603050405020304" pitchFamily="18" charset="0"/>
              <a:cs typeface="Times New Roman" panose="02020603050405020304" pitchFamily="18" charset="0"/>
            </a:rPr>
            <a:t>CASE BACKGROUND </a:t>
          </a:r>
        </a:p>
      </dsp:txBody>
      <dsp:txXfrm>
        <a:off x="3124" y="845024"/>
        <a:ext cx="2397533" cy="1678195"/>
      </dsp:txXfrm>
    </dsp:sp>
    <dsp:sp modelId="{CB120AA8-1092-44FC-9A5E-C8F666915B52}">
      <dsp:nvSpPr>
        <dsp:cNvPr id="0" name=""/>
        <dsp:cNvSpPr/>
      </dsp:nvSpPr>
      <dsp:spPr>
        <a:xfrm>
          <a:off x="2400657" y="1005078"/>
          <a:ext cx="1743737" cy="1356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a:latin typeface="Times New Roman" panose="02020603050405020304" pitchFamily="18" charset="0"/>
            <a:cs typeface="Times New Roman" panose="02020603050405020304" pitchFamily="18" charset="0"/>
          </a:endParaRPr>
        </a:p>
      </dsp:txBody>
      <dsp:txXfrm>
        <a:off x="2400657" y="1005078"/>
        <a:ext cx="1743737" cy="1356391"/>
      </dsp:txXfrm>
    </dsp:sp>
    <dsp:sp modelId="{2D02FA76-78FD-4971-9EEA-834D18AAF325}">
      <dsp:nvSpPr>
        <dsp:cNvPr id="0" name=""/>
        <dsp:cNvSpPr/>
      </dsp:nvSpPr>
      <dsp:spPr>
        <a:xfrm>
          <a:off x="1990934" y="2730191"/>
          <a:ext cx="2397533" cy="1678195"/>
        </a:xfrm>
        <a:prstGeom prst="roundRect">
          <a:avLst>
            <a:gd name="adj" fmla="val 16670"/>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a:latin typeface="Times New Roman" panose="02020603050405020304" pitchFamily="18" charset="0"/>
              <a:cs typeface="Times New Roman" panose="02020603050405020304" pitchFamily="18" charset="0"/>
            </a:rPr>
            <a:t>INITIAL FINDING</a:t>
          </a:r>
        </a:p>
      </dsp:txBody>
      <dsp:txXfrm>
        <a:off x="1990934" y="2730191"/>
        <a:ext cx="2397533" cy="1678195"/>
      </dsp:txXfrm>
    </dsp:sp>
    <dsp:sp modelId="{36601AF5-5983-436F-AFA8-36D431FB4510}">
      <dsp:nvSpPr>
        <dsp:cNvPr id="0" name=""/>
        <dsp:cNvSpPr/>
      </dsp:nvSpPr>
      <dsp:spPr>
        <a:xfrm>
          <a:off x="4388467" y="2890245"/>
          <a:ext cx="1743737" cy="1356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a:latin typeface="Times New Roman" panose="02020603050405020304" pitchFamily="18" charset="0"/>
            <a:cs typeface="Times New Roman" panose="02020603050405020304" pitchFamily="18" charset="0"/>
          </a:endParaRPr>
        </a:p>
      </dsp:txBody>
      <dsp:txXfrm>
        <a:off x="4388467" y="2890245"/>
        <a:ext cx="1743737" cy="135639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5E3182-CBDF-45B1-A6D6-4762BAF18E92}">
      <dsp:nvSpPr>
        <dsp:cNvPr id="0" name=""/>
        <dsp:cNvSpPr/>
      </dsp:nvSpPr>
      <dsp:spPr>
        <a:xfrm>
          <a:off x="38" y="8812"/>
          <a:ext cx="3704214" cy="1180800"/>
        </a:xfrm>
        <a:prstGeom prst="rect">
          <a:avLst/>
        </a:prstGeom>
        <a:solidFill>
          <a:schemeClr val="accent1">
            <a:shade val="5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IN" sz="2400" b="1" u="sng" kern="1200" dirty="0" err="1">
              <a:solidFill>
                <a:srgbClr val="FF0000"/>
              </a:solidFill>
              <a:latin typeface="Times New Roman" panose="02020603050405020304" pitchFamily="18" charset="0"/>
              <a:cs typeface="Times New Roman" panose="02020603050405020304" pitchFamily="18" charset="0"/>
            </a:rPr>
            <a:t>CCleaner</a:t>
          </a:r>
          <a:endParaRPr lang="en-IN" sz="2400" b="1" u="sng" kern="1200" dirty="0">
            <a:solidFill>
              <a:srgbClr val="FF0000"/>
            </a:solidFill>
            <a:latin typeface="Times New Roman" panose="02020603050405020304" pitchFamily="18" charset="0"/>
            <a:cs typeface="Times New Roman" panose="02020603050405020304" pitchFamily="18" charset="0"/>
          </a:endParaRPr>
        </a:p>
      </dsp:txBody>
      <dsp:txXfrm>
        <a:off x="38" y="8812"/>
        <a:ext cx="3704214" cy="1180800"/>
      </dsp:txXfrm>
    </dsp:sp>
    <dsp:sp modelId="{58FC7659-D6AB-41F8-A223-F55508B8C68F}">
      <dsp:nvSpPr>
        <dsp:cNvPr id="0" name=""/>
        <dsp:cNvSpPr/>
      </dsp:nvSpPr>
      <dsp:spPr>
        <a:xfrm>
          <a:off x="38" y="1189612"/>
          <a:ext cx="3704214" cy="3028163"/>
        </a:xfrm>
        <a:prstGeom prst="rect">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90000"/>
            </a:lnSpc>
            <a:spcBef>
              <a:spcPct val="0"/>
            </a:spcBef>
            <a:spcAft>
              <a:spcPct val="15000"/>
            </a:spcAft>
            <a:buChar char="••"/>
          </a:pPr>
          <a:endParaRPr lang="en-IN"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The named software is counted in the category of established anti forensic software that helps a user delete all recent activities performed on the system. The software helps delete history, cookies and various software related logs and also prevents creation of logs for files that are cleaned and overwritten.</a:t>
          </a:r>
        </a:p>
      </dsp:txBody>
      <dsp:txXfrm>
        <a:off x="38" y="1189612"/>
        <a:ext cx="3704214" cy="3028163"/>
      </dsp:txXfrm>
    </dsp:sp>
    <dsp:sp modelId="{E7163B1F-3E59-47B3-A92A-E0655B960CDE}">
      <dsp:nvSpPr>
        <dsp:cNvPr id="0" name=""/>
        <dsp:cNvSpPr/>
      </dsp:nvSpPr>
      <dsp:spPr>
        <a:xfrm>
          <a:off x="4222843" y="8812"/>
          <a:ext cx="3704214" cy="1180800"/>
        </a:xfrm>
        <a:prstGeom prst="rect">
          <a:avLst/>
        </a:prstGeom>
        <a:solidFill>
          <a:schemeClr val="accent1">
            <a:shade val="50000"/>
            <a:hueOff val="334258"/>
            <a:satOff val="8955"/>
            <a:lumOff val="39453"/>
            <a:alphaOff val="0"/>
          </a:schemeClr>
        </a:solidFill>
        <a:ln w="6350" cap="flat" cmpd="sng" algn="ctr">
          <a:solidFill>
            <a:schemeClr val="accent1">
              <a:shade val="50000"/>
              <a:hueOff val="334258"/>
              <a:satOff val="8955"/>
              <a:lumOff val="39453"/>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IN" sz="2400" b="1" u="sng" kern="1200" dirty="0">
              <a:solidFill>
                <a:srgbClr val="FF0000"/>
              </a:solidFill>
              <a:latin typeface="Times New Roman" panose="02020603050405020304" pitchFamily="18" charset="0"/>
              <a:cs typeface="Times New Roman" panose="02020603050405020304" pitchFamily="18" charset="0"/>
            </a:rPr>
            <a:t>True Crypt</a:t>
          </a:r>
        </a:p>
      </dsp:txBody>
      <dsp:txXfrm>
        <a:off x="4222843" y="8812"/>
        <a:ext cx="3704214" cy="1180800"/>
      </dsp:txXfrm>
    </dsp:sp>
    <dsp:sp modelId="{4A98D517-A26C-4616-8E93-FCDD96DF64D7}">
      <dsp:nvSpPr>
        <dsp:cNvPr id="0" name=""/>
        <dsp:cNvSpPr/>
      </dsp:nvSpPr>
      <dsp:spPr>
        <a:xfrm>
          <a:off x="4222843" y="1189612"/>
          <a:ext cx="3704214" cy="3028163"/>
        </a:xfrm>
        <a:prstGeom prst="rect">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90000"/>
            </a:lnSpc>
            <a:spcBef>
              <a:spcPct val="0"/>
            </a:spcBef>
            <a:spcAft>
              <a:spcPct val="15000"/>
            </a:spcAft>
            <a:buChar char="••"/>
          </a:pPr>
          <a:endParaRPr lang="en-IN"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The said software helps the user work on a mounted platform so that he may not leave any traces of the files / information downloaded or worked upon. The platform when unmounted either to delete such files / information or to have them transferred to an external storage device, helps prevent a back up being created in any file memory of the system and thereby making it nearly impossible to trace / recover such information/data. </a:t>
          </a:r>
        </a:p>
      </dsp:txBody>
      <dsp:txXfrm>
        <a:off x="4222843" y="1189612"/>
        <a:ext cx="3704214" cy="302816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6C1582-AA23-4267-ACA6-D5DF1B5E3C9D}">
      <dsp:nvSpPr>
        <dsp:cNvPr id="0" name=""/>
        <dsp:cNvSpPr/>
      </dsp:nvSpPr>
      <dsp:spPr>
        <a:xfrm>
          <a:off x="-5981132" y="-915237"/>
          <a:ext cx="7120230" cy="7120230"/>
        </a:xfrm>
        <a:prstGeom prst="blockArc">
          <a:avLst>
            <a:gd name="adj1" fmla="val 18900000"/>
            <a:gd name="adj2" fmla="val 2700000"/>
            <a:gd name="adj3" fmla="val 303"/>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1A6BFB-63FD-44F9-A568-5966F402FE02}">
      <dsp:nvSpPr>
        <dsp:cNvPr id="0" name=""/>
        <dsp:cNvSpPr/>
      </dsp:nvSpPr>
      <dsp:spPr>
        <a:xfrm>
          <a:off x="497805" y="253073"/>
          <a:ext cx="8099700" cy="816291"/>
        </a:xfrm>
        <a:prstGeom prst="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5011" tIns="45720" rIns="45720" bIns="45720" numCol="1" spcCol="1270" anchor="ctr" anchorCtr="0">
          <a:noAutofit/>
        </a:bodyPr>
        <a:lstStyle/>
        <a:p>
          <a:pPr lvl="0" algn="just" defTabSz="800100">
            <a:lnSpc>
              <a:spcPct val="90000"/>
            </a:lnSpc>
            <a:spcBef>
              <a:spcPct val="0"/>
            </a:spcBef>
            <a:spcAft>
              <a:spcPct val="35000"/>
            </a:spcAft>
          </a:pPr>
          <a:r>
            <a:rPr lang="en-US" sz="1800" b="1" i="0" kern="1200" dirty="0">
              <a:solidFill>
                <a:srgbClr val="C00000"/>
              </a:solidFill>
              <a:latin typeface="Times New Roman" panose="02020603050405020304" pitchFamily="18" charset="0"/>
              <a:cs typeface="Times New Roman" panose="02020603050405020304" pitchFamily="18" charset="0"/>
            </a:rPr>
            <a:t>LACK OF DIGITIZED RECORDS </a:t>
          </a:r>
          <a:r>
            <a:rPr lang="en-US" sz="1800" i="1" kern="1200" dirty="0">
              <a:latin typeface="Times New Roman" panose="02020603050405020304" pitchFamily="18" charset="0"/>
              <a:cs typeface="Times New Roman" panose="02020603050405020304" pitchFamily="18" charset="0"/>
            </a:rPr>
            <a:t>– either not updated or not implemented. Manual screening hampers forensics and does not provide accurate results. </a:t>
          </a:r>
        </a:p>
      </dsp:txBody>
      <dsp:txXfrm>
        <a:off x="497805" y="253073"/>
        <a:ext cx="8099700" cy="816291"/>
      </dsp:txXfrm>
    </dsp:sp>
    <dsp:sp modelId="{98F336B6-FBB8-46D0-99ED-6F4D06EDCED6}">
      <dsp:nvSpPr>
        <dsp:cNvPr id="0" name=""/>
        <dsp:cNvSpPr/>
      </dsp:nvSpPr>
      <dsp:spPr>
        <a:xfrm>
          <a:off x="84411" y="247825"/>
          <a:ext cx="826788" cy="826788"/>
        </a:xfrm>
        <a:prstGeom prst="ellipse">
          <a:avLst/>
        </a:prstGeom>
        <a:solidFill>
          <a:schemeClr val="lt1">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4C7BAB-3905-46D3-975F-A47ED1FE6B86}">
      <dsp:nvSpPr>
        <dsp:cNvPr id="0" name=""/>
        <dsp:cNvSpPr/>
      </dsp:nvSpPr>
      <dsp:spPr>
        <a:xfrm>
          <a:off x="971767" y="1233380"/>
          <a:ext cx="7625738" cy="839336"/>
        </a:xfrm>
        <a:prstGeom prst="rect">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5011" tIns="45720" rIns="45720" bIns="45720" numCol="1" spcCol="1270" anchor="ctr" anchorCtr="0">
          <a:noAutofit/>
        </a:bodyPr>
        <a:lstStyle/>
        <a:p>
          <a:pPr lvl="0" algn="just" defTabSz="800100">
            <a:lnSpc>
              <a:spcPct val="90000"/>
            </a:lnSpc>
            <a:spcBef>
              <a:spcPct val="0"/>
            </a:spcBef>
            <a:spcAft>
              <a:spcPct val="35000"/>
            </a:spcAft>
          </a:pPr>
          <a:r>
            <a:rPr lang="en-US" sz="1800" b="1" i="0" kern="1200" dirty="0">
              <a:solidFill>
                <a:srgbClr val="C00000"/>
              </a:solidFill>
              <a:latin typeface="Times New Roman" panose="02020603050405020304" pitchFamily="18" charset="0"/>
              <a:cs typeface="Times New Roman" panose="02020603050405020304" pitchFamily="18" charset="0"/>
            </a:rPr>
            <a:t>LACK OF INTEGRATION ACROSS DEPARTMENTS, DOMAINS </a:t>
          </a:r>
          <a:r>
            <a:rPr lang="en-US" sz="1800" i="1" kern="1200" dirty="0">
              <a:latin typeface="Times New Roman" panose="02020603050405020304" pitchFamily="18" charset="0"/>
              <a:cs typeface="Times New Roman" panose="02020603050405020304" pitchFamily="18" charset="0"/>
            </a:rPr>
            <a:t>– thereby hampering cross functional forensics – duplication of effort, resources, cost and time (often with no desired results)</a:t>
          </a:r>
        </a:p>
      </dsp:txBody>
      <dsp:txXfrm>
        <a:off x="971767" y="1233380"/>
        <a:ext cx="7625738" cy="839336"/>
      </dsp:txXfrm>
    </dsp:sp>
    <dsp:sp modelId="{B6B33E03-EE92-4343-9F94-3873C326F55B}">
      <dsp:nvSpPr>
        <dsp:cNvPr id="0" name=""/>
        <dsp:cNvSpPr/>
      </dsp:nvSpPr>
      <dsp:spPr>
        <a:xfrm>
          <a:off x="558373" y="1239654"/>
          <a:ext cx="826788" cy="826788"/>
        </a:xfrm>
        <a:prstGeom prst="ellipse">
          <a:avLst/>
        </a:prstGeom>
        <a:solidFill>
          <a:schemeClr val="lt1">
            <a:hueOff val="0"/>
            <a:satOff val="0"/>
            <a:lumOff val="0"/>
            <a:alphaOff val="0"/>
          </a:schemeClr>
        </a:solidFill>
        <a:ln w="6350" cap="flat" cmpd="sng" algn="ctr">
          <a:solidFill>
            <a:schemeClr val="accent1">
              <a:shade val="50000"/>
              <a:hueOff val="133703"/>
              <a:satOff val="3582"/>
              <a:lumOff val="15781"/>
              <a:alphaOff val="0"/>
            </a:schemeClr>
          </a:solidFill>
          <a:prstDash val="solid"/>
          <a:miter lim="800000"/>
        </a:ln>
        <a:effectLst/>
      </dsp:spPr>
      <dsp:style>
        <a:lnRef idx="1">
          <a:scrgbClr r="0" g="0" b="0"/>
        </a:lnRef>
        <a:fillRef idx="1">
          <a:scrgbClr r="0" g="0" b="0"/>
        </a:fillRef>
        <a:effectRef idx="2">
          <a:scrgbClr r="0" g="0" b="0"/>
        </a:effectRef>
        <a:fontRef idx="minor"/>
      </dsp:style>
    </dsp:sp>
    <dsp:sp modelId="{887CC976-01B5-47C9-85F7-F6E625A29E40}">
      <dsp:nvSpPr>
        <dsp:cNvPr id="0" name=""/>
        <dsp:cNvSpPr/>
      </dsp:nvSpPr>
      <dsp:spPr>
        <a:xfrm>
          <a:off x="1117235" y="2314162"/>
          <a:ext cx="7480270" cy="661430"/>
        </a:xfrm>
        <a:prstGeom prst="rect">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5011" tIns="45720" rIns="45720" bIns="45720" numCol="1" spcCol="1270" anchor="ctr" anchorCtr="0">
          <a:noAutofit/>
        </a:bodyPr>
        <a:lstStyle/>
        <a:p>
          <a:pPr lvl="0" algn="l" defTabSz="800100">
            <a:lnSpc>
              <a:spcPct val="90000"/>
            </a:lnSpc>
            <a:spcBef>
              <a:spcPct val="0"/>
            </a:spcBef>
            <a:spcAft>
              <a:spcPct val="35000"/>
            </a:spcAft>
          </a:pPr>
          <a:r>
            <a:rPr lang="en-US" sz="1800" b="1" i="0" kern="1200" dirty="0">
              <a:solidFill>
                <a:srgbClr val="C00000"/>
              </a:solidFill>
              <a:latin typeface="Times New Roman" panose="02020603050405020304" pitchFamily="18" charset="0"/>
              <a:cs typeface="Times New Roman" panose="02020603050405020304" pitchFamily="18" charset="0"/>
            </a:rPr>
            <a:t>LACK OF STRICT NORMS </a:t>
          </a:r>
          <a:r>
            <a:rPr lang="en-US" sz="1800" i="1" kern="1200" dirty="0">
              <a:latin typeface="Times New Roman" panose="02020603050405020304" pitchFamily="18" charset="0"/>
              <a:cs typeface="Times New Roman" panose="02020603050405020304" pitchFamily="18" charset="0"/>
            </a:rPr>
            <a:t>on what to digitize, how to store, where to store and how long to store. No centralized storage, leaving each institution / team to decide on own metrics </a:t>
          </a:r>
        </a:p>
      </dsp:txBody>
      <dsp:txXfrm>
        <a:off x="1117235" y="2314162"/>
        <a:ext cx="7480270" cy="661430"/>
      </dsp:txXfrm>
    </dsp:sp>
    <dsp:sp modelId="{094F7B89-1AEE-4638-A4DC-04AC63B7EC6C}">
      <dsp:nvSpPr>
        <dsp:cNvPr id="0" name=""/>
        <dsp:cNvSpPr/>
      </dsp:nvSpPr>
      <dsp:spPr>
        <a:xfrm>
          <a:off x="703841" y="2231483"/>
          <a:ext cx="826788" cy="826788"/>
        </a:xfrm>
        <a:prstGeom prst="ellipse">
          <a:avLst/>
        </a:prstGeom>
        <a:solidFill>
          <a:schemeClr val="lt1">
            <a:hueOff val="0"/>
            <a:satOff val="0"/>
            <a:lumOff val="0"/>
            <a:alphaOff val="0"/>
          </a:schemeClr>
        </a:solidFill>
        <a:ln w="6350" cap="flat" cmpd="sng" algn="ctr">
          <a:solidFill>
            <a:schemeClr val="accent1">
              <a:shade val="50000"/>
              <a:hueOff val="267407"/>
              <a:satOff val="7164"/>
              <a:lumOff val="31562"/>
              <a:alphaOff val="0"/>
            </a:schemeClr>
          </a:solidFill>
          <a:prstDash val="solid"/>
          <a:miter lim="800000"/>
        </a:ln>
        <a:effectLst/>
      </dsp:spPr>
      <dsp:style>
        <a:lnRef idx="1">
          <a:scrgbClr r="0" g="0" b="0"/>
        </a:lnRef>
        <a:fillRef idx="1">
          <a:scrgbClr r="0" g="0" b="0"/>
        </a:fillRef>
        <a:effectRef idx="2">
          <a:scrgbClr r="0" g="0" b="0"/>
        </a:effectRef>
        <a:fontRef idx="minor"/>
      </dsp:style>
    </dsp:sp>
    <dsp:sp modelId="{866BD2D6-AAA4-4170-8E3E-4F4BEF953D9A}">
      <dsp:nvSpPr>
        <dsp:cNvPr id="0" name=""/>
        <dsp:cNvSpPr/>
      </dsp:nvSpPr>
      <dsp:spPr>
        <a:xfrm>
          <a:off x="971767" y="3305991"/>
          <a:ext cx="7625738" cy="661430"/>
        </a:xfrm>
        <a:prstGeom prst="rect">
          <a:avLst/>
        </a:prstGeom>
        <a:gradFill rotWithShape="0">
          <a:gsLst>
            <a:gs pos="0">
              <a:schemeClr val="accent1">
                <a:shade val="50000"/>
                <a:hueOff val="267407"/>
                <a:satOff val="7164"/>
                <a:lumOff val="31562"/>
                <a:alphaOff val="0"/>
                <a:satMod val="103000"/>
                <a:lumMod val="102000"/>
                <a:tint val="94000"/>
              </a:schemeClr>
            </a:gs>
            <a:gs pos="50000">
              <a:schemeClr val="accent1">
                <a:shade val="50000"/>
                <a:hueOff val="267407"/>
                <a:satOff val="7164"/>
                <a:lumOff val="31562"/>
                <a:alphaOff val="0"/>
                <a:satMod val="110000"/>
                <a:lumMod val="100000"/>
                <a:shade val="100000"/>
              </a:schemeClr>
            </a:gs>
            <a:gs pos="100000">
              <a:schemeClr val="accent1">
                <a:shade val="50000"/>
                <a:hueOff val="267407"/>
                <a:satOff val="7164"/>
                <a:lumOff val="315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5011" tIns="45720" rIns="45720" bIns="45720" numCol="1" spcCol="1270" anchor="ctr" anchorCtr="0">
          <a:noAutofit/>
        </a:bodyPr>
        <a:lstStyle/>
        <a:p>
          <a:pPr lvl="0" algn="l" defTabSz="800100">
            <a:lnSpc>
              <a:spcPct val="90000"/>
            </a:lnSpc>
            <a:spcBef>
              <a:spcPct val="0"/>
            </a:spcBef>
            <a:spcAft>
              <a:spcPct val="35000"/>
            </a:spcAft>
          </a:pPr>
          <a:r>
            <a:rPr lang="en-US" sz="1800" b="1" i="0" kern="1200" dirty="0">
              <a:solidFill>
                <a:srgbClr val="C00000"/>
              </a:solidFill>
              <a:latin typeface="Times New Roman" panose="02020603050405020304" pitchFamily="18" charset="0"/>
              <a:cs typeface="Times New Roman" panose="02020603050405020304" pitchFamily="18" charset="0"/>
            </a:rPr>
            <a:t>LACK OF ALLOCATED STORAGE SPACE </a:t>
          </a:r>
          <a:r>
            <a:rPr lang="en-US" sz="1800" i="1" kern="1200" dirty="0">
              <a:latin typeface="Times New Roman" panose="02020603050405020304" pitchFamily="18" charset="0"/>
              <a:cs typeface="Times New Roman" panose="02020603050405020304" pitchFamily="18" charset="0"/>
            </a:rPr>
            <a:t>with recommended conditions (cool, dry, sterile etc.) – leading to easier corruption of data.</a:t>
          </a:r>
        </a:p>
      </dsp:txBody>
      <dsp:txXfrm>
        <a:off x="971767" y="3305991"/>
        <a:ext cx="7625738" cy="661430"/>
      </dsp:txXfrm>
    </dsp:sp>
    <dsp:sp modelId="{3B294F5C-6ED1-429A-B10B-DF09AC1B4981}">
      <dsp:nvSpPr>
        <dsp:cNvPr id="0" name=""/>
        <dsp:cNvSpPr/>
      </dsp:nvSpPr>
      <dsp:spPr>
        <a:xfrm>
          <a:off x="558373" y="3223312"/>
          <a:ext cx="826788" cy="826788"/>
        </a:xfrm>
        <a:prstGeom prst="ellipse">
          <a:avLst/>
        </a:prstGeom>
        <a:solidFill>
          <a:schemeClr val="lt1">
            <a:hueOff val="0"/>
            <a:satOff val="0"/>
            <a:lumOff val="0"/>
            <a:alphaOff val="0"/>
          </a:schemeClr>
        </a:solidFill>
        <a:ln w="6350" cap="flat" cmpd="sng" algn="ctr">
          <a:solidFill>
            <a:schemeClr val="accent1">
              <a:shade val="50000"/>
              <a:hueOff val="267407"/>
              <a:satOff val="7164"/>
              <a:lumOff val="31562"/>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E2410D-3EF2-4D98-8CFA-7B14DC5D610A}">
      <dsp:nvSpPr>
        <dsp:cNvPr id="0" name=""/>
        <dsp:cNvSpPr/>
      </dsp:nvSpPr>
      <dsp:spPr>
        <a:xfrm>
          <a:off x="497805" y="4297820"/>
          <a:ext cx="8099700" cy="661430"/>
        </a:xfrm>
        <a:prstGeom prst="rect">
          <a:avLst/>
        </a:prstGeom>
        <a:gradFill rotWithShape="0">
          <a:gsLst>
            <a:gs pos="0">
              <a:schemeClr val="accent1">
                <a:shade val="50000"/>
                <a:hueOff val="133703"/>
                <a:satOff val="3582"/>
                <a:lumOff val="15781"/>
                <a:alphaOff val="0"/>
                <a:satMod val="103000"/>
                <a:lumMod val="102000"/>
                <a:tint val="94000"/>
              </a:schemeClr>
            </a:gs>
            <a:gs pos="50000">
              <a:schemeClr val="accent1">
                <a:shade val="50000"/>
                <a:hueOff val="133703"/>
                <a:satOff val="3582"/>
                <a:lumOff val="15781"/>
                <a:alphaOff val="0"/>
                <a:satMod val="110000"/>
                <a:lumMod val="100000"/>
                <a:shade val="100000"/>
              </a:schemeClr>
            </a:gs>
            <a:gs pos="100000">
              <a:schemeClr val="accent1">
                <a:shade val="50000"/>
                <a:hueOff val="133703"/>
                <a:satOff val="3582"/>
                <a:lumOff val="157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25011" tIns="45720" rIns="45720" bIns="45720" numCol="1" spcCol="1270" anchor="ctr" anchorCtr="0">
          <a:noAutofit/>
        </a:bodyPr>
        <a:lstStyle/>
        <a:p>
          <a:pPr lvl="0" algn="just" defTabSz="800100">
            <a:lnSpc>
              <a:spcPct val="90000"/>
            </a:lnSpc>
            <a:spcBef>
              <a:spcPct val="0"/>
            </a:spcBef>
            <a:spcAft>
              <a:spcPct val="35000"/>
            </a:spcAft>
          </a:pPr>
          <a:r>
            <a:rPr lang="en-US" sz="1800" b="1" i="0" kern="1200" dirty="0">
              <a:solidFill>
                <a:srgbClr val="C00000"/>
              </a:solidFill>
              <a:latin typeface="Times New Roman" panose="02020603050405020304" pitchFamily="18" charset="0"/>
              <a:cs typeface="Times New Roman" panose="02020603050405020304" pitchFamily="18" charset="0"/>
            </a:rPr>
            <a:t>LACK OF MULTIPLE CENTRAL AGENCIES </a:t>
          </a:r>
          <a:r>
            <a:rPr lang="en-US" sz="1800" i="1" kern="1200" dirty="0">
              <a:latin typeface="Times New Roman" panose="02020603050405020304" pitchFamily="18" charset="0"/>
              <a:cs typeface="Times New Roman" panose="02020603050405020304" pitchFamily="18" charset="0"/>
            </a:rPr>
            <a:t>/ testing labs to speed up data analytics (leading to case closure delay and often data corruption)</a:t>
          </a:r>
        </a:p>
      </dsp:txBody>
      <dsp:txXfrm>
        <a:off x="497805" y="4297820"/>
        <a:ext cx="8099700" cy="661430"/>
      </dsp:txXfrm>
    </dsp:sp>
    <dsp:sp modelId="{51286606-BB45-42D8-B936-0AE114984656}">
      <dsp:nvSpPr>
        <dsp:cNvPr id="0" name=""/>
        <dsp:cNvSpPr/>
      </dsp:nvSpPr>
      <dsp:spPr>
        <a:xfrm>
          <a:off x="84411" y="4215141"/>
          <a:ext cx="826788" cy="826788"/>
        </a:xfrm>
        <a:prstGeom prst="ellipse">
          <a:avLst/>
        </a:prstGeom>
        <a:solidFill>
          <a:schemeClr val="lt1">
            <a:hueOff val="0"/>
            <a:satOff val="0"/>
            <a:lumOff val="0"/>
            <a:alphaOff val="0"/>
          </a:schemeClr>
        </a:solidFill>
        <a:ln w="6350" cap="flat" cmpd="sng" algn="ctr">
          <a:solidFill>
            <a:schemeClr val="accent1">
              <a:shade val="50000"/>
              <a:hueOff val="133703"/>
              <a:satOff val="3582"/>
              <a:lumOff val="15781"/>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3C3FF4-AA3F-4AFF-B988-A62C21A6AED9}">
      <dsp:nvSpPr>
        <dsp:cNvPr id="0" name=""/>
        <dsp:cNvSpPr/>
      </dsp:nvSpPr>
      <dsp:spPr>
        <a:xfrm>
          <a:off x="1492197" y="206838"/>
          <a:ext cx="1805605" cy="902802"/>
        </a:xfrm>
        <a:prstGeom prst="roundRect">
          <a:avLst>
            <a:gd name="adj" fmla="val 10000"/>
          </a:avLst>
        </a:prstGeom>
        <a:solidFill>
          <a:schemeClr val="accent1">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Skill Induction</a:t>
          </a:r>
        </a:p>
      </dsp:txBody>
      <dsp:txXfrm>
        <a:off x="1492197" y="206838"/>
        <a:ext cx="1805605" cy="902802"/>
      </dsp:txXfrm>
    </dsp:sp>
    <dsp:sp modelId="{C1DF9EF1-89D2-45FB-A72E-3E3C357A1C7A}">
      <dsp:nvSpPr>
        <dsp:cNvPr id="0" name=""/>
        <dsp:cNvSpPr/>
      </dsp:nvSpPr>
      <dsp:spPr>
        <a:xfrm rot="3600000">
          <a:off x="2669759" y="1792022"/>
          <a:ext cx="942093" cy="315981"/>
        </a:xfrm>
        <a:prstGeom prst="leftRightArrow">
          <a:avLst>
            <a:gd name="adj1" fmla="val 60000"/>
            <a:gd name="adj2" fmla="val 50000"/>
          </a:avLst>
        </a:prstGeom>
        <a:solidFill>
          <a:schemeClr val="accent1">
            <a:shade val="9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latin typeface="Times New Roman" panose="02020603050405020304" pitchFamily="18" charset="0"/>
            <a:cs typeface="Times New Roman" panose="02020603050405020304" pitchFamily="18" charset="0"/>
          </a:endParaRPr>
        </a:p>
      </dsp:txBody>
      <dsp:txXfrm rot="3600000">
        <a:off x="2669759" y="1792022"/>
        <a:ext cx="942093" cy="315981"/>
      </dsp:txXfrm>
    </dsp:sp>
    <dsp:sp modelId="{A39C9D96-DD7A-4C21-B55B-50EFC9BB9E5E}">
      <dsp:nvSpPr>
        <dsp:cNvPr id="0" name=""/>
        <dsp:cNvSpPr/>
      </dsp:nvSpPr>
      <dsp:spPr>
        <a:xfrm>
          <a:off x="2983808" y="2790385"/>
          <a:ext cx="1805605" cy="902802"/>
        </a:xfrm>
        <a:prstGeom prst="roundRect">
          <a:avLst>
            <a:gd name="adj" fmla="val 10000"/>
          </a:avLst>
        </a:prstGeom>
        <a:solidFill>
          <a:schemeClr val="accent1">
            <a:shade val="50000"/>
            <a:hueOff val="222839"/>
            <a:satOff val="5970"/>
            <a:lumOff val="2630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Training &amp; Awareness</a:t>
          </a:r>
        </a:p>
      </dsp:txBody>
      <dsp:txXfrm>
        <a:off x="2983808" y="2790385"/>
        <a:ext cx="1805605" cy="902802"/>
      </dsp:txXfrm>
    </dsp:sp>
    <dsp:sp modelId="{C555C524-0C20-4E90-9FF9-FFAD0FFAB6DA}">
      <dsp:nvSpPr>
        <dsp:cNvPr id="0" name=""/>
        <dsp:cNvSpPr/>
      </dsp:nvSpPr>
      <dsp:spPr>
        <a:xfrm rot="10800000">
          <a:off x="1923953" y="3083796"/>
          <a:ext cx="942093" cy="315981"/>
        </a:xfrm>
        <a:prstGeom prst="leftRightArrow">
          <a:avLst>
            <a:gd name="adj1" fmla="val 60000"/>
            <a:gd name="adj2" fmla="val 50000"/>
          </a:avLst>
        </a:prstGeom>
        <a:solidFill>
          <a:schemeClr val="accent1">
            <a:shade val="90000"/>
            <a:hueOff val="233944"/>
            <a:satOff val="-2143"/>
            <a:lumOff val="1850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latin typeface="Times New Roman" panose="02020603050405020304" pitchFamily="18" charset="0"/>
            <a:cs typeface="Times New Roman" panose="02020603050405020304" pitchFamily="18" charset="0"/>
          </a:endParaRPr>
        </a:p>
      </dsp:txBody>
      <dsp:txXfrm rot="10800000">
        <a:off x="1923953" y="3083796"/>
        <a:ext cx="942093" cy="315981"/>
      </dsp:txXfrm>
    </dsp:sp>
    <dsp:sp modelId="{72D3EE45-73B5-40C1-B5F2-FBEDB0B6304F}">
      <dsp:nvSpPr>
        <dsp:cNvPr id="0" name=""/>
        <dsp:cNvSpPr/>
      </dsp:nvSpPr>
      <dsp:spPr>
        <a:xfrm>
          <a:off x="586" y="2790385"/>
          <a:ext cx="1805605" cy="902802"/>
        </a:xfrm>
        <a:prstGeom prst="roundRect">
          <a:avLst>
            <a:gd name="adj" fmla="val 10000"/>
          </a:avLst>
        </a:prstGeom>
        <a:solidFill>
          <a:schemeClr val="accent1">
            <a:shade val="50000"/>
            <a:hueOff val="222839"/>
            <a:satOff val="5970"/>
            <a:lumOff val="2630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Review &amp; Compliance</a:t>
          </a:r>
        </a:p>
      </dsp:txBody>
      <dsp:txXfrm>
        <a:off x="586" y="2790385"/>
        <a:ext cx="1805605" cy="902802"/>
      </dsp:txXfrm>
    </dsp:sp>
    <dsp:sp modelId="{A5620145-943E-4C82-BCE4-D44953397F7F}">
      <dsp:nvSpPr>
        <dsp:cNvPr id="0" name=""/>
        <dsp:cNvSpPr/>
      </dsp:nvSpPr>
      <dsp:spPr>
        <a:xfrm rot="18000000">
          <a:off x="1178148" y="1792022"/>
          <a:ext cx="942093" cy="315981"/>
        </a:xfrm>
        <a:prstGeom prst="leftRightArrow">
          <a:avLst>
            <a:gd name="adj1" fmla="val 60000"/>
            <a:gd name="adj2" fmla="val 50000"/>
          </a:avLst>
        </a:prstGeom>
        <a:solidFill>
          <a:schemeClr val="accent1">
            <a:shade val="90000"/>
            <a:hueOff val="233944"/>
            <a:satOff val="-2143"/>
            <a:lumOff val="1850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latin typeface="Times New Roman" panose="02020603050405020304" pitchFamily="18" charset="0"/>
            <a:cs typeface="Times New Roman" panose="02020603050405020304" pitchFamily="18" charset="0"/>
          </a:endParaRPr>
        </a:p>
      </dsp:txBody>
      <dsp:txXfrm rot="18000000">
        <a:off x="1178148" y="1792022"/>
        <a:ext cx="942093" cy="31598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F58E03-CEEA-4194-8B39-2AC4BD467A99}">
      <dsp:nvSpPr>
        <dsp:cNvPr id="0" name=""/>
        <dsp:cNvSpPr/>
      </dsp:nvSpPr>
      <dsp:spPr>
        <a:xfrm rot="2563340">
          <a:off x="2584195" y="3067241"/>
          <a:ext cx="659480" cy="48339"/>
        </a:xfrm>
        <a:custGeom>
          <a:avLst/>
          <a:gdLst/>
          <a:ahLst/>
          <a:cxnLst/>
          <a:rect l="0" t="0" r="0" b="0"/>
          <a:pathLst>
            <a:path>
              <a:moveTo>
                <a:pt x="0" y="24169"/>
              </a:moveTo>
              <a:lnTo>
                <a:pt x="659480" y="24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B097C-D024-4C5C-9E53-3BDAA647CD41}">
      <dsp:nvSpPr>
        <dsp:cNvPr id="0" name=""/>
        <dsp:cNvSpPr/>
      </dsp:nvSpPr>
      <dsp:spPr>
        <a:xfrm rot="21587572">
          <a:off x="2671688" y="2158594"/>
          <a:ext cx="1137623" cy="48339"/>
        </a:xfrm>
        <a:custGeom>
          <a:avLst/>
          <a:gdLst/>
          <a:ahLst/>
          <a:cxnLst/>
          <a:rect l="0" t="0" r="0" b="0"/>
          <a:pathLst>
            <a:path>
              <a:moveTo>
                <a:pt x="0" y="24169"/>
              </a:moveTo>
              <a:lnTo>
                <a:pt x="1137623" y="24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34B16C-5FDA-4B90-A774-6670E64DD68A}">
      <dsp:nvSpPr>
        <dsp:cNvPr id="0" name=""/>
        <dsp:cNvSpPr/>
      </dsp:nvSpPr>
      <dsp:spPr>
        <a:xfrm rot="19036660">
          <a:off x="2584195" y="1259386"/>
          <a:ext cx="659480" cy="48339"/>
        </a:xfrm>
        <a:custGeom>
          <a:avLst/>
          <a:gdLst/>
          <a:ahLst/>
          <a:cxnLst/>
          <a:rect l="0" t="0" r="0" b="0"/>
          <a:pathLst>
            <a:path>
              <a:moveTo>
                <a:pt x="0" y="24169"/>
              </a:moveTo>
              <a:lnTo>
                <a:pt x="659480" y="24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C27A1-7EDA-4BBC-B9EF-83CFF3BC5859}">
      <dsp:nvSpPr>
        <dsp:cNvPr id="0" name=""/>
        <dsp:cNvSpPr/>
      </dsp:nvSpPr>
      <dsp:spPr>
        <a:xfrm>
          <a:off x="882886" y="1135244"/>
          <a:ext cx="2104477" cy="2104477"/>
        </a:xfrm>
        <a:prstGeom prst="ellips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9DA7818-A226-443E-9BC0-EE8C0AC13AAA}">
      <dsp:nvSpPr>
        <dsp:cNvPr id="0" name=""/>
        <dsp:cNvSpPr/>
      </dsp:nvSpPr>
      <dsp:spPr>
        <a:xfrm>
          <a:off x="2988653" y="169"/>
          <a:ext cx="1262686" cy="1262686"/>
        </a:xfrm>
        <a:prstGeom prst="ellipse">
          <a:avLst/>
        </a:prstGeom>
        <a:gradFill rotWithShape="0">
          <a:gsLst>
            <a:gs pos="0">
              <a:schemeClr val="accent1">
                <a:shade val="50000"/>
                <a:hueOff val="167129"/>
                <a:satOff val="4478"/>
                <a:lumOff val="19726"/>
                <a:alphaOff val="0"/>
                <a:satMod val="103000"/>
                <a:lumMod val="102000"/>
                <a:tint val="94000"/>
              </a:schemeClr>
            </a:gs>
            <a:gs pos="50000">
              <a:schemeClr val="accent1">
                <a:shade val="50000"/>
                <a:hueOff val="167129"/>
                <a:satOff val="4478"/>
                <a:lumOff val="19726"/>
                <a:alphaOff val="0"/>
                <a:satMod val="110000"/>
                <a:lumMod val="100000"/>
                <a:shade val="100000"/>
              </a:schemeClr>
            </a:gs>
            <a:gs pos="100000">
              <a:schemeClr val="accent1">
                <a:shade val="50000"/>
                <a:hueOff val="167129"/>
                <a:satOff val="4478"/>
                <a:lumOff val="19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Original Data Handling</a:t>
          </a:r>
        </a:p>
      </dsp:txBody>
      <dsp:txXfrm>
        <a:off x="2988653" y="169"/>
        <a:ext cx="1262686" cy="1262686"/>
      </dsp:txXfrm>
    </dsp:sp>
    <dsp:sp modelId="{BEE82C28-93EC-4E2E-8864-553447D165DC}">
      <dsp:nvSpPr>
        <dsp:cNvPr id="0" name=""/>
        <dsp:cNvSpPr/>
      </dsp:nvSpPr>
      <dsp:spPr>
        <a:xfrm>
          <a:off x="4377608" y="169"/>
          <a:ext cx="1894030" cy="1262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Minimal handling of original data</a:t>
          </a:r>
        </a:p>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Accounting for changes</a:t>
          </a:r>
        </a:p>
      </dsp:txBody>
      <dsp:txXfrm>
        <a:off x="4377608" y="169"/>
        <a:ext cx="1894030" cy="1262686"/>
      </dsp:txXfrm>
    </dsp:sp>
    <dsp:sp modelId="{CEE307B4-6C57-4AE4-AAAE-48C33BC3C910}">
      <dsp:nvSpPr>
        <dsp:cNvPr id="0" name=""/>
        <dsp:cNvSpPr/>
      </dsp:nvSpPr>
      <dsp:spPr>
        <a:xfrm>
          <a:off x="3809302" y="1346635"/>
          <a:ext cx="1686469" cy="1662049"/>
        </a:xfrm>
        <a:prstGeom prst="ellipse">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Evidence Management </a:t>
          </a:r>
        </a:p>
      </dsp:txBody>
      <dsp:txXfrm>
        <a:off x="3809302" y="1346635"/>
        <a:ext cx="1686469" cy="1662049"/>
      </dsp:txXfrm>
    </dsp:sp>
    <dsp:sp modelId="{C0654A27-626B-4AD0-A09A-B3154EE26E3F}">
      <dsp:nvSpPr>
        <dsp:cNvPr id="0" name=""/>
        <dsp:cNvSpPr/>
      </dsp:nvSpPr>
      <dsp:spPr>
        <a:xfrm>
          <a:off x="5092312" y="1346635"/>
          <a:ext cx="2529704" cy="1662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806450" lvl="1" indent="-17780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Handling Chain of Custody</a:t>
          </a:r>
        </a:p>
        <a:p>
          <a:pPr marL="806450" lvl="1" indent="-17780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Ensuring evidence integrity </a:t>
          </a:r>
        </a:p>
      </dsp:txBody>
      <dsp:txXfrm>
        <a:off x="5092312" y="1346635"/>
        <a:ext cx="2529704" cy="1662049"/>
      </dsp:txXfrm>
    </dsp:sp>
    <dsp:sp modelId="{BC82C67B-F43F-4F66-B571-7EE83D5E41DC}">
      <dsp:nvSpPr>
        <dsp:cNvPr id="0" name=""/>
        <dsp:cNvSpPr/>
      </dsp:nvSpPr>
      <dsp:spPr>
        <a:xfrm>
          <a:off x="2988653" y="3112111"/>
          <a:ext cx="1262686" cy="1262686"/>
        </a:xfrm>
        <a:prstGeom prst="ellipse">
          <a:avLst/>
        </a:prstGeom>
        <a:gradFill rotWithShape="0">
          <a:gsLst>
            <a:gs pos="0">
              <a:schemeClr val="accent1">
                <a:shade val="50000"/>
                <a:hueOff val="167129"/>
                <a:satOff val="4478"/>
                <a:lumOff val="19726"/>
                <a:alphaOff val="0"/>
                <a:satMod val="103000"/>
                <a:lumMod val="102000"/>
                <a:tint val="94000"/>
              </a:schemeClr>
            </a:gs>
            <a:gs pos="50000">
              <a:schemeClr val="accent1">
                <a:shade val="50000"/>
                <a:hueOff val="167129"/>
                <a:satOff val="4478"/>
                <a:lumOff val="19726"/>
                <a:alphaOff val="0"/>
                <a:satMod val="110000"/>
                <a:lumMod val="100000"/>
                <a:shade val="100000"/>
              </a:schemeClr>
            </a:gs>
            <a:gs pos="100000">
              <a:schemeClr val="accent1">
                <a:shade val="50000"/>
                <a:hueOff val="167129"/>
                <a:satOff val="4478"/>
                <a:lumOff val="19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rgbClr val="C00000"/>
              </a:solidFill>
              <a:latin typeface="Times New Roman" panose="02020603050405020304" pitchFamily="18" charset="0"/>
              <a:cs typeface="Times New Roman" panose="02020603050405020304" pitchFamily="18" charset="0"/>
            </a:rPr>
            <a:t>Quality Control</a:t>
          </a:r>
          <a:endParaRPr lang="en-US" sz="1600" kern="1200" dirty="0">
            <a:latin typeface="Times New Roman" panose="02020603050405020304" pitchFamily="18" charset="0"/>
            <a:cs typeface="Times New Roman" panose="02020603050405020304" pitchFamily="18" charset="0"/>
          </a:endParaRPr>
        </a:p>
      </dsp:txBody>
      <dsp:txXfrm>
        <a:off x="2988653" y="3112111"/>
        <a:ext cx="1262686" cy="1262686"/>
      </dsp:txXfrm>
    </dsp:sp>
    <dsp:sp modelId="{6929B9A7-DB93-4F3C-822B-B5C0769AFF1D}">
      <dsp:nvSpPr>
        <dsp:cNvPr id="0" name=""/>
        <dsp:cNvSpPr/>
      </dsp:nvSpPr>
      <dsp:spPr>
        <a:xfrm>
          <a:off x="4377608" y="3112111"/>
          <a:ext cx="1894030" cy="1262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just" defTabSz="711200">
            <a:lnSpc>
              <a:spcPct val="90000"/>
            </a:lnSpc>
            <a:spcBef>
              <a:spcPct val="0"/>
            </a:spcBef>
            <a:spcAft>
              <a:spcPct val="15000"/>
            </a:spcAft>
            <a:buChar char="••"/>
          </a:pPr>
          <a:r>
            <a:rPr lang="en-IN" sz="1600" kern="1200" dirty="0" smtClean="0">
              <a:latin typeface="Times New Roman" panose="02020603050405020304" pitchFamily="18" charset="0"/>
              <a:cs typeface="Times New Roman" panose="02020603050405020304" pitchFamily="18" charset="0"/>
            </a:rPr>
            <a:t>Following Rules </a:t>
          </a:r>
          <a:r>
            <a:rPr lang="en-IN" sz="1600" kern="1200" dirty="0">
              <a:latin typeface="Times New Roman" panose="02020603050405020304" pitchFamily="18" charset="0"/>
              <a:cs typeface="Times New Roman" panose="02020603050405020304" pitchFamily="18" charset="0"/>
            </a:rPr>
            <a:t>of Evidence</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Handling of data only by qualified experts</a:t>
          </a:r>
          <a:endParaRPr lang="en-US" sz="1600" kern="1200" dirty="0">
            <a:latin typeface="Times New Roman" panose="02020603050405020304" pitchFamily="18" charset="0"/>
            <a:cs typeface="Times New Roman" panose="02020603050405020304" pitchFamily="18" charset="0"/>
          </a:endParaRPr>
        </a:p>
      </dsp:txBody>
      <dsp:txXfrm>
        <a:off x="4377608" y="3112111"/>
        <a:ext cx="1894030" cy="126268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44CDA2-EE0C-43C9-A192-EC905DF3FCB3}">
      <dsp:nvSpPr>
        <dsp:cNvPr id="0" name=""/>
        <dsp:cNvSpPr/>
      </dsp:nvSpPr>
      <dsp:spPr>
        <a:xfrm>
          <a:off x="0" y="4437992"/>
          <a:ext cx="8898193"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8329A7-69AE-4533-8EF5-284DB42DE112}">
      <dsp:nvSpPr>
        <dsp:cNvPr id="0" name=""/>
        <dsp:cNvSpPr/>
      </dsp:nvSpPr>
      <dsp:spPr>
        <a:xfrm>
          <a:off x="0" y="2660217"/>
          <a:ext cx="8898193"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B2A05B-0BBA-4E4A-A979-14B0DE921582}">
      <dsp:nvSpPr>
        <dsp:cNvPr id="0" name=""/>
        <dsp:cNvSpPr/>
      </dsp:nvSpPr>
      <dsp:spPr>
        <a:xfrm>
          <a:off x="0" y="583399"/>
          <a:ext cx="8898193"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E021A-F79F-4399-AFB4-D56F928472B4}">
      <dsp:nvSpPr>
        <dsp:cNvPr id="0" name=""/>
        <dsp:cNvSpPr/>
      </dsp:nvSpPr>
      <dsp:spPr>
        <a:xfrm>
          <a:off x="2313530" y="579"/>
          <a:ext cx="6584662" cy="582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The key difference in a smart phone </a:t>
          </a:r>
        </a:p>
      </dsp:txBody>
      <dsp:txXfrm>
        <a:off x="2313530" y="579"/>
        <a:ext cx="6584662" cy="582819"/>
      </dsp:txXfrm>
    </dsp:sp>
    <dsp:sp modelId="{6746101D-E121-46C4-9F4A-3D4E5F5FE65A}">
      <dsp:nvSpPr>
        <dsp:cNvPr id="0" name=""/>
        <dsp:cNvSpPr/>
      </dsp:nvSpPr>
      <dsp:spPr>
        <a:xfrm>
          <a:off x="0" y="579"/>
          <a:ext cx="2313530" cy="582819"/>
        </a:xfrm>
        <a:prstGeom prst="round2SameRect">
          <a:avLst>
            <a:gd name="adj1" fmla="val 16670"/>
            <a:gd name="adj2" fmla="val 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w="6350" cap="flat" cmpd="sng" algn="ctr">
          <a:solidFill>
            <a:schemeClr val="accent1">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MOBILE V. LAPTOP / COMPUTER</a:t>
          </a:r>
        </a:p>
      </dsp:txBody>
      <dsp:txXfrm>
        <a:off x="0" y="579"/>
        <a:ext cx="2313530" cy="582819"/>
      </dsp:txXfrm>
    </dsp:sp>
    <dsp:sp modelId="{97F281F5-D398-4110-A729-63ECBC45B955}">
      <dsp:nvSpPr>
        <dsp:cNvPr id="0" name=""/>
        <dsp:cNvSpPr/>
      </dsp:nvSpPr>
      <dsp:spPr>
        <a:xfrm>
          <a:off x="0" y="583399"/>
          <a:ext cx="8898193" cy="146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Smartphones operate through inter working of operating system layers because layers depend on each other. </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Applications written by third party developers can access specific OS layers and as a result tamper with the file system and erase digital evidence.</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Other applications could deliberately delete important artefacts such as messages and logs to hide digital footprint of a crime taken place in a smartphone</a:t>
          </a:r>
          <a:endParaRPr lang="en-US" sz="1600" kern="1200" dirty="0">
            <a:latin typeface="Times New Roman" panose="02020603050405020304" pitchFamily="18" charset="0"/>
            <a:cs typeface="Times New Roman" panose="02020603050405020304" pitchFamily="18" charset="0"/>
          </a:endParaRPr>
        </a:p>
      </dsp:txBody>
      <dsp:txXfrm>
        <a:off x="0" y="583399"/>
        <a:ext cx="8898193" cy="1464857"/>
      </dsp:txXfrm>
    </dsp:sp>
    <dsp:sp modelId="{B69CB819-604C-4C55-B707-C9D5EB3FF0B0}">
      <dsp:nvSpPr>
        <dsp:cNvPr id="0" name=""/>
        <dsp:cNvSpPr/>
      </dsp:nvSpPr>
      <dsp:spPr>
        <a:xfrm>
          <a:off x="2313530" y="2077397"/>
          <a:ext cx="6584662" cy="582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Innovative software &amp; differential handling </a:t>
          </a:r>
        </a:p>
      </dsp:txBody>
      <dsp:txXfrm>
        <a:off x="2313530" y="2077397"/>
        <a:ext cx="6584662" cy="582819"/>
      </dsp:txXfrm>
    </dsp:sp>
    <dsp:sp modelId="{BE80ED40-EDA9-4543-AD03-4902956BC41A}">
      <dsp:nvSpPr>
        <dsp:cNvPr id="0" name=""/>
        <dsp:cNvSpPr/>
      </dsp:nvSpPr>
      <dsp:spPr>
        <a:xfrm>
          <a:off x="0" y="2077397"/>
          <a:ext cx="2313530" cy="582819"/>
        </a:xfrm>
        <a:prstGeom prst="round2SameRect">
          <a:avLst>
            <a:gd name="adj1" fmla="val 16670"/>
            <a:gd name="adj2" fmla="val 0"/>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w="6350" cap="flat" cmpd="sng" algn="ctr">
          <a:solidFill>
            <a:schemeClr val="accent1">
              <a:shade val="50000"/>
              <a:hueOff val="222839"/>
              <a:satOff val="5970"/>
              <a:lumOff val="2630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DATA TAMPERING</a:t>
          </a:r>
        </a:p>
      </dsp:txBody>
      <dsp:txXfrm>
        <a:off x="0" y="2077397"/>
        <a:ext cx="2313530" cy="582819"/>
      </dsp:txXfrm>
    </dsp:sp>
    <dsp:sp modelId="{FF34087F-7779-416B-BCFD-468B07E5CDAE}">
      <dsp:nvSpPr>
        <dsp:cNvPr id="0" name=""/>
        <dsp:cNvSpPr/>
      </dsp:nvSpPr>
      <dsp:spPr>
        <a:xfrm>
          <a:off x="0" y="2660217"/>
          <a:ext cx="8898193" cy="1165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 smartphone in order to hide data can have a self destruction mode inbuilt through the SIM card that is retained and therefore can corrupt all data inside (e.g., use of </a:t>
          </a:r>
          <a:r>
            <a:rPr lang="en-US" sz="1600" kern="1200" dirty="0" err="1">
              <a:latin typeface="Times New Roman" panose="02020603050405020304" pitchFamily="18" charset="0"/>
              <a:cs typeface="Times New Roman" panose="02020603050405020304" pitchFamily="18" charset="0"/>
            </a:rPr>
            <a:t>Wickr</a:t>
          </a:r>
          <a:r>
            <a:rPr lang="en-US" sz="1600" kern="1200" dirty="0">
              <a:latin typeface="Times New Roman" panose="02020603050405020304" pitchFamily="18" charset="0"/>
              <a:cs typeface="Times New Roman" panose="02020603050405020304" pitchFamily="18" charset="0"/>
            </a:rPr>
            <a:t>)</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 smart phone needs special handling by removal of SIM, battery </a:t>
          </a:r>
          <a:r>
            <a:rPr lang="en-US" sz="1600" kern="1200" dirty="0" err="1">
              <a:latin typeface="Times New Roman" panose="02020603050405020304" pitchFamily="18" charset="0"/>
              <a:cs typeface="Times New Roman" panose="02020603050405020304" pitchFamily="18" charset="0"/>
            </a:rPr>
            <a:t>etc</a:t>
          </a:r>
          <a:r>
            <a:rPr lang="en-US" sz="1600" kern="1200" dirty="0">
              <a:latin typeface="Times New Roman" panose="02020603050405020304" pitchFamily="18" charset="0"/>
              <a:cs typeface="Times New Roman" panose="02020603050405020304" pitchFamily="18" charset="0"/>
            </a:rPr>
            <a:t>, and analysis in a dedicated space. </a:t>
          </a:r>
        </a:p>
      </dsp:txBody>
      <dsp:txXfrm>
        <a:off x="0" y="2660217"/>
        <a:ext cx="8898193" cy="1165814"/>
      </dsp:txXfrm>
    </dsp:sp>
    <dsp:sp modelId="{E7851C0F-775D-4879-A263-8EFA04D7A2EA}">
      <dsp:nvSpPr>
        <dsp:cNvPr id="0" name=""/>
        <dsp:cNvSpPr/>
      </dsp:nvSpPr>
      <dsp:spPr>
        <a:xfrm>
          <a:off x="2313530" y="3855172"/>
          <a:ext cx="6584662" cy="582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Use of remote devices for log in through Wi Fi and other sources</a:t>
          </a:r>
        </a:p>
      </dsp:txBody>
      <dsp:txXfrm>
        <a:off x="2313530" y="3855172"/>
        <a:ext cx="6584662" cy="582819"/>
      </dsp:txXfrm>
    </dsp:sp>
    <dsp:sp modelId="{A2628F6B-9573-404F-8358-0E27C6C2153A}">
      <dsp:nvSpPr>
        <dsp:cNvPr id="0" name=""/>
        <dsp:cNvSpPr/>
      </dsp:nvSpPr>
      <dsp:spPr>
        <a:xfrm>
          <a:off x="0" y="3855172"/>
          <a:ext cx="2313530" cy="582819"/>
        </a:xfrm>
        <a:prstGeom prst="round2SameRect">
          <a:avLst>
            <a:gd name="adj1" fmla="val 16670"/>
            <a:gd name="adj2" fmla="val 0"/>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w="6350" cap="flat" cmpd="sng" algn="ctr">
          <a:solidFill>
            <a:schemeClr val="accent1">
              <a:shade val="50000"/>
              <a:hueOff val="222839"/>
              <a:satOff val="5970"/>
              <a:lumOff val="2630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BEYOND ISPs</a:t>
          </a:r>
        </a:p>
      </dsp:txBody>
      <dsp:txXfrm>
        <a:off x="0" y="3855172"/>
        <a:ext cx="2313530" cy="582819"/>
      </dsp:txXfrm>
    </dsp:sp>
    <dsp:sp modelId="{3574A5F5-58D1-4731-A01C-6B889C0B2BBA}">
      <dsp:nvSpPr>
        <dsp:cNvPr id="0" name=""/>
        <dsp:cNvSpPr/>
      </dsp:nvSpPr>
      <dsp:spPr>
        <a:xfrm>
          <a:off x="0" y="4437992"/>
          <a:ext cx="8898193" cy="1165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ISPs can only help trace when the </a:t>
          </a:r>
          <a:r>
            <a:rPr lang="en-IN" sz="1600" kern="1200" dirty="0">
              <a:latin typeface="Times New Roman" panose="02020603050405020304" pitchFamily="18" charset="0"/>
              <a:cs typeface="Times New Roman" panose="02020603050405020304" pitchFamily="18" charset="0"/>
            </a:rPr>
            <a:t>route was used to send messages / data.</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IN" sz="1600" kern="1200">
              <a:latin typeface="Times New Roman" panose="02020603050405020304" pitchFamily="18" charset="0"/>
              <a:cs typeface="Times New Roman" panose="02020603050405020304" pitchFamily="18" charset="0"/>
            </a:rPr>
            <a:t>In </a:t>
          </a:r>
          <a:r>
            <a:rPr lang="en-IN" sz="1600" kern="1200" dirty="0">
              <a:latin typeface="Times New Roman" panose="02020603050405020304" pitchFamily="18" charset="0"/>
              <a:cs typeface="Times New Roman" panose="02020603050405020304" pitchFamily="18" charset="0"/>
            </a:rPr>
            <a:t>case the SIM was removed and the attacker used Wi Fi network (unsecured) or used a stolen phone where the earlier messaging platform was not deactivated, then it cannot be traced just through ISP. It needs dedicated testing devices like Oxygen Forensics and UFED Physical Analyser.</a:t>
          </a:r>
          <a:r>
            <a:rPr lang="en-US" sz="1600" kern="1200" dirty="0">
              <a:latin typeface="Times New Roman" panose="02020603050405020304" pitchFamily="18" charset="0"/>
              <a:cs typeface="Times New Roman" panose="02020603050405020304" pitchFamily="18" charset="0"/>
            </a:rPr>
            <a:t> </a:t>
          </a:r>
        </a:p>
      </dsp:txBody>
      <dsp:txXfrm>
        <a:off x="0" y="4437992"/>
        <a:ext cx="8898193" cy="116581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0FD37-E01C-4361-B932-3DCF42B17ABA}" type="datetimeFigureOut">
              <a:rPr lang="en-IN" smtClean="0"/>
              <a:pPr/>
              <a:t>3/28/2016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8C3174-4DB7-41DE-83F5-305D5E7ECA24}" type="slidenum">
              <a:rPr lang="en-IN" smtClean="0"/>
              <a:pPr/>
              <a:t>‹#›</a:t>
            </a:fld>
            <a:endParaRPr lang="en-IN"/>
          </a:p>
        </p:txBody>
      </p:sp>
    </p:spTree>
    <p:extLst>
      <p:ext uri="{BB962C8B-B14F-4D97-AF65-F5344CB8AC3E}">
        <p14:creationId xmlns:p14="http://schemas.microsoft.com/office/powerpoint/2010/main" xmlns="" val="198300765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017D5-229D-4E02-B8FF-E0F646881FE1}" type="datetimeFigureOut">
              <a:rPr lang="en-IN" smtClean="0"/>
              <a:pPr/>
              <a:t>3/28/2016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F640E-C6B6-4293-99F6-F7BF67B240E3}" type="slidenum">
              <a:rPr lang="en-IN" smtClean="0"/>
              <a:pPr/>
              <a:t>‹#›</a:t>
            </a:fld>
            <a:endParaRPr lang="en-IN"/>
          </a:p>
        </p:txBody>
      </p:sp>
    </p:spTree>
    <p:extLst>
      <p:ext uri="{BB962C8B-B14F-4D97-AF65-F5344CB8AC3E}">
        <p14:creationId xmlns:p14="http://schemas.microsoft.com/office/powerpoint/2010/main" xmlns="" val="168415164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51FA1-1FD5-4391-9876-B07737EFA303}" type="datetime1">
              <a:rPr lang="en-IN" smtClean="0"/>
              <a:pPr/>
              <a:t>3/28/2016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419742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C3BA2-1C09-49FF-8F05-1EBCC3168D7C}" type="datetime1">
              <a:rPr lang="en-IN" smtClean="0"/>
              <a:pPr/>
              <a:t>3/28/2016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78634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871BA-4899-492E-A004-160A6850D759}" type="datetime1">
              <a:rPr lang="en-IN" smtClean="0"/>
              <a:pPr/>
              <a:t>3/28/2016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3163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CED55-4CDD-4D10-BD2C-ED9F77439F15}" type="datetime1">
              <a:rPr lang="en-IN" smtClean="0"/>
              <a:pPr/>
              <a:t>3/28/2016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93915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1099E-3813-4965-8680-1866B11920FF}" type="datetime1">
              <a:rPr lang="en-IN" smtClean="0"/>
              <a:pPr/>
              <a:t>3/28/2016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37801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7FC5B-339B-403F-9673-8188825C4EDD}" type="datetime1">
              <a:rPr lang="en-IN" smtClean="0"/>
              <a:pPr/>
              <a:t>3/28/2016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76691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4801E-F513-46B6-9B11-D8E8A06D0F13}" type="datetime1">
              <a:rPr lang="en-IN" smtClean="0"/>
              <a:pPr/>
              <a:t>3/28/2016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245203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2E9D09-AEC9-4BFD-880F-D3E0D05C9A39}" type="datetime1">
              <a:rPr lang="en-IN" smtClean="0"/>
              <a:pPr/>
              <a:t>3/28/2016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55524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81518-DDD4-4B3D-9D70-D86FB32EE379}" type="datetime1">
              <a:rPr lang="en-IN" smtClean="0"/>
              <a:pPr/>
              <a:t>3/28/2016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318317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961CB-0553-4B07-BE56-404B223117F6}" type="datetime1">
              <a:rPr lang="en-IN" smtClean="0"/>
              <a:pPr/>
              <a:t>3/28/2016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106956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C712E-8C75-4377-9C36-80522CAF013F}" type="datetime1">
              <a:rPr lang="en-IN" smtClean="0"/>
              <a:pPr/>
              <a:t>3/28/2016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108611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E838B-7E64-4E47-8011-3762219B04FE}" type="datetime1">
              <a:rPr lang="en-IN" smtClean="0"/>
              <a:pPr/>
              <a:t>3/28/2016</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7058B-2F5C-41B7-A14F-4C91EFC0AA4F}" type="slidenum">
              <a:rPr lang="en-IN" smtClean="0"/>
              <a:pPr/>
              <a:t>‹#›</a:t>
            </a:fld>
            <a:endParaRPr lang="en-IN"/>
          </a:p>
        </p:txBody>
      </p:sp>
    </p:spTree>
    <p:extLst>
      <p:ext uri="{BB962C8B-B14F-4D97-AF65-F5344CB8AC3E}">
        <p14:creationId xmlns:p14="http://schemas.microsoft.com/office/powerpoint/2010/main" xmlns="" val="1577008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iirisconsulting.com/" TargetMode="External"/><Relationship Id="rId4" Type="http://schemas.openxmlformats.org/officeDocument/2006/relationships/hyperlink" Target="mailto:Garry@iirisconsulting.com"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82BE1BD7-5A33-4074-A39B-970813635CE4" descr="C618A60E-7028-40CE-A720-DA2AB9CBA35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46" y="-14284"/>
            <a:ext cx="9185271" cy="68929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BAB52BAD-4246-45B0-9351-16CC082F9335" descr="A3093314-1E26-4327-A7D8-B14969072A9F"/>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309" y="8988"/>
            <a:ext cx="5820472" cy="687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468309" y="2296854"/>
            <a:ext cx="8675691" cy="1323439"/>
          </a:xfrm>
          <a:prstGeom prst="rect">
            <a:avLst/>
          </a:prstGeom>
          <a:noFill/>
        </p:spPr>
        <p:txBody>
          <a:bodyPr wrap="square" rtlCol="0">
            <a:spAutoFit/>
          </a:bodyPr>
          <a:lstStyle/>
          <a:p>
            <a:pPr algn="just"/>
            <a:r>
              <a:rPr lang="en-IN" sz="4000" b="1" dirty="0">
                <a:solidFill>
                  <a:srgbClr val="002060"/>
                </a:solidFill>
                <a:latin typeface="Times New Roman" panose="02020603050405020304" pitchFamily="18" charset="0"/>
                <a:cs typeface="Times New Roman" panose="02020603050405020304" pitchFamily="18" charset="0"/>
              </a:rPr>
              <a:t>Limitations of Cyber Investigations &amp; Digital Forensics</a:t>
            </a:r>
            <a:endParaRPr lang="en-IN" sz="45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97804" y="4254663"/>
            <a:ext cx="3818164" cy="150810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Sagarika Chakraborty </a:t>
            </a:r>
          </a:p>
          <a:p>
            <a:r>
              <a:rPr lang="en-IN" sz="1600" dirty="0">
                <a:latin typeface="Times New Roman" panose="02020603050405020304" pitchFamily="18" charset="0"/>
                <a:cs typeface="Times New Roman" panose="02020603050405020304" pitchFamily="18" charset="0"/>
                <a:hlinkClick r:id="rId4"/>
              </a:rPr>
              <a:t>Sagarika@iirisconsulting.com</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hlinkClick r:id="rId5"/>
              </a:rPr>
              <a:t>www.iirisconsulting.com</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2016</a:t>
            </a:r>
          </a:p>
        </p:txBody>
      </p:sp>
      <p:sp>
        <p:nvSpPr>
          <p:cNvPr id="2" name="TextBox 1"/>
          <p:cNvSpPr txBox="1"/>
          <p:nvPr/>
        </p:nvSpPr>
        <p:spPr>
          <a:xfrm>
            <a:off x="6009135" y="6327840"/>
            <a:ext cx="3048000" cy="369332"/>
          </a:xfrm>
          <a:prstGeom prst="rect">
            <a:avLst/>
          </a:prstGeom>
          <a:noFill/>
        </p:spPr>
        <p:txBody>
          <a:bodyPr wrap="square" rtlCol="0">
            <a:spAutoFit/>
          </a:bodyPr>
          <a:lstStyle/>
          <a:p>
            <a:pPr algn="r"/>
            <a:r>
              <a:rPr lang="en-IN" b="1" dirty="0">
                <a:latin typeface="Times New Roman" panose="02020603050405020304" pitchFamily="18" charset="0"/>
                <a:cs typeface="Times New Roman" panose="02020603050405020304" pitchFamily="18" charset="0"/>
              </a:rPr>
              <a:t>MARCH 28, 2016</a:t>
            </a:r>
          </a:p>
        </p:txBody>
      </p:sp>
      <p:sp>
        <p:nvSpPr>
          <p:cNvPr id="7" name="TextBox 6"/>
          <p:cNvSpPr txBox="1"/>
          <p:nvPr/>
        </p:nvSpPr>
        <p:spPr>
          <a:xfrm>
            <a:off x="3883741" y="6012967"/>
            <a:ext cx="5188954" cy="369332"/>
          </a:xfrm>
          <a:prstGeom prst="rect">
            <a:avLst/>
          </a:prstGeom>
          <a:noFill/>
        </p:spPr>
        <p:txBody>
          <a:bodyPr wrap="square" rtlCol="0">
            <a:spAutoFit/>
          </a:bodyPr>
          <a:lstStyle/>
          <a:p>
            <a:pPr algn="r"/>
            <a:r>
              <a:rPr lang="en-IN" b="1" dirty="0">
                <a:latin typeface="Times New Roman" panose="02020603050405020304" pitchFamily="18" charset="0"/>
                <a:cs typeface="Times New Roman" panose="02020603050405020304" pitchFamily="18" charset="0"/>
              </a:rPr>
              <a:t>NATIONAL JUDICIAL ACADEMY, BHOPAL</a:t>
            </a:r>
          </a:p>
        </p:txBody>
      </p:sp>
    </p:spTree>
    <p:extLst>
      <p:ext uri="{BB962C8B-B14F-4D97-AF65-F5344CB8AC3E}">
        <p14:creationId xmlns:p14="http://schemas.microsoft.com/office/powerpoint/2010/main" xmlns="" val="1595465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2" name="TextBox 1"/>
          <p:cNvSpPr txBox="1"/>
          <p:nvPr/>
        </p:nvSpPr>
        <p:spPr>
          <a:xfrm>
            <a:off x="456" y="345857"/>
            <a:ext cx="8396291" cy="553998"/>
          </a:xfrm>
          <a:prstGeom prst="rect">
            <a:avLst/>
          </a:prstGeom>
          <a:noFill/>
        </p:spPr>
        <p:txBody>
          <a:bodyPr wrap="square" rtlCol="0">
            <a:spAutoFit/>
          </a:bodyPr>
          <a:lstStyle/>
          <a:p>
            <a:r>
              <a:rPr lang="en-IN" sz="3000" b="1" dirty="0">
                <a:solidFill>
                  <a:srgbClr val="002060"/>
                </a:solidFill>
                <a:latin typeface="Times New Roman" panose="02020603050405020304" pitchFamily="18" charset="0"/>
                <a:cs typeface="Times New Roman" panose="02020603050405020304" pitchFamily="18" charset="0"/>
              </a:rPr>
              <a:t>Case Study – The Curious Case of Missing Data</a:t>
            </a:r>
            <a:endParaRPr lang="en-IN" sz="3000" dirty="0">
              <a:latin typeface="Times New Roman" panose="02020603050405020304" pitchFamily="18" charset="0"/>
              <a:cs typeface="Times New Roman" panose="02020603050405020304" pitchFamily="18" charset="0"/>
            </a:endParaRPr>
          </a:p>
        </p:txBody>
      </p:sp>
      <p:sp>
        <p:nvSpPr>
          <p:cNvPr id="4" name="Rectangle 3"/>
          <p:cNvSpPr/>
          <p:nvPr/>
        </p:nvSpPr>
        <p:spPr>
          <a:xfrm>
            <a:off x="456" y="999905"/>
            <a:ext cx="8844116" cy="873572"/>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Detailed forensic study helped unearth the presence of two anti forensic software that helped the users work and transfer data without leaving a trace / creating a back up:</a:t>
            </a:r>
          </a:p>
        </p:txBody>
      </p:sp>
      <p:graphicFrame>
        <p:nvGraphicFramePr>
          <p:cNvPr id="12" name="Diagram 11"/>
          <p:cNvGraphicFramePr/>
          <p:nvPr>
            <p:extLst>
              <p:ext uri="{D42A27DB-BD31-4B8C-83A1-F6EECF244321}">
                <p14:modId xmlns:p14="http://schemas.microsoft.com/office/powerpoint/2010/main" xmlns="" val="1679825809"/>
              </p:ext>
            </p:extLst>
          </p:nvPr>
        </p:nvGraphicFramePr>
        <p:xfrm>
          <a:off x="371330" y="2252871"/>
          <a:ext cx="7927096" cy="4226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8062452" y="795992"/>
            <a:ext cx="1250697"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xmlns="" val="107599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2" name="TextBox 1"/>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Bandwidth Challenges </a:t>
            </a:r>
            <a:endParaRPr lang="en-IN" sz="32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nvPr>
        </p:nvGraphicFramePr>
        <p:xfrm>
          <a:off x="157317" y="1160206"/>
          <a:ext cx="8672052" cy="528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73058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graphicFrame>
        <p:nvGraphicFramePr>
          <p:cNvPr id="13" name="Diagram 12"/>
          <p:cNvGraphicFramePr/>
          <p:nvPr>
            <p:extLst>
              <p:ext uri="{D42A27DB-BD31-4B8C-83A1-F6EECF244321}">
                <p14:modId xmlns:p14="http://schemas.microsoft.com/office/powerpoint/2010/main" xmlns="" val="4024275383"/>
              </p:ext>
            </p:extLst>
          </p:nvPr>
        </p:nvGraphicFramePr>
        <p:xfrm>
          <a:off x="4193230" y="1264172"/>
          <a:ext cx="4790001" cy="3900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Resource Challenges </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8323" y="1276489"/>
            <a:ext cx="3997041" cy="4247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b="1" dirty="0">
                <a:solidFill>
                  <a:srgbClr val="C00000"/>
                </a:solidFill>
                <a:latin typeface="Times New Roman" panose="02020603050405020304" pitchFamily="18" charset="0"/>
                <a:cs typeface="Times New Roman" panose="02020603050405020304" pitchFamily="18" charset="0"/>
              </a:rPr>
              <a:t>Lack of focus </a:t>
            </a:r>
            <a:r>
              <a:rPr lang="en-IN" dirty="0">
                <a:latin typeface="Times New Roman" panose="02020603050405020304" pitchFamily="18" charset="0"/>
                <a:cs typeface="Times New Roman" panose="02020603050405020304" pitchFamily="18" charset="0"/>
              </a:rPr>
              <a:t>to develop forensics as a field of skill and expertise – degrees, certificates, skill trainings.</a:t>
            </a:r>
          </a:p>
          <a:p>
            <a:pPr marL="285750" indent="-285750" algn="just">
              <a:lnSpc>
                <a:spcPct val="150000"/>
              </a:lnSpc>
              <a:buFont typeface="Arial" panose="020B0604020202020204" pitchFamily="34" charset="0"/>
              <a:buChar char="•"/>
            </a:pPr>
            <a:r>
              <a:rPr lang="en-IN" b="1" dirty="0">
                <a:solidFill>
                  <a:srgbClr val="C00000"/>
                </a:solidFill>
                <a:latin typeface="Times New Roman" panose="02020603050405020304" pitchFamily="18" charset="0"/>
                <a:cs typeface="Times New Roman" panose="02020603050405020304" pitchFamily="18" charset="0"/>
              </a:rPr>
              <a:t>Lack of awareness and trainings </a:t>
            </a:r>
            <a:r>
              <a:rPr lang="en-IN" dirty="0">
                <a:latin typeface="Times New Roman" panose="02020603050405020304" pitchFamily="18" charset="0"/>
                <a:cs typeface="Times New Roman" panose="02020603050405020304" pitchFamily="18" charset="0"/>
              </a:rPr>
              <a:t>about modern techniques, advanced software and methodologies. </a:t>
            </a:r>
          </a:p>
          <a:p>
            <a:pPr marL="285750" indent="-285750" algn="just">
              <a:lnSpc>
                <a:spcPct val="150000"/>
              </a:lnSpc>
              <a:buFont typeface="Arial" panose="020B0604020202020204" pitchFamily="34" charset="0"/>
              <a:buChar char="•"/>
            </a:pPr>
            <a:r>
              <a:rPr lang="en-IN" b="1" dirty="0">
                <a:solidFill>
                  <a:srgbClr val="C00000"/>
                </a:solidFill>
                <a:latin typeface="Times New Roman" panose="02020603050405020304" pitchFamily="18" charset="0"/>
                <a:cs typeface="Times New Roman" panose="02020603050405020304" pitchFamily="18" charset="0"/>
              </a:rPr>
              <a:t>Lack of continuous review </a:t>
            </a:r>
            <a:r>
              <a:rPr lang="en-IN" dirty="0">
                <a:latin typeface="Times New Roman" panose="02020603050405020304" pitchFamily="18" charset="0"/>
                <a:cs typeface="Times New Roman" panose="02020603050405020304" pitchFamily="18" charset="0"/>
              </a:rPr>
              <a:t>to understand system lags, plan for upgrades and also ensure compliance with monetary standards</a:t>
            </a:r>
          </a:p>
        </p:txBody>
      </p:sp>
      <p:sp>
        <p:nvSpPr>
          <p:cNvPr id="4" name="Rectangle 3"/>
          <p:cNvSpPr/>
          <p:nvPr/>
        </p:nvSpPr>
        <p:spPr>
          <a:xfrm>
            <a:off x="123130" y="5582203"/>
            <a:ext cx="8440765" cy="1016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600" b="1" dirty="0">
                <a:solidFill>
                  <a:srgbClr val="C00000"/>
                </a:solidFill>
                <a:latin typeface="Times New Roman" panose="02020603050405020304" pitchFamily="18" charset="0"/>
                <a:cs typeface="Times New Roman" panose="02020603050405020304" pitchFamily="18" charset="0"/>
              </a:rPr>
              <a:t>SECURITY &amp; INFRASTRUCTURE FORMS A PART OF THE BUDGET CONSIDERATION EACH YEAR. HOWEVER NO FOCUS ON ALLOCATION OF FUNDS AT THE MICRO LEVEL TO ENHANCE REQUIRED INVESTIGATIVE SKILL SETS </a:t>
            </a:r>
          </a:p>
        </p:txBody>
      </p:sp>
    </p:spTree>
    <p:extLst>
      <p:ext uri="{BB962C8B-B14F-4D97-AF65-F5344CB8AC3E}">
        <p14:creationId xmlns:p14="http://schemas.microsoft.com/office/powerpoint/2010/main" xmlns="" val="14467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2" name="TextBox 1"/>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Resource Challenges  – Handling Data </a:t>
            </a: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19667" y="1276489"/>
            <a:ext cx="9261987" cy="877163"/>
          </a:xfrm>
          <a:prstGeom prst="rect">
            <a:avLst/>
          </a:prstGeom>
        </p:spPr>
        <p:txBody>
          <a:bodyPr wrap="square">
            <a:spAutoFit/>
          </a:bodyPr>
          <a:lstStyle/>
          <a:p>
            <a:pPr algn="ctr">
              <a:lnSpc>
                <a:spcPct val="150000"/>
              </a:lnSpc>
            </a:pPr>
            <a:r>
              <a:rPr lang="en-IN" sz="1600" dirty="0">
                <a:latin typeface="Times New Roman" panose="02020603050405020304" pitchFamily="18" charset="0"/>
                <a:cs typeface="Times New Roman" panose="02020603050405020304" pitchFamily="18" charset="0"/>
              </a:rPr>
              <a:t>“</a:t>
            </a:r>
            <a:r>
              <a:rPr lang="en-IN" sz="1600" b="1" dirty="0">
                <a:latin typeface="Times New Roman" panose="02020603050405020304" pitchFamily="18" charset="0"/>
                <a:cs typeface="Times New Roman" panose="02020603050405020304" pitchFamily="18" charset="0"/>
              </a:rPr>
              <a:t>Computer forensics is the equivalent of surveying a crime scene or performing an autopsy on a victim</a:t>
            </a:r>
            <a:r>
              <a:rPr lang="en-IN" sz="1600"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(James Borek, 2001) </a:t>
            </a:r>
          </a:p>
        </p:txBody>
      </p:sp>
      <p:graphicFrame>
        <p:nvGraphicFramePr>
          <p:cNvPr id="6" name="Diagram 5"/>
          <p:cNvGraphicFramePr/>
          <p:nvPr>
            <p:extLst>
              <p:ext uri="{D42A27DB-BD31-4B8C-83A1-F6EECF244321}">
                <p14:modId xmlns:p14="http://schemas.microsoft.com/office/powerpoint/2010/main" xmlns="" val="4126019235"/>
              </p:ext>
            </p:extLst>
          </p:nvPr>
        </p:nvGraphicFramePr>
        <p:xfrm>
          <a:off x="127819" y="2153652"/>
          <a:ext cx="7836310" cy="4374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189705" y="3864078"/>
            <a:ext cx="1730478" cy="1061884"/>
          </a:xfrm>
          <a:prstGeom prst="rect">
            <a:avLst/>
          </a:prstGeom>
          <a:gradFill flip="none" rotWithShape="1">
            <a:gsLst>
              <a:gs pos="0">
                <a:srgbClr val="507BA5">
                  <a:shade val="30000"/>
                  <a:satMod val="115000"/>
                </a:srgbClr>
              </a:gs>
              <a:gs pos="50000">
                <a:srgbClr val="507BA5">
                  <a:shade val="67500"/>
                  <a:satMod val="115000"/>
                </a:srgbClr>
              </a:gs>
              <a:gs pos="100000">
                <a:srgbClr val="507BA5">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CRITICAL PARAMETERS</a:t>
            </a:r>
          </a:p>
        </p:txBody>
      </p:sp>
    </p:spTree>
    <p:extLst>
      <p:ext uri="{BB962C8B-B14F-4D97-AF65-F5344CB8AC3E}">
        <p14:creationId xmlns:p14="http://schemas.microsoft.com/office/powerpoint/2010/main" xmlns="" val="95475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2" name="TextBox 1"/>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Handling Smartphones – Being Smart?</a:t>
            </a:r>
            <a:endParaRPr lang="en-IN" sz="32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xmlns="" val="1854193182"/>
              </p:ext>
            </p:extLst>
          </p:nvPr>
        </p:nvGraphicFramePr>
        <p:xfrm>
          <a:off x="108155" y="1150375"/>
          <a:ext cx="8898193" cy="5604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116130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 y="0"/>
            <a:ext cx="9143085" cy="6858000"/>
          </a:xfrm>
          <a:prstGeom prst="rect">
            <a:avLst/>
          </a:prstGeom>
        </p:spPr>
      </p:pic>
      <p:sp>
        <p:nvSpPr>
          <p:cNvPr id="2" name="TextBox 1"/>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Handling Data – Evidence Management  </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0774" y="1143129"/>
            <a:ext cx="7649497" cy="369332"/>
          </a:xfrm>
          <a:prstGeom prst="rect">
            <a:avLst/>
          </a:prstGeom>
          <a:noFill/>
        </p:spPr>
        <p:txBody>
          <a:bodyPr wrap="square" rtlCol="0">
            <a:spAutoFit/>
          </a:bodyPr>
          <a:lstStyle/>
          <a:p>
            <a:pPr algn="ctr"/>
            <a:r>
              <a:rPr lang="en-IN" b="1" u="sng" dirty="0">
                <a:solidFill>
                  <a:srgbClr val="C00000"/>
                </a:solidFill>
                <a:latin typeface="Times New Roman" panose="02020603050405020304" pitchFamily="18" charset="0"/>
                <a:cs typeface="Times New Roman" panose="02020603050405020304" pitchFamily="18" charset="0"/>
              </a:rPr>
              <a:t>COMMON CHECKLIST POINTERS THAT ARE MISSED</a:t>
            </a:r>
          </a:p>
        </p:txBody>
      </p:sp>
      <p:sp>
        <p:nvSpPr>
          <p:cNvPr id="7" name="Rectangle 6"/>
          <p:cNvSpPr/>
          <p:nvPr/>
        </p:nvSpPr>
        <p:spPr>
          <a:xfrm>
            <a:off x="309716" y="1602238"/>
            <a:ext cx="8598310" cy="3541226"/>
          </a:xfrm>
          <a:prstGeom prst="rect">
            <a:avLst/>
          </a:prstGeom>
        </p:spPr>
        <p:txBody>
          <a:bodyPr wrap="square">
            <a:spAutoFit/>
          </a:bodyPr>
          <a:lstStyle/>
          <a:p>
            <a:pPr marL="285750" indent="-285750">
              <a:lnSpc>
                <a:spcPct val="114000"/>
              </a:lnSpc>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Can the information in the "chain of custody" form prove the "continuity of evidence"?</a:t>
            </a:r>
          </a:p>
          <a:p>
            <a:pPr marL="285750" indent="-285750">
              <a:lnSpc>
                <a:spcPct val="114000"/>
              </a:lnSpc>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Is the information present in the "chain of custody" form known and acceptable by all parties present?</a:t>
            </a:r>
          </a:p>
          <a:p>
            <a:pPr marL="285750" indent="-285750">
              <a:lnSpc>
                <a:spcPct val="114000"/>
              </a:lnSpc>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Can the process of evidence management help determine the following:</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Being able to determine which evidence came from which piece of hardware,</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Where that piece of hardware was retrieved from,</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Documenting all persons handling the evidence,</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Ensuring secure storage of the evidence with limited accessibility,</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Documenting all processes used to extract the information,</a:t>
            </a:r>
          </a:p>
          <a:p>
            <a:pPr marL="1200150" lvl="2" indent="-285750">
              <a:lnSpc>
                <a:spcPct val="114000"/>
              </a:lnSpc>
              <a:buFont typeface="Wingdings" panose="05000000000000000000" pitchFamily="2" charset="2"/>
              <a:buChar char="ü"/>
            </a:pPr>
            <a:r>
              <a:rPr lang="en-IN" i="1" dirty="0">
                <a:latin typeface="Times New Roman" panose="02020603050405020304" pitchFamily="18" charset="0"/>
                <a:cs typeface="Times New Roman" panose="02020603050405020304" pitchFamily="18" charset="0"/>
              </a:rPr>
              <a:t>Ensuring that those processes used are reproducible, and would produce the same result. </a:t>
            </a:r>
          </a:p>
        </p:txBody>
      </p:sp>
      <p:sp>
        <p:nvSpPr>
          <p:cNvPr id="8" name="TextBox 7"/>
          <p:cNvSpPr txBox="1"/>
          <p:nvPr/>
        </p:nvSpPr>
        <p:spPr>
          <a:xfrm>
            <a:off x="140108" y="5233241"/>
            <a:ext cx="8767918" cy="830997"/>
          </a:xfrm>
          <a:prstGeom prst="rect">
            <a:avLst/>
          </a:prstGeom>
          <a:solidFill>
            <a:schemeClr val="accent1">
              <a:lumMod val="40000"/>
              <a:lumOff val="60000"/>
            </a:schemeClr>
          </a:solidFill>
          <a:ln>
            <a:solidFill>
              <a:schemeClr val="tx1"/>
            </a:solidFill>
          </a:ln>
        </p:spPr>
        <p:txBody>
          <a:bodyPr wrap="square" rtlCol="0">
            <a:spAutoFit/>
          </a:bodyPr>
          <a:lstStyle/>
          <a:p>
            <a:pPr algn="just">
              <a:lnSpc>
                <a:spcPct val="150000"/>
              </a:lnSpc>
            </a:pPr>
            <a:r>
              <a:rPr lang="en-IN" sz="1600" b="1" dirty="0">
                <a:solidFill>
                  <a:srgbClr val="C00000"/>
                </a:solidFill>
                <a:latin typeface="Times New Roman" panose="02020603050405020304" pitchFamily="18" charset="0"/>
                <a:cs typeface="Times New Roman" panose="02020603050405020304" pitchFamily="18" charset="0"/>
              </a:rPr>
              <a:t>ALMOST 80% OF THE FORENSIC FINDINGS ARE CHALLENGED AND NOT SUSTAINED ON GROUNDS OF IMPROPER HANDLING OF EVIDENCE </a:t>
            </a:r>
          </a:p>
        </p:txBody>
      </p:sp>
    </p:spTree>
    <p:extLst>
      <p:ext uri="{BB962C8B-B14F-4D97-AF65-F5344CB8AC3E}">
        <p14:creationId xmlns:p14="http://schemas.microsoft.com/office/powerpoint/2010/main" xmlns="" val="3587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6" name="TextBox 5"/>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Legal &amp; Jurisdiction Challenges </a:t>
            </a:r>
            <a:endParaRPr lang="en-I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887107" y="1140542"/>
            <a:ext cx="5073445" cy="369332"/>
          </a:xfrm>
          <a:prstGeom prst="rect">
            <a:avLst/>
          </a:prstGeom>
          <a:noFill/>
        </p:spPr>
        <p:txBody>
          <a:bodyPr wrap="square" rtlCol="0">
            <a:spAutoFit/>
          </a:bodyPr>
          <a:lstStyle/>
          <a:p>
            <a:pPr algn="ctr"/>
            <a:r>
              <a:rPr lang="en-IN" b="1" dirty="0">
                <a:solidFill>
                  <a:srgbClr val="C00000"/>
                </a:solidFill>
                <a:latin typeface="Times New Roman" panose="02020603050405020304" pitchFamily="18" charset="0"/>
                <a:cs typeface="Times New Roman" panose="02020603050405020304" pitchFamily="18" charset="0"/>
              </a:rPr>
              <a:t>FACTORS THAT AFFECT THE PROCESS</a:t>
            </a:r>
          </a:p>
        </p:txBody>
      </p:sp>
      <p:graphicFrame>
        <p:nvGraphicFramePr>
          <p:cNvPr id="7" name="Diagram 6"/>
          <p:cNvGraphicFramePr/>
          <p:nvPr>
            <p:extLst>
              <p:ext uri="{D42A27DB-BD31-4B8C-83A1-F6EECF244321}">
                <p14:modId xmlns:p14="http://schemas.microsoft.com/office/powerpoint/2010/main" xmlns="" val="1673393218"/>
              </p:ext>
            </p:extLst>
          </p:nvPr>
        </p:nvGraphicFramePr>
        <p:xfrm>
          <a:off x="894734" y="1421383"/>
          <a:ext cx="7600337" cy="4837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147485" y="2276166"/>
            <a:ext cx="2330244" cy="914400"/>
          </a:xfrm>
          <a:prstGeom prst="rect">
            <a:avLst/>
          </a:prstGeom>
          <a:solidFill>
            <a:schemeClr val="tx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latin typeface="Times New Roman" panose="02020603050405020304" pitchFamily="18" charset="0"/>
                <a:cs typeface="Times New Roman" panose="02020603050405020304" pitchFamily="18" charset="0"/>
              </a:rPr>
              <a:t>Difference in laws on privacy, evidence etc.</a:t>
            </a:r>
          </a:p>
        </p:txBody>
      </p:sp>
      <p:cxnSp>
        <p:nvCxnSpPr>
          <p:cNvPr id="14" name="Straight Connector 13"/>
          <p:cNvCxnSpPr/>
          <p:nvPr/>
        </p:nvCxnSpPr>
        <p:spPr>
          <a:xfrm>
            <a:off x="1769806" y="3283974"/>
            <a:ext cx="560439" cy="432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694039" y="5338916"/>
            <a:ext cx="265471" cy="4326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7485" y="5835205"/>
            <a:ext cx="3426540" cy="914400"/>
          </a:xfrm>
          <a:prstGeom prst="rect">
            <a:avLst/>
          </a:prstGeom>
          <a:solidFill>
            <a:schemeClr val="tx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latin typeface="Times New Roman" panose="02020603050405020304" pitchFamily="18" charset="0"/>
                <a:cs typeface="Times New Roman" panose="02020603050405020304" pitchFamily="18" charset="0"/>
              </a:rPr>
              <a:t>Refusal by corporate to de-crypt / divulge details – Gmail, Apple, </a:t>
            </a:r>
            <a:r>
              <a:rPr lang="en-IN" b="1" dirty="0" err="1">
                <a:solidFill>
                  <a:schemeClr val="tx1"/>
                </a:solidFill>
                <a:latin typeface="Times New Roman" panose="02020603050405020304" pitchFamily="18" charset="0"/>
                <a:cs typeface="Times New Roman" panose="02020603050405020304" pitchFamily="18" charset="0"/>
              </a:rPr>
              <a:t>Yandex</a:t>
            </a:r>
            <a:r>
              <a:rPr lang="en-IN" b="1" dirty="0">
                <a:solidFill>
                  <a:schemeClr val="tx1"/>
                </a:solidFill>
                <a:latin typeface="Times New Roman" panose="02020603050405020304" pitchFamily="18" charset="0"/>
                <a:cs typeface="Times New Roman" panose="02020603050405020304" pitchFamily="18" charset="0"/>
              </a:rPr>
              <a:t>, Blackberry</a:t>
            </a:r>
          </a:p>
        </p:txBody>
      </p:sp>
      <p:sp>
        <p:nvSpPr>
          <p:cNvPr id="18" name="Rectangle 17"/>
          <p:cNvSpPr/>
          <p:nvPr/>
        </p:nvSpPr>
        <p:spPr>
          <a:xfrm>
            <a:off x="7206588" y="2811918"/>
            <a:ext cx="1809593" cy="1376732"/>
          </a:xfrm>
          <a:prstGeom prst="rect">
            <a:avLst/>
          </a:prstGeom>
          <a:solidFill>
            <a:schemeClr val="tx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latin typeface="Times New Roman" panose="02020603050405020304" pitchFamily="18" charset="0"/>
                <a:cs typeface="Times New Roman" panose="02020603050405020304" pitchFamily="18" charset="0"/>
              </a:rPr>
              <a:t>Difference in perception &amp; acceptability of breaches</a:t>
            </a:r>
          </a:p>
        </p:txBody>
      </p:sp>
      <p:cxnSp>
        <p:nvCxnSpPr>
          <p:cNvPr id="19" name="Straight Connector 18"/>
          <p:cNvCxnSpPr/>
          <p:nvPr/>
        </p:nvCxnSpPr>
        <p:spPr>
          <a:xfrm flipH="1" flipV="1">
            <a:off x="6282813" y="3028335"/>
            <a:ext cx="796414" cy="16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581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6" name="TextBox 5"/>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Legal &amp; Jurisdiction Challenges – India  </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1111046"/>
            <a:ext cx="9015724" cy="216982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To understand the position of digital / cyber forensics in India, a combined reading of the </a:t>
            </a:r>
            <a:r>
              <a:rPr lang="en-IN" b="1" dirty="0">
                <a:latin typeface="Times New Roman" panose="02020603050405020304" pitchFamily="18" charset="0"/>
                <a:cs typeface="Times New Roman" panose="02020603050405020304" pitchFamily="18" charset="0"/>
              </a:rPr>
              <a:t>Indian Evidence Act, 1872</a:t>
            </a:r>
            <a:r>
              <a:rPr lang="en-IN" dirty="0">
                <a:latin typeface="Times New Roman" panose="02020603050405020304" pitchFamily="18" charset="0"/>
                <a:cs typeface="Times New Roman" panose="02020603050405020304" pitchFamily="18" charset="0"/>
              </a:rPr>
              <a:t> is required along with the </a:t>
            </a:r>
            <a:r>
              <a:rPr lang="en-IN" b="1" dirty="0">
                <a:latin typeface="Times New Roman" panose="02020603050405020304" pitchFamily="18" charset="0"/>
                <a:cs typeface="Times New Roman" panose="02020603050405020304" pitchFamily="18" charset="0"/>
              </a:rPr>
              <a:t>Informational Technology Act, 2000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Indian Penal Code, 1860</a:t>
            </a:r>
            <a:r>
              <a:rPr lang="en-IN" dirty="0">
                <a:latin typeface="Times New Roman" panose="02020603050405020304" pitchFamily="18" charset="0"/>
                <a:cs typeface="Times New Roman" panose="02020603050405020304" pitchFamily="18" charset="0"/>
              </a:rPr>
              <a:t>. </a:t>
            </a:r>
          </a:p>
          <a:p>
            <a:pPr algn="just">
              <a:lnSpc>
                <a:spcPct val="150000"/>
              </a:lnSpc>
            </a:pPr>
            <a:r>
              <a:rPr lang="en-IN" dirty="0">
                <a:latin typeface="Times New Roman" panose="02020603050405020304" pitchFamily="18" charset="0"/>
                <a:cs typeface="Times New Roman" panose="02020603050405020304" pitchFamily="18" charset="0"/>
              </a:rPr>
              <a:t>However, despite the same there remains a few challenges that are unresolved and delay and hamper the smooth functioning of the judiciary while dealing with such cases.</a:t>
            </a:r>
          </a:p>
        </p:txBody>
      </p:sp>
      <p:graphicFrame>
        <p:nvGraphicFramePr>
          <p:cNvPr id="4" name="Diagram 3"/>
          <p:cNvGraphicFramePr/>
          <p:nvPr>
            <p:extLst>
              <p:ext uri="{D42A27DB-BD31-4B8C-83A1-F6EECF244321}">
                <p14:modId xmlns:p14="http://schemas.microsoft.com/office/powerpoint/2010/main" xmlns="" val="3935498846"/>
              </p:ext>
            </p:extLst>
          </p:nvPr>
        </p:nvGraphicFramePr>
        <p:xfrm>
          <a:off x="403122" y="3461285"/>
          <a:ext cx="8465575" cy="2983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88506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D210DFE5-4FBE-42EF-928C-8D3B7EC0F5F8" descr="90590BC9-CB11-4713-937B-F681A8A50CF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945"/>
            <a:ext cx="9124950" cy="6846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04282" y="2835782"/>
            <a:ext cx="8597478"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Way Forward – Collaborative Approach </a:t>
            </a:r>
          </a:p>
        </p:txBody>
      </p:sp>
    </p:spTree>
    <p:extLst>
      <p:ext uri="{BB962C8B-B14F-4D97-AF65-F5344CB8AC3E}">
        <p14:creationId xmlns:p14="http://schemas.microsoft.com/office/powerpoint/2010/main" xmlns="" val="1350767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6" name="TextBox 5"/>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Way Forward – Embracing the “E”s</a:t>
            </a:r>
            <a:endParaRPr lang="en-IN" sz="3200"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xmlns="" val="2806240491"/>
              </p:ext>
            </p:extLst>
          </p:nvPr>
        </p:nvGraphicFramePr>
        <p:xfrm>
          <a:off x="255639" y="1276489"/>
          <a:ext cx="8504903" cy="5084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2242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76017A1F-7307-4231-A0E6-9871294C85A2" descr="3D6EAA1C-919D-4BEA-902C-0ECEB17FA62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50" y="4763"/>
            <a:ext cx="9137650" cy="6857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90575" y="551388"/>
            <a:ext cx="7077075"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Table of Contents</a:t>
            </a:r>
            <a:endParaRPr lang="en-IN" sz="30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952500" y="1314450"/>
            <a:ext cx="7458075" cy="4998356"/>
          </a:xfrm>
          <a:prstGeom prst="rect">
            <a:avLst/>
          </a:prstGeom>
          <a:noFill/>
        </p:spPr>
        <p:txBody>
          <a:bodyPr wrap="square" rtlCol="0">
            <a:spAutoFit/>
          </a:bodyPr>
          <a:lstStyle/>
          <a:p>
            <a:pPr marL="285750" indent="-285750">
              <a:lnSpc>
                <a:spcPct val="114000"/>
              </a:lnSpc>
              <a:buFont typeface="Times New Roman" panose="02020603050405020304" pitchFamily="18" charset="0"/>
              <a:buChar char="■"/>
            </a:pPr>
            <a:r>
              <a:rPr lang="en-IN" sz="2000" b="1" dirty="0">
                <a:latin typeface="Times New Roman" panose="02020603050405020304" pitchFamily="18" charset="0"/>
                <a:cs typeface="Times New Roman" panose="02020603050405020304" pitchFamily="18" charset="0"/>
              </a:rPr>
              <a:t>The Fight</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The Web of Cyber Crime </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Effective Combats Against Cyber Crime</a:t>
            </a:r>
          </a:p>
          <a:p>
            <a:pPr marL="285750" indent="-285750">
              <a:lnSpc>
                <a:spcPct val="114000"/>
              </a:lnSpc>
              <a:buFont typeface="Times New Roman" panose="02020603050405020304" pitchFamily="18" charset="0"/>
              <a:buChar char="■"/>
            </a:pPr>
            <a:r>
              <a:rPr lang="en-IN" sz="2000" b="1" dirty="0">
                <a:latin typeface="Times New Roman" panose="02020603050405020304" pitchFamily="18" charset="0"/>
                <a:cs typeface="Times New Roman" panose="02020603050405020304" pitchFamily="18" charset="0"/>
              </a:rPr>
              <a:t>Limitations – Difference in Perspective </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Geography Based Differences</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Technological Expertise</a:t>
            </a:r>
          </a:p>
          <a:p>
            <a:pPr marL="1200150" lvl="2" indent="-285750">
              <a:lnSpc>
                <a:spcPct val="114000"/>
              </a:lnSpc>
              <a:buFont typeface="Wingdings" panose="05000000000000000000" pitchFamily="2" charset="2"/>
              <a:buChar char="§"/>
            </a:pPr>
            <a:r>
              <a:rPr lang="en-IN" sz="1700" i="1" dirty="0">
                <a:latin typeface="Times New Roman" panose="02020603050405020304" pitchFamily="18" charset="0"/>
                <a:cs typeface="Times New Roman" panose="02020603050405020304" pitchFamily="18" charset="0"/>
              </a:rPr>
              <a:t>Case Study – The Curious Case of Missing Data</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Bandwidth Challenges </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Resource Challenges </a:t>
            </a:r>
          </a:p>
          <a:p>
            <a:pPr marL="1200150" lvl="2" indent="-285750">
              <a:lnSpc>
                <a:spcPct val="114000"/>
              </a:lnSpc>
              <a:buFont typeface="Wingdings" panose="05000000000000000000" pitchFamily="2" charset="2"/>
              <a:buChar char="§"/>
            </a:pPr>
            <a:r>
              <a:rPr lang="en-IN" sz="1700" i="1" dirty="0">
                <a:latin typeface="Times New Roman" panose="02020603050405020304" pitchFamily="18" charset="0"/>
                <a:cs typeface="Times New Roman" panose="02020603050405020304" pitchFamily="18" charset="0"/>
              </a:rPr>
              <a:t>Handling Data </a:t>
            </a:r>
          </a:p>
          <a:p>
            <a:pPr marL="1200150" lvl="2" indent="-285750">
              <a:lnSpc>
                <a:spcPct val="114000"/>
              </a:lnSpc>
              <a:buFont typeface="Wingdings" panose="05000000000000000000" pitchFamily="2" charset="2"/>
              <a:buChar char="§"/>
            </a:pPr>
            <a:r>
              <a:rPr lang="en-IN" sz="1700" i="1" dirty="0">
                <a:latin typeface="Times New Roman" panose="02020603050405020304" pitchFamily="18" charset="0"/>
                <a:cs typeface="Times New Roman" panose="02020603050405020304" pitchFamily="18" charset="0"/>
              </a:rPr>
              <a:t>Handling Smartphones – Being Smart?</a:t>
            </a:r>
          </a:p>
          <a:p>
            <a:pPr marL="1200150" lvl="2" indent="-285750">
              <a:lnSpc>
                <a:spcPct val="114000"/>
              </a:lnSpc>
              <a:buFont typeface="Wingdings" panose="05000000000000000000" pitchFamily="2" charset="2"/>
              <a:buChar char="§"/>
            </a:pPr>
            <a:r>
              <a:rPr lang="en-IN" sz="1700" i="1" dirty="0">
                <a:latin typeface="Times New Roman" panose="02020603050405020304" pitchFamily="18" charset="0"/>
                <a:cs typeface="Times New Roman" panose="02020603050405020304" pitchFamily="18" charset="0"/>
              </a:rPr>
              <a:t>Evidence Management  </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Legal &amp; Jurisdiction Challenges </a:t>
            </a:r>
          </a:p>
          <a:p>
            <a:pPr marL="1200150" lvl="2" indent="-285750">
              <a:lnSpc>
                <a:spcPct val="114000"/>
              </a:lnSpc>
              <a:buFont typeface="Wingdings" panose="05000000000000000000" pitchFamily="2" charset="2"/>
              <a:buChar char="§"/>
            </a:pPr>
            <a:r>
              <a:rPr lang="en-IN" sz="1700" i="1" dirty="0">
                <a:latin typeface="Times New Roman" panose="02020603050405020304" pitchFamily="18" charset="0"/>
                <a:cs typeface="Times New Roman" panose="02020603050405020304" pitchFamily="18" charset="0"/>
              </a:rPr>
              <a:t>India </a:t>
            </a:r>
          </a:p>
          <a:p>
            <a:pPr marL="285750" lvl="1" indent="-285750">
              <a:lnSpc>
                <a:spcPct val="114000"/>
              </a:lnSpc>
              <a:buFont typeface="Times New Roman" panose="02020603050405020304" pitchFamily="18" charset="0"/>
              <a:buChar char="■"/>
            </a:pPr>
            <a:r>
              <a:rPr lang="en-IN" sz="2000" b="1" dirty="0">
                <a:latin typeface="Times New Roman" panose="02020603050405020304" pitchFamily="18" charset="0"/>
                <a:cs typeface="Times New Roman" panose="02020603050405020304" pitchFamily="18" charset="0"/>
              </a:rPr>
              <a:t>Way Forward – Collaborative Approach </a:t>
            </a:r>
          </a:p>
          <a:p>
            <a:pPr marL="742950" lvl="1" indent="-285750">
              <a:lnSpc>
                <a:spcPct val="114000"/>
              </a:lnSpc>
              <a:buFont typeface="Times New Roman" panose="02020603050405020304" pitchFamily="18" charset="0"/>
              <a:buChar char="□"/>
            </a:pPr>
            <a:r>
              <a:rPr lang="en-IN" sz="1700" dirty="0">
                <a:latin typeface="Times New Roman" panose="02020603050405020304" pitchFamily="18" charset="0"/>
                <a:cs typeface="Times New Roman" panose="02020603050405020304" pitchFamily="18" charset="0"/>
              </a:rPr>
              <a:t>Embracing the “E”s</a:t>
            </a:r>
          </a:p>
        </p:txBody>
      </p:sp>
    </p:spTree>
    <p:extLst>
      <p:ext uri="{BB962C8B-B14F-4D97-AF65-F5344CB8AC3E}">
        <p14:creationId xmlns:p14="http://schemas.microsoft.com/office/powerpoint/2010/main" xmlns="" val="2011421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0EA7463E-6B9A-4647-9C74-256520074C77" descr="90374F4C-C6C4-478A-86EF-B20DF780090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49" y="4763"/>
            <a:ext cx="9132327" cy="685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2381250" y="2913588"/>
            <a:ext cx="5153025" cy="707886"/>
          </a:xfrm>
          <a:prstGeom prst="rect">
            <a:avLst/>
          </a:prstGeom>
          <a:noFill/>
        </p:spPr>
        <p:txBody>
          <a:bodyPr wrap="square" rtlCol="0">
            <a:spAutoFit/>
          </a:bodyPr>
          <a:lstStyle/>
          <a:p>
            <a:pPr algn="ctr"/>
            <a:r>
              <a:rPr lang="en-IN" sz="4000" dirty="0">
                <a:solidFill>
                  <a:srgbClr val="002060"/>
                </a:solidFill>
                <a:latin typeface="Times New Roman" panose="02020603050405020304" pitchFamily="18" charset="0"/>
                <a:cs typeface="Times New Roman" panose="02020603050405020304" pitchFamily="18" charset="0"/>
              </a:rPr>
              <a:t>THANK YOU</a:t>
            </a:r>
          </a:p>
        </p:txBody>
      </p:sp>
      <p:sp>
        <p:nvSpPr>
          <p:cNvPr id="2" name="TextBox 1"/>
          <p:cNvSpPr txBox="1"/>
          <p:nvPr/>
        </p:nvSpPr>
        <p:spPr>
          <a:xfrm>
            <a:off x="6243076" y="5810250"/>
            <a:ext cx="2596124" cy="338554"/>
          </a:xfrm>
          <a:prstGeom prst="rect">
            <a:avLst/>
          </a:prstGeom>
          <a:noFill/>
        </p:spPr>
        <p:txBody>
          <a:bodyPr wrap="square" rtlCol="0">
            <a:spAutoFit/>
          </a:bodyPr>
          <a:lstStyle/>
          <a:p>
            <a:r>
              <a:rPr lang="en-IN" sz="1600" dirty="0">
                <a:solidFill>
                  <a:srgbClr val="002060"/>
                </a:solidFill>
                <a:latin typeface="Nexa Light" panose="02000000000000000000" pitchFamily="50" charset="0"/>
              </a:rPr>
              <a:t>www.iirisconsulting.com</a:t>
            </a:r>
          </a:p>
        </p:txBody>
      </p:sp>
    </p:spTree>
    <p:extLst>
      <p:ext uri="{BB962C8B-B14F-4D97-AF65-F5344CB8AC3E}">
        <p14:creationId xmlns:p14="http://schemas.microsoft.com/office/powerpoint/2010/main" xmlns="" val="35896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D210DFE5-4FBE-42EF-928C-8D3B7EC0F5F8" descr="90590BC9-CB11-4713-937B-F681A8A50CF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945"/>
            <a:ext cx="9124950" cy="6846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04282" y="2835782"/>
            <a:ext cx="8597478"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The Fight!!!</a:t>
            </a:r>
          </a:p>
        </p:txBody>
      </p:sp>
    </p:spTree>
    <p:extLst>
      <p:ext uri="{BB962C8B-B14F-4D97-AF65-F5344CB8AC3E}">
        <p14:creationId xmlns:p14="http://schemas.microsoft.com/office/powerpoint/2010/main" xmlns="" val="122587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3085" cy="6858000"/>
          </a:xfrm>
          <a:prstGeom prst="rect">
            <a:avLst/>
          </a:prstGeom>
        </p:spPr>
      </p:pic>
      <p:sp>
        <p:nvSpPr>
          <p:cNvPr id="2" name="TextBox 1"/>
          <p:cNvSpPr txBox="1"/>
          <p:nvPr/>
        </p:nvSpPr>
        <p:spPr>
          <a:xfrm>
            <a:off x="91897" y="429492"/>
            <a:ext cx="5715000" cy="584775"/>
          </a:xfrm>
          <a:prstGeom prst="rect">
            <a:avLst/>
          </a:prstGeom>
          <a:noFill/>
        </p:spPr>
        <p:txBody>
          <a:bodyPr wrap="square" rtlCol="0">
            <a:spAutoFit/>
          </a:bodyPr>
          <a:lstStyle>
            <a:defPPr>
              <a:defRPr lang="en-US"/>
            </a:defPPr>
            <a:lvl1pPr>
              <a:defRPr sz="3000" b="1">
                <a:solidFill>
                  <a:srgbClr val="002060"/>
                </a:solidFill>
                <a:latin typeface="Arial" panose="020B0604020202020204" pitchFamily="34" charset="0"/>
                <a:cs typeface="Arial" panose="020B0604020202020204" pitchFamily="34" charset="0"/>
              </a:defRPr>
            </a:lvl1pPr>
          </a:lstStyle>
          <a:p>
            <a:r>
              <a:rPr lang="en-IN" sz="3200" dirty="0">
                <a:latin typeface="Times New Roman" panose="02020603050405020304" pitchFamily="18" charset="0"/>
                <a:cs typeface="Times New Roman" panose="02020603050405020304" pitchFamily="18" charset="0"/>
              </a:rPr>
              <a:t>The Web of Cyber Crime </a:t>
            </a:r>
            <a:endParaRPr lang="en-IN" dirty="0"/>
          </a:p>
        </p:txBody>
      </p:sp>
      <p:pic>
        <p:nvPicPr>
          <p:cNvPr id="18" name="Picture 17"/>
          <p:cNvPicPr>
            <a:picLocks noChangeAspect="1"/>
          </p:cNvPicPr>
          <p:nvPr/>
        </p:nvPicPr>
        <p:blipFill>
          <a:blip r:embed="rId3" cstate="print">
            <a:duotone>
              <a:schemeClr val="accent1">
                <a:shade val="45000"/>
                <a:satMod val="135000"/>
              </a:schemeClr>
              <a:prstClr val="white"/>
            </a:duotone>
          </a:blip>
          <a:stretch>
            <a:fillRect/>
          </a:stretch>
        </p:blipFill>
        <p:spPr>
          <a:xfrm>
            <a:off x="666146" y="1560697"/>
            <a:ext cx="8134749" cy="4440857"/>
          </a:xfrm>
          <a:prstGeom prst="rect">
            <a:avLst/>
          </a:prstGeom>
          <a:ln>
            <a:noFill/>
          </a:ln>
          <a:effectLst>
            <a:outerShdw blurRad="292100" dist="139700" dir="2700000" algn="tl" rotWithShape="0">
              <a:srgbClr val="333333">
                <a:alpha val="65000"/>
              </a:srgbClr>
            </a:outerShdw>
          </a:effectLst>
        </p:spPr>
      </p:pic>
      <p:sp>
        <p:nvSpPr>
          <p:cNvPr id="17" name="Explosion 2 16"/>
          <p:cNvSpPr/>
          <p:nvPr/>
        </p:nvSpPr>
        <p:spPr>
          <a:xfrm>
            <a:off x="1056068" y="1803043"/>
            <a:ext cx="2305318"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DATA THEFT</a:t>
            </a:r>
          </a:p>
        </p:txBody>
      </p:sp>
      <p:sp>
        <p:nvSpPr>
          <p:cNvPr id="23" name="Explosion 2 22"/>
          <p:cNvSpPr/>
          <p:nvPr/>
        </p:nvSpPr>
        <p:spPr>
          <a:xfrm>
            <a:off x="5883500" y="2844085"/>
            <a:ext cx="2305318"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PIRACY</a:t>
            </a:r>
          </a:p>
        </p:txBody>
      </p:sp>
      <p:sp>
        <p:nvSpPr>
          <p:cNvPr id="32" name="Explosion 2 31"/>
          <p:cNvSpPr/>
          <p:nvPr/>
        </p:nvSpPr>
        <p:spPr>
          <a:xfrm>
            <a:off x="899373" y="4054700"/>
            <a:ext cx="2899893"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MONEY LAUNDERING</a:t>
            </a:r>
          </a:p>
        </p:txBody>
      </p:sp>
      <p:sp>
        <p:nvSpPr>
          <p:cNvPr id="33" name="Explosion 2 32"/>
          <p:cNvSpPr/>
          <p:nvPr/>
        </p:nvSpPr>
        <p:spPr>
          <a:xfrm>
            <a:off x="3348506" y="1517561"/>
            <a:ext cx="2614411"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Times New Roman" pitchFamily="18" charset="0"/>
                <a:cs typeface="Times New Roman" pitchFamily="18" charset="0"/>
              </a:rPr>
              <a:t>TERRORISM</a:t>
            </a:r>
          </a:p>
        </p:txBody>
      </p:sp>
      <p:sp>
        <p:nvSpPr>
          <p:cNvPr id="34" name="Explosion 2 33"/>
          <p:cNvSpPr/>
          <p:nvPr/>
        </p:nvSpPr>
        <p:spPr>
          <a:xfrm>
            <a:off x="6089560" y="1466046"/>
            <a:ext cx="2397618" cy="1354428"/>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STALKING</a:t>
            </a:r>
          </a:p>
        </p:txBody>
      </p:sp>
      <p:sp>
        <p:nvSpPr>
          <p:cNvPr id="35" name="Explosion 2 34"/>
          <p:cNvSpPr/>
          <p:nvPr/>
        </p:nvSpPr>
        <p:spPr>
          <a:xfrm>
            <a:off x="5769735" y="4273640"/>
            <a:ext cx="2380446"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MURDER</a:t>
            </a:r>
          </a:p>
        </p:txBody>
      </p:sp>
      <p:sp>
        <p:nvSpPr>
          <p:cNvPr id="36" name="Explosion 2 35"/>
          <p:cNvSpPr/>
          <p:nvPr/>
        </p:nvSpPr>
        <p:spPr>
          <a:xfrm>
            <a:off x="3694091" y="4595612"/>
            <a:ext cx="2305318" cy="1352281"/>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SEX CRIMES</a:t>
            </a:r>
          </a:p>
        </p:txBody>
      </p:sp>
      <p:sp>
        <p:nvSpPr>
          <p:cNvPr id="37" name="Explosion 2 36"/>
          <p:cNvSpPr/>
          <p:nvPr/>
        </p:nvSpPr>
        <p:spPr>
          <a:xfrm>
            <a:off x="3193961" y="2975020"/>
            <a:ext cx="2884867" cy="1506828"/>
          </a:xfrm>
          <a:prstGeom prst="irregularSeal2">
            <a:avLst/>
          </a:prstGeom>
          <a:solidFill>
            <a:srgbClr val="C00000"/>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itchFamily="18" charset="0"/>
                <a:cs typeface="Times New Roman" pitchFamily="18" charset="0"/>
              </a:rPr>
              <a:t>DEFAMATION / SEDITION</a:t>
            </a:r>
          </a:p>
        </p:txBody>
      </p:sp>
      <p:sp>
        <p:nvSpPr>
          <p:cNvPr id="38" name="TextBox 37"/>
          <p:cNvSpPr txBox="1"/>
          <p:nvPr/>
        </p:nvSpPr>
        <p:spPr>
          <a:xfrm>
            <a:off x="1442434" y="6233375"/>
            <a:ext cx="6928834" cy="369332"/>
          </a:xfrm>
          <a:prstGeom prst="rect">
            <a:avLst/>
          </a:prstGeom>
          <a:noFill/>
        </p:spPr>
        <p:txBody>
          <a:bodyPr wrap="square" rtlCol="0">
            <a:spAutoFit/>
          </a:bodyPr>
          <a:lstStyle/>
          <a:p>
            <a:r>
              <a:rPr lang="en-US" b="1" u="sng" dirty="0">
                <a:solidFill>
                  <a:srgbClr val="C00000"/>
                </a:solidFill>
                <a:latin typeface="Times New Roman" pitchFamily="18" charset="0"/>
                <a:cs typeface="Times New Roman" pitchFamily="18" charset="0"/>
              </a:rPr>
              <a:t>NO</a:t>
            </a:r>
            <a:r>
              <a:rPr lang="en-US" b="1" u="sng" dirty="0">
                <a:solidFill>
                  <a:schemeClr val="tx2"/>
                </a:solidFill>
                <a:latin typeface="Times New Roman" pitchFamily="18" charset="0"/>
                <a:cs typeface="Times New Roman" pitchFamily="18" charset="0"/>
              </a:rPr>
              <a:t> AREA REMAINS UNTOUCHED AND UNHARMED!!!</a:t>
            </a:r>
          </a:p>
        </p:txBody>
      </p:sp>
    </p:spTree>
    <p:extLst>
      <p:ext uri="{BB962C8B-B14F-4D97-AF65-F5344CB8AC3E}">
        <p14:creationId xmlns:p14="http://schemas.microsoft.com/office/powerpoint/2010/main" xmlns="" val="215036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32"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 y="0"/>
            <a:ext cx="9143085" cy="6858000"/>
          </a:xfrm>
          <a:prstGeom prst="rect">
            <a:avLst/>
          </a:prstGeom>
          <a:ln>
            <a:noFill/>
          </a:ln>
        </p:spPr>
      </p:pic>
      <p:sp>
        <p:nvSpPr>
          <p:cNvPr id="2" name="TextBox 1"/>
          <p:cNvSpPr txBox="1"/>
          <p:nvPr/>
        </p:nvSpPr>
        <p:spPr>
          <a:xfrm>
            <a:off x="0" y="463772"/>
            <a:ext cx="7648692"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Effective Combats Against Cyber Crime </a:t>
            </a:r>
            <a:endParaRPr lang="en-IN" dirty="0"/>
          </a:p>
        </p:txBody>
      </p:sp>
      <p:graphicFrame>
        <p:nvGraphicFramePr>
          <p:cNvPr id="7" name="Diagram 6"/>
          <p:cNvGraphicFramePr/>
          <p:nvPr/>
        </p:nvGraphicFramePr>
        <p:xfrm>
          <a:off x="128787" y="1584101"/>
          <a:ext cx="8834907" cy="2305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2601533" y="1996227"/>
            <a:ext cx="3902298" cy="2459864"/>
          </a:xfrm>
          <a:prstGeom prst="rect">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dirty="0">
              <a:solidFill>
                <a:srgbClr val="C00000"/>
              </a:solidFill>
              <a:latin typeface="Times New Roman" pitchFamily="18" charset="0"/>
              <a:cs typeface="Times New Roman" pitchFamily="18" charset="0"/>
            </a:endParaRPr>
          </a:p>
          <a:p>
            <a:pPr algn="ctr"/>
            <a:r>
              <a:rPr lang="en-US" b="1" u="sng" dirty="0">
                <a:solidFill>
                  <a:srgbClr val="C00000"/>
                </a:solidFill>
                <a:latin typeface="Times New Roman" pitchFamily="18" charset="0"/>
                <a:cs typeface="Times New Roman" pitchFamily="18" charset="0"/>
              </a:rPr>
              <a:t>METHODOLOGIES</a:t>
            </a:r>
          </a:p>
          <a:p>
            <a:pPr marL="631825" lvl="1" indent="-174625" algn="ctr"/>
            <a:endParaRPr lang="en-US" i="1" dirty="0">
              <a:solidFill>
                <a:schemeClr val="tx1"/>
              </a:solidFill>
              <a:latin typeface="Times New Roman" pitchFamily="18" charset="0"/>
              <a:cs typeface="Times New Roman" pitchFamily="18" charset="0"/>
            </a:endParaRPr>
          </a:p>
          <a:p>
            <a:pPr marL="631825" lvl="1" indent="-174625" algn="just">
              <a:buFont typeface="Arial" pitchFamily="34" charset="0"/>
              <a:buChar char="•"/>
            </a:pPr>
            <a:r>
              <a:rPr lang="en-US" i="1" dirty="0">
                <a:solidFill>
                  <a:schemeClr val="tx1"/>
                </a:solidFill>
                <a:latin typeface="Times New Roman" pitchFamily="18" charset="0"/>
                <a:cs typeface="Times New Roman" pitchFamily="18" charset="0"/>
              </a:rPr>
              <a:t> Monitoring using advanced algorithms / methodology </a:t>
            </a:r>
          </a:p>
          <a:p>
            <a:pPr marL="631825" lvl="1" indent="-174625" algn="just" defTabSz="682625">
              <a:buFont typeface="Arial" pitchFamily="34" charset="0"/>
              <a:buChar char="•"/>
            </a:pPr>
            <a:r>
              <a:rPr lang="en-US" i="1" dirty="0">
                <a:solidFill>
                  <a:schemeClr val="tx1"/>
                </a:solidFill>
                <a:latin typeface="Times New Roman" pitchFamily="18" charset="0"/>
                <a:cs typeface="Times New Roman" pitchFamily="18" charset="0"/>
              </a:rPr>
              <a:t> Forensics using advanced technological tools </a:t>
            </a:r>
          </a:p>
          <a:p>
            <a:pPr marL="631825" lvl="1" indent="-174625" algn="just">
              <a:buFont typeface="Arial" pitchFamily="34" charset="0"/>
              <a:buChar char="•"/>
            </a:pPr>
            <a:r>
              <a:rPr lang="en-US" i="1" dirty="0">
                <a:solidFill>
                  <a:schemeClr val="tx1"/>
                </a:solidFill>
                <a:latin typeface="Times New Roman" pitchFamily="18" charset="0"/>
                <a:cs typeface="Times New Roman" pitchFamily="18" charset="0"/>
              </a:rPr>
              <a:t> Investigations supported by data analytics </a:t>
            </a:r>
          </a:p>
          <a:p>
            <a:endParaRPr lang="en-US" b="1" dirty="0">
              <a:latin typeface="Times New Roman" pitchFamily="18" charset="0"/>
              <a:cs typeface="Times New Roman" pitchFamily="18" charset="0"/>
            </a:endParaRPr>
          </a:p>
        </p:txBody>
      </p:sp>
      <p:sp>
        <p:nvSpPr>
          <p:cNvPr id="10" name="TextBox 9"/>
          <p:cNvSpPr txBox="1"/>
          <p:nvPr/>
        </p:nvSpPr>
        <p:spPr>
          <a:xfrm>
            <a:off x="154546" y="4752301"/>
            <a:ext cx="8783392" cy="1200329"/>
          </a:xfrm>
          <a:prstGeom prst="rect">
            <a:avLst/>
          </a:prstGeom>
          <a:noFill/>
          <a:ln w="28575">
            <a:solidFill>
              <a:srgbClr val="C00000"/>
            </a:solidFill>
            <a:prstDash val="dashDot"/>
          </a:ln>
        </p:spPr>
        <p:txBody>
          <a:bodyPr wrap="square" rtlCol="0">
            <a:spAutoFit/>
          </a:bodyPr>
          <a:lstStyle/>
          <a:p>
            <a:pPr algn="just">
              <a:lnSpc>
                <a:spcPct val="150000"/>
              </a:lnSpc>
            </a:pPr>
            <a:r>
              <a:rPr lang="en-US" sz="1600" b="1" dirty="0">
                <a:latin typeface="Times New Roman" pitchFamily="18" charset="0"/>
                <a:cs typeface="Times New Roman" pitchFamily="18" charset="0"/>
              </a:rPr>
              <a:t>EFFECTIVE COMBATS CONTAIN METHODOLOGIES THAT ARE A COMBINATION OF HUMAN INTELIGENCE, TECHNOLOGY BACKED ANALYTICS AND SWIFT IMPLEMENTATION OF ESTABLISHED LAWS.</a:t>
            </a:r>
          </a:p>
        </p:txBody>
      </p:sp>
    </p:spTree>
    <p:extLst>
      <p:ext uri="{BB962C8B-B14F-4D97-AF65-F5344CB8AC3E}">
        <p14:creationId xmlns:p14="http://schemas.microsoft.com/office/powerpoint/2010/main" xmlns="" val="263059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D210DFE5-4FBE-42EF-928C-8D3B7EC0F5F8" descr="90590BC9-CB11-4713-937B-F681A8A50CF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945"/>
            <a:ext cx="9124950" cy="6846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04282" y="2835782"/>
            <a:ext cx="8597478"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Difference in Perspective</a:t>
            </a:r>
          </a:p>
        </p:txBody>
      </p:sp>
    </p:spTree>
    <p:extLst>
      <p:ext uri="{BB962C8B-B14F-4D97-AF65-F5344CB8AC3E}">
        <p14:creationId xmlns:p14="http://schemas.microsoft.com/office/powerpoint/2010/main" xmlns="" val="3010624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pic>
        <p:nvPicPr>
          <p:cNvPr id="1028" name="Picture 4" descr="http://images.clipartpanda.com/limitation-clipart-blue-right-limit-m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5140530" y="2639523"/>
            <a:ext cx="3371710" cy="3112347"/>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1" y="463772"/>
            <a:ext cx="8131277"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Geography Based Differences</a:t>
            </a:r>
            <a:endParaRPr lang="en-IN" dirty="0"/>
          </a:p>
        </p:txBody>
      </p:sp>
      <p:graphicFrame>
        <p:nvGraphicFramePr>
          <p:cNvPr id="7" name="Diagram 6"/>
          <p:cNvGraphicFramePr/>
          <p:nvPr>
            <p:extLst>
              <p:ext uri="{D42A27DB-BD31-4B8C-83A1-F6EECF244321}">
                <p14:modId xmlns:p14="http://schemas.microsoft.com/office/powerpoint/2010/main" xmlns="" val="3796725024"/>
              </p:ext>
            </p:extLst>
          </p:nvPr>
        </p:nvGraphicFramePr>
        <p:xfrm>
          <a:off x="-764403" y="1590977"/>
          <a:ext cx="6231138" cy="4534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66706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 y="0"/>
            <a:ext cx="9143085" cy="6858000"/>
          </a:xfrm>
          <a:prstGeom prst="rect">
            <a:avLst/>
          </a:prstGeom>
        </p:spPr>
      </p:pic>
      <p:sp>
        <p:nvSpPr>
          <p:cNvPr id="2" name="TextBox 1"/>
          <p:cNvSpPr txBox="1"/>
          <p:nvPr/>
        </p:nvSpPr>
        <p:spPr>
          <a:xfrm>
            <a:off x="457" y="345857"/>
            <a:ext cx="8189814" cy="584775"/>
          </a:xfrm>
          <a:prstGeom prst="rect">
            <a:avLst/>
          </a:prstGeom>
          <a:noFill/>
        </p:spPr>
        <p:txBody>
          <a:bodyPr wrap="square" rtlCol="0">
            <a:spAutoFit/>
          </a:bodyPr>
          <a:lstStyle/>
          <a:p>
            <a:r>
              <a:rPr lang="en-IN" sz="3200" b="1" dirty="0">
                <a:solidFill>
                  <a:srgbClr val="002060"/>
                </a:solidFill>
                <a:latin typeface="Times New Roman" panose="02020603050405020304" pitchFamily="18" charset="0"/>
                <a:cs typeface="Times New Roman" panose="02020603050405020304" pitchFamily="18" charset="0"/>
              </a:rPr>
              <a:t>Limitations – Technological Expertise</a:t>
            </a:r>
            <a:endParaRPr lang="en-IN" sz="32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xmlns="" val="1554566831"/>
              </p:ext>
            </p:extLst>
          </p:nvPr>
        </p:nvGraphicFramePr>
        <p:xfrm>
          <a:off x="-1229033" y="1278194"/>
          <a:ext cx="7423355"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ounded Rectangle 15"/>
          <p:cNvSpPr/>
          <p:nvPr/>
        </p:nvSpPr>
        <p:spPr>
          <a:xfrm>
            <a:off x="2846669" y="1248495"/>
            <a:ext cx="3854244" cy="914400"/>
          </a:xfrm>
          <a:prstGeom prst="roundRect">
            <a:avLst/>
          </a:prstGeom>
          <a:solidFill>
            <a:schemeClr val="bg1"/>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Recovery / Retrieval from tampered discs (broken, burnt etc.) </a:t>
            </a:r>
          </a:p>
        </p:txBody>
      </p:sp>
      <p:sp>
        <p:nvSpPr>
          <p:cNvPr id="17" name="Rounded Rectangle 16"/>
          <p:cNvSpPr/>
          <p:nvPr/>
        </p:nvSpPr>
        <p:spPr>
          <a:xfrm>
            <a:off x="4336027" y="2804499"/>
            <a:ext cx="3854244" cy="914400"/>
          </a:xfrm>
          <a:prstGeom prst="roundRect">
            <a:avLst/>
          </a:prstGeom>
          <a:solidFill>
            <a:schemeClr val="bg1"/>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Recovery / Retrieval of deleted / corrupt data (Root File / Registry recovery etc.)</a:t>
            </a:r>
          </a:p>
        </p:txBody>
      </p:sp>
      <p:sp>
        <p:nvSpPr>
          <p:cNvPr id="18" name="Rounded Rectangle 17"/>
          <p:cNvSpPr/>
          <p:nvPr/>
        </p:nvSpPr>
        <p:spPr>
          <a:xfrm>
            <a:off x="4497572" y="4492939"/>
            <a:ext cx="3854244" cy="914400"/>
          </a:xfrm>
          <a:prstGeom prst="roundRect">
            <a:avLst/>
          </a:prstGeom>
          <a:solidFill>
            <a:schemeClr val="bg1"/>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Time lapse in data recovery / retrieval and consequences (volatile RAM , external influences etc.)</a:t>
            </a:r>
          </a:p>
        </p:txBody>
      </p:sp>
      <p:sp>
        <p:nvSpPr>
          <p:cNvPr id="19" name="Rounded Rectangle 18"/>
          <p:cNvSpPr/>
          <p:nvPr/>
        </p:nvSpPr>
        <p:spPr>
          <a:xfrm>
            <a:off x="2846669" y="5784932"/>
            <a:ext cx="3854244" cy="914400"/>
          </a:xfrm>
          <a:prstGeom prst="roundRect">
            <a:avLst/>
          </a:prstGeom>
          <a:solidFill>
            <a:schemeClr val="bg1"/>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Anti forensic software tools (creation of temporary virtual platform to work on and continuous erasure)</a:t>
            </a:r>
          </a:p>
        </p:txBody>
      </p:sp>
    </p:spTree>
    <p:extLst>
      <p:ext uri="{BB962C8B-B14F-4D97-AF65-F5344CB8AC3E}">
        <p14:creationId xmlns:p14="http://schemas.microsoft.com/office/powerpoint/2010/main" xmlns="" val="161399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 y="0"/>
            <a:ext cx="9143085" cy="6858000"/>
          </a:xfrm>
          <a:prstGeom prst="rect">
            <a:avLst/>
          </a:prstGeom>
        </p:spPr>
      </p:pic>
      <p:sp>
        <p:nvSpPr>
          <p:cNvPr id="2" name="TextBox 1"/>
          <p:cNvSpPr txBox="1"/>
          <p:nvPr/>
        </p:nvSpPr>
        <p:spPr>
          <a:xfrm>
            <a:off x="456" y="345857"/>
            <a:ext cx="8396291" cy="553998"/>
          </a:xfrm>
          <a:prstGeom prst="rect">
            <a:avLst/>
          </a:prstGeom>
          <a:noFill/>
        </p:spPr>
        <p:txBody>
          <a:bodyPr wrap="square" rtlCol="0">
            <a:spAutoFit/>
          </a:bodyPr>
          <a:lstStyle/>
          <a:p>
            <a:r>
              <a:rPr lang="en-IN" sz="3000" b="1" dirty="0">
                <a:solidFill>
                  <a:srgbClr val="002060"/>
                </a:solidFill>
                <a:latin typeface="Times New Roman" panose="02020603050405020304" pitchFamily="18" charset="0"/>
                <a:cs typeface="Times New Roman" panose="02020603050405020304" pitchFamily="18" charset="0"/>
              </a:rPr>
              <a:t>Case Study – The Curious Case of Missing Data</a:t>
            </a:r>
            <a:endParaRPr lang="en-IN" sz="30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xmlns="" val="3991914832"/>
              </p:ext>
            </p:extLst>
          </p:nvPr>
        </p:nvGraphicFramePr>
        <p:xfrm>
          <a:off x="235974" y="1245711"/>
          <a:ext cx="6135329" cy="5253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694039" y="2163097"/>
            <a:ext cx="6292645" cy="1014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600" dirty="0">
                <a:solidFill>
                  <a:schemeClr val="tx1"/>
                </a:solidFill>
                <a:latin typeface="Times New Roman" panose="02020603050405020304" pitchFamily="18" charset="0"/>
                <a:cs typeface="Times New Roman" panose="02020603050405020304" pitchFamily="18" charset="0"/>
              </a:rPr>
              <a:t>Company suspected two of its senior employees to be involved in data pilferage and unethical gains. Therefore had referred the matter to IIRIS to conduct digital forensics.</a:t>
            </a:r>
          </a:p>
        </p:txBody>
      </p:sp>
      <p:sp>
        <p:nvSpPr>
          <p:cNvPr id="7" name="Rectangle 6"/>
          <p:cNvSpPr/>
          <p:nvPr/>
        </p:nvSpPr>
        <p:spPr>
          <a:xfrm>
            <a:off x="4753897" y="4302872"/>
            <a:ext cx="4389645" cy="806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600" dirty="0">
                <a:solidFill>
                  <a:schemeClr val="tx1"/>
                </a:solidFill>
                <a:latin typeface="Times New Roman" panose="02020603050405020304" pitchFamily="18" charset="0"/>
                <a:cs typeface="Times New Roman" panose="02020603050405020304" pitchFamily="18" charset="0"/>
              </a:rPr>
              <a:t>Initial forensics showed that for both the machines data was missing from the years 2012 – 2015 (the period under suspect). However, no data was attempted to be deleted by the users. </a:t>
            </a:r>
          </a:p>
        </p:txBody>
      </p:sp>
    </p:spTree>
    <p:extLst>
      <p:ext uri="{BB962C8B-B14F-4D97-AF65-F5344CB8AC3E}">
        <p14:creationId xmlns:p14="http://schemas.microsoft.com/office/powerpoint/2010/main" xmlns="" val="3203950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1237</TotalTime>
  <Words>1410</Words>
  <Application>Microsoft Office PowerPoint</Application>
  <PresentationFormat>On-screen Show (4:3)</PresentationFormat>
  <Paragraphs>158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Sagarika Chakraborty</dc:creator>
  <cp:lastModifiedBy> </cp:lastModifiedBy>
  <cp:revision>155</cp:revision>
  <dcterms:created xsi:type="dcterms:W3CDTF">2015-06-19T02:42:49Z</dcterms:created>
  <dcterms:modified xsi:type="dcterms:W3CDTF">2016-03-28T08:36:06Z</dcterms:modified>
</cp:coreProperties>
</file>