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83FE-E8FC-9474-5C05-B4CCF90D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8AAF7-B96E-BA59-474A-07A33F245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0A66-253D-6771-0A72-DE931AA2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BABEF-3AA0-556F-6B89-20464990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0081-34F6-662D-934E-1F7D1AF3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2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A0AA-3189-9B34-11CF-214362DB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3552-C5C2-2761-68E8-30CBA11C9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EB3D-E844-DC09-DD99-FC7C3466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10570-E408-B143-D817-F3530B23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B37CF-21ED-ADBF-D764-73CC012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3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A6C28-A96F-577C-9397-2F2E3061E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85908-3344-2D6C-9AAF-C6C226030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DFDF-86C6-019A-F5E5-3FA7A9EE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57DCC-0EAF-C3AD-0780-0BC6849C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A3ABA-3A99-B24F-252C-1F168FC62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9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9F4E-061A-CB89-2DA2-6BFCE5AE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95B6-7E00-8797-3D02-3D923D12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2091-A2B4-6A26-3719-442A6DB0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543D6-C6E0-C3A1-DEDE-37A631FF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9E713-CB9B-BC5A-BC78-FCDAE3A5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77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420-AA1A-5A53-E027-3A8D59A7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E037E-985A-CC70-0023-46C3B5FA5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7CDE-4025-98AA-B1B0-8BA56B63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DC28-A54E-3EBB-2A0B-AE706FBB5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A02E-B4B7-5DC9-6637-418357A7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68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930F-F28F-4F8B-B963-69CDEF82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2B16-5248-7C3E-B413-60ABC148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67C72-84D7-E305-930A-183EAFDC7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35742-8E7E-B2B6-D5A0-69B789B9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90E9-42A2-458A-5AF5-4E7233B6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4EC88-F5AC-80BA-B6D8-B3298B7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6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1473-56E0-6DFC-A039-FE5D3F19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D47F-9E12-8D91-F833-859FA9848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8727-04FA-AF3C-F5F9-6454E1237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92C1E-68FC-736F-337B-9E0B3D753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53C1B9-355B-201A-E32D-E4DC2AB5B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C9C2-10B5-ECC5-A315-73FF50FD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0754A-5A77-CB00-3BE8-0462E2B9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6F1BC-CB98-026C-6725-7949C3AF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4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4E27-2803-A288-943C-DDD3A60A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4D535-B9EF-EE4B-531F-14899F9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924B3-46DC-F9EF-9E72-FF60B69C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35A44-1E50-B874-ABA4-74AE28D8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2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437EC-9182-FF3D-72A5-B6AB2769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74E12-C264-D2A0-CDC1-D00720FE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924F1-708D-6065-BF0B-CA5DD83F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23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37CD-A078-A73B-2F40-F726BE45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0684-3B43-6AC5-BB11-3B0AD9BE4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2DA2A-D031-0DDF-DEE9-CD487EA5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044F-F392-4E18-3F7A-041D8956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20E3-A77F-34C7-B8E1-CF7CC326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944EF-6234-45C2-90E6-098FA13A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07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44C6-62E4-93A0-8EA4-CFF2B927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5D0233-C59E-9125-A1BD-2436E00A7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E2435-E16F-4159-CDCA-13C7C6EE4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87C6C-AFC5-8246-7379-90E0C5EC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678D3-B45E-240D-E809-C44F9384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F6C1A-3F66-E74C-6E2A-5108E720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0EA22F-2524-65A9-8F0D-55CEAFC2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7B53-F1F2-E98A-AC4D-80706078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DAEA4-CF9F-6F7F-3504-F614F16B8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F1826-6512-4C44-AC5A-CF1FE53CA8CE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6D0BF-ED55-E863-E689-76373ADC3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FA20E-643F-5A04-93A2-757EB593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A9B60-1FE4-4472-8ED7-91A71F2C28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9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34AE-5CE9-AA6A-D57B-A32875DF6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2683"/>
            <a:ext cx="9144000" cy="2387600"/>
          </a:xfrm>
        </p:spPr>
        <p:txBody>
          <a:bodyPr/>
          <a:lstStyle/>
          <a:p>
            <a:r>
              <a:rPr lang="es-CL" dirty="0" err="1"/>
              <a:t>Solving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Challenges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Rugby Club </a:t>
            </a:r>
            <a:r>
              <a:rPr lang="es-CL" dirty="0" err="1"/>
              <a:t>System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240BB-86E5-2F1F-A7E9-488ACBABF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4277"/>
            <a:ext cx="9144000" cy="2218659"/>
          </a:xfrm>
        </p:spPr>
        <p:txBody>
          <a:bodyPr>
            <a:normAutofit lnSpcReduction="10000"/>
          </a:bodyPr>
          <a:lstStyle/>
          <a:p>
            <a:r>
              <a:rPr lang="es-CL" dirty="0" err="1"/>
              <a:t>Higher</a:t>
            </a:r>
            <a:r>
              <a:rPr lang="es-CL" dirty="0"/>
              <a:t> Diploma in </a:t>
            </a:r>
            <a:r>
              <a:rPr lang="es-CL" dirty="0" err="1"/>
              <a:t>Science</a:t>
            </a:r>
            <a:r>
              <a:rPr lang="es-CL" dirty="0"/>
              <a:t> in Computing</a:t>
            </a:r>
          </a:p>
          <a:p>
            <a:r>
              <a:rPr lang="es-CL" dirty="0"/>
              <a:t>CCT </a:t>
            </a:r>
            <a:r>
              <a:rPr lang="es-CL" dirty="0" err="1"/>
              <a:t>College</a:t>
            </a:r>
            <a:r>
              <a:rPr lang="es-CL" dirty="0"/>
              <a:t>, </a:t>
            </a:r>
            <a:r>
              <a:rPr lang="es-CL" dirty="0" err="1"/>
              <a:t>Dublin</a:t>
            </a:r>
            <a:r>
              <a:rPr lang="es-CL" dirty="0"/>
              <a:t>, </a:t>
            </a:r>
            <a:r>
              <a:rPr lang="es-CL" dirty="0" err="1"/>
              <a:t>Ireland</a:t>
            </a:r>
            <a:endParaRPr lang="es-CL" dirty="0"/>
          </a:p>
          <a:p>
            <a:r>
              <a:rPr lang="es-CL" dirty="0"/>
              <a:t>Christopher Anich</a:t>
            </a:r>
          </a:p>
          <a:p>
            <a:r>
              <a:rPr lang="es-CL" dirty="0" err="1"/>
              <a:t>Student</a:t>
            </a:r>
            <a:r>
              <a:rPr lang="es-CL" dirty="0"/>
              <a:t> </a:t>
            </a:r>
            <a:r>
              <a:rPr lang="es-CL" dirty="0" err="1"/>
              <a:t>number</a:t>
            </a:r>
            <a:r>
              <a:rPr lang="es-CL" dirty="0"/>
              <a:t>: 2023202</a:t>
            </a:r>
          </a:p>
          <a:p>
            <a:r>
              <a:rPr lang="es-CL" dirty="0"/>
              <a:t>17/05/2024</a:t>
            </a:r>
            <a:endParaRPr lang="en-GB" dirty="0"/>
          </a:p>
        </p:txBody>
      </p:sp>
      <p:pic>
        <p:nvPicPr>
          <p:cNvPr id="5" name="Picture 4" descr="A logo for college computing&#10;&#10;Description automatically generated">
            <a:extLst>
              <a:ext uri="{FF2B5EF4-FFF2-40B4-BE49-F238E27FC236}">
                <a16:creationId xmlns:a16="http://schemas.microsoft.com/office/drawing/2014/main" id="{68DB9BFB-0D24-D504-3322-098890050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5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A2A0-AEDB-6423-7797-A45CE8D1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b="1" dirty="0" err="1"/>
              <a:t>Approaching</a:t>
            </a:r>
            <a:r>
              <a:rPr lang="es-CL" b="1" dirty="0"/>
              <a:t> </a:t>
            </a:r>
            <a:r>
              <a:rPr lang="es-CL" b="1" dirty="0" err="1"/>
              <a:t>the</a:t>
            </a:r>
            <a:r>
              <a:rPr lang="es-CL" b="1" dirty="0"/>
              <a:t> </a:t>
            </a:r>
            <a:r>
              <a:rPr lang="es-CL" b="1" dirty="0" err="1"/>
              <a:t>problems</a:t>
            </a:r>
            <a:endParaRPr lang="en-GB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D077C-D2EB-E41A-827B-327D4349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52" y="1307891"/>
            <a:ext cx="7745670" cy="43488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6D391F9-E3FB-C2AD-475C-A56DB360E6D1}"/>
              </a:ext>
            </a:extLst>
          </p:cNvPr>
          <p:cNvSpPr txBox="1">
            <a:spLocks/>
          </p:cNvSpPr>
          <p:nvPr/>
        </p:nvSpPr>
        <p:spPr>
          <a:xfrm>
            <a:off x="8495071" y="5771536"/>
            <a:ext cx="3247103" cy="36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(Arnaud </a:t>
            </a:r>
            <a:r>
              <a:rPr lang="es-CL" dirty="0" err="1"/>
              <a:t>Chevallier</a:t>
            </a:r>
            <a:r>
              <a:rPr lang="es-CL" dirty="0"/>
              <a:t>, 2016)</a:t>
            </a:r>
            <a:endParaRPr lang="en-GB" dirty="0"/>
          </a:p>
        </p:txBody>
      </p:sp>
      <p:pic>
        <p:nvPicPr>
          <p:cNvPr id="7" name="Picture 6" descr="A logo for college computing&#10;&#10;Description automatically generated">
            <a:extLst>
              <a:ext uri="{FF2B5EF4-FFF2-40B4-BE49-F238E27FC236}">
                <a16:creationId xmlns:a16="http://schemas.microsoft.com/office/drawing/2014/main" id="{00F0DFB7-E94D-0ED3-53C1-1357D08596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30CA-15FA-96DB-FDA0-F95E0FF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01040"/>
            <a:ext cx="3991292" cy="1600200"/>
          </a:xfrm>
        </p:spPr>
        <p:txBody>
          <a:bodyPr>
            <a:normAutofit/>
          </a:bodyPr>
          <a:lstStyle/>
          <a:p>
            <a:r>
              <a:rPr lang="es-CL" sz="4400" b="1" dirty="0" err="1"/>
              <a:t>Identifying</a:t>
            </a:r>
            <a:r>
              <a:rPr lang="es-CL" sz="4400" b="1" dirty="0"/>
              <a:t> </a:t>
            </a:r>
            <a:r>
              <a:rPr lang="es-CL" sz="4400" b="1" dirty="0" err="1"/>
              <a:t>challenges</a:t>
            </a:r>
            <a:endParaRPr lang="en-GB" sz="4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6D0F0-C082-D754-BF7E-C03166FA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48560"/>
            <a:ext cx="3932237" cy="381158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Problems could arise while m</a:t>
            </a: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anaging a rugby club's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What we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re the m</a:t>
            </a: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ain challenges faced in designing and implementing the Rugby Club 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“Diagnostic Issue Map</a:t>
            </a: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”</a:t>
            </a:r>
            <a:endParaRPr lang="en-GB" sz="2000" dirty="0"/>
          </a:p>
        </p:txBody>
      </p:sp>
      <p:pic>
        <p:nvPicPr>
          <p:cNvPr id="6" name="Picture 5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45176A68-7A59-2E63-2186-64644A04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31" y="140110"/>
            <a:ext cx="6567948" cy="6577780"/>
          </a:xfrm>
          <a:prstGeom prst="rect">
            <a:avLst/>
          </a:prstGeom>
        </p:spPr>
      </p:pic>
      <p:pic>
        <p:nvPicPr>
          <p:cNvPr id="7" name="Picture 6" descr="A logo for college computing&#10;&#10;Description automatically generated">
            <a:extLst>
              <a:ext uri="{FF2B5EF4-FFF2-40B4-BE49-F238E27FC236}">
                <a16:creationId xmlns:a16="http://schemas.microsoft.com/office/drawing/2014/main" id="{E9DB229E-7402-BF7B-2181-1517C31C6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6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EB00-1967-5F82-C82C-FA6E69F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65"/>
            <a:ext cx="10515600" cy="1325563"/>
          </a:xfrm>
        </p:spPr>
        <p:txBody>
          <a:bodyPr/>
          <a:lstStyle/>
          <a:p>
            <a:r>
              <a:rPr lang="es-CL" b="1" dirty="0" err="1"/>
              <a:t>Solutions</a:t>
            </a:r>
            <a:r>
              <a:rPr lang="es-CL" b="1" dirty="0"/>
              <a:t> </a:t>
            </a:r>
            <a:r>
              <a:rPr lang="es-CL" b="1" dirty="0" err="1"/>
              <a:t>for</a:t>
            </a:r>
            <a:r>
              <a:rPr lang="es-CL" b="1" dirty="0"/>
              <a:t> </a:t>
            </a:r>
            <a:r>
              <a:rPr lang="es-CL" b="1" dirty="0" err="1"/>
              <a:t>our</a:t>
            </a:r>
            <a:r>
              <a:rPr lang="es-CL" b="1" dirty="0"/>
              <a:t> </a:t>
            </a:r>
            <a:r>
              <a:rPr lang="es-CL" b="1" dirty="0" err="1"/>
              <a:t>challenges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07901-3B6F-4C9A-0D37-ECEBFC58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345"/>
            <a:ext cx="10515600" cy="4351338"/>
          </a:xfrm>
        </p:spPr>
        <p:txBody>
          <a:bodyPr/>
          <a:lstStyle/>
          <a:p>
            <a:r>
              <a:rPr lang="es-CL" dirty="0" err="1"/>
              <a:t>Education</a:t>
            </a:r>
            <a:r>
              <a:rPr lang="es-CL" dirty="0"/>
              <a:t>, </a:t>
            </a:r>
            <a:r>
              <a:rPr lang="es-CL" dirty="0" err="1"/>
              <a:t>always</a:t>
            </a:r>
            <a:r>
              <a:rPr lang="es-CL" dirty="0"/>
              <a:t> </a:t>
            </a:r>
            <a:r>
              <a:rPr lang="es-CL" dirty="0" err="1"/>
              <a:t>education</a:t>
            </a:r>
            <a:r>
              <a:rPr lang="es-CL" dirty="0"/>
              <a:t>!</a:t>
            </a:r>
          </a:p>
          <a:p>
            <a:r>
              <a:rPr lang="es-CL" dirty="0" err="1"/>
              <a:t>Aternatives</a:t>
            </a:r>
            <a:r>
              <a:rPr lang="es-CL" dirty="0"/>
              <a:t>: </a:t>
            </a:r>
            <a:r>
              <a:rPr lang="es-CL" dirty="0" err="1"/>
              <a:t>Courses</a:t>
            </a:r>
            <a:r>
              <a:rPr lang="es-CL" dirty="0"/>
              <a:t>, </a:t>
            </a:r>
            <a:r>
              <a:rPr lang="es-CL" dirty="0" err="1"/>
              <a:t>certifications</a:t>
            </a:r>
            <a:r>
              <a:rPr lang="es-CL" dirty="0"/>
              <a:t>, </a:t>
            </a:r>
            <a:r>
              <a:rPr lang="en-GB" dirty="0"/>
              <a:t>consultancies, etc.</a:t>
            </a:r>
          </a:p>
          <a:p>
            <a:r>
              <a:rPr lang="es-CL" dirty="0" err="1"/>
              <a:t>It</a:t>
            </a:r>
            <a:r>
              <a:rPr lang="es-CL" dirty="0"/>
              <a:t> </a:t>
            </a:r>
            <a:r>
              <a:rPr lang="es-CL" dirty="0" err="1"/>
              <a:t>depends</a:t>
            </a:r>
            <a:r>
              <a:rPr lang="es-CL" dirty="0"/>
              <a:t> </a:t>
            </a:r>
            <a:r>
              <a:rPr lang="es-CL" dirty="0" err="1"/>
              <a:t>on</a:t>
            </a:r>
            <a:r>
              <a:rPr lang="es-CL" dirty="0"/>
              <a:t> </a:t>
            </a:r>
            <a:r>
              <a:rPr lang="es-CL" dirty="0" err="1"/>
              <a:t>every</a:t>
            </a:r>
            <a:r>
              <a:rPr lang="es-CL" dirty="0"/>
              <a:t> individual case, in </a:t>
            </a:r>
            <a:r>
              <a:rPr lang="es-CL" dirty="0" err="1"/>
              <a:t>ours</a:t>
            </a:r>
            <a:r>
              <a:rPr lang="es-CL" dirty="0"/>
              <a:t>,</a:t>
            </a:r>
          </a:p>
          <a:p>
            <a:pPr marL="0" indent="0">
              <a:buNone/>
            </a:pPr>
            <a:r>
              <a:rPr lang="es-CL" dirty="0"/>
              <a:t>   </a:t>
            </a:r>
            <a:r>
              <a:rPr lang="es-CL" dirty="0" err="1"/>
              <a:t>continuous</a:t>
            </a:r>
            <a:r>
              <a:rPr lang="es-CL" dirty="0"/>
              <a:t> </a:t>
            </a:r>
            <a:r>
              <a:rPr lang="es-CL" dirty="0" err="1"/>
              <a:t>education</a:t>
            </a:r>
            <a:r>
              <a:rPr lang="es-CL" dirty="0"/>
              <a:t> </a:t>
            </a:r>
            <a:r>
              <a:rPr lang="es-CL" dirty="0" err="1"/>
              <a:t>is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chosen</a:t>
            </a:r>
            <a:r>
              <a:rPr lang="es-CL" dirty="0"/>
              <a:t> </a:t>
            </a:r>
            <a:r>
              <a:rPr lang="es-CL" dirty="0" err="1"/>
              <a:t>one</a:t>
            </a:r>
            <a:r>
              <a:rPr lang="es-CL" dirty="0"/>
              <a:t>.</a:t>
            </a:r>
          </a:p>
          <a:p>
            <a:r>
              <a:rPr lang="es-CL" dirty="0" err="1"/>
              <a:t>Why</a:t>
            </a:r>
            <a:r>
              <a:rPr lang="es-CL" dirty="0"/>
              <a:t> </a:t>
            </a:r>
            <a:r>
              <a:rPr lang="es-CL" dirty="0" err="1"/>
              <a:t>this</a:t>
            </a:r>
            <a:r>
              <a:rPr lang="es-CL" dirty="0"/>
              <a:t> </a:t>
            </a:r>
            <a:r>
              <a:rPr lang="es-CL" dirty="0" err="1"/>
              <a:t>over</a:t>
            </a:r>
            <a:r>
              <a:rPr lang="es-CL" dirty="0"/>
              <a:t> </a:t>
            </a:r>
            <a:r>
              <a:rPr lang="es-CL" dirty="0" err="1"/>
              <a:t>others</a:t>
            </a:r>
            <a:r>
              <a:rPr lang="es-CL" dirty="0"/>
              <a:t>?</a:t>
            </a:r>
          </a:p>
          <a:p>
            <a:r>
              <a:rPr lang="es-CL" dirty="0" err="1"/>
              <a:t>Strengths</a:t>
            </a:r>
            <a:r>
              <a:rPr lang="es-CL" dirty="0"/>
              <a:t>  and </a:t>
            </a:r>
            <a:r>
              <a:rPr lang="es-CL" dirty="0" err="1"/>
              <a:t>weaknesses</a:t>
            </a:r>
            <a:r>
              <a:rPr lang="es-CL" dirty="0"/>
              <a:t> </a:t>
            </a:r>
            <a:r>
              <a:rPr lang="es-CL" dirty="0" err="1"/>
              <a:t>of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chose</a:t>
            </a:r>
            <a:r>
              <a:rPr lang="es-CL" dirty="0"/>
              <a:t> </a:t>
            </a:r>
            <a:r>
              <a:rPr lang="es-CL" dirty="0" err="1"/>
              <a:t>approach</a:t>
            </a:r>
            <a:r>
              <a:rPr lang="es-CL" dirty="0"/>
              <a:t>.</a:t>
            </a:r>
          </a:p>
        </p:txBody>
      </p:sp>
      <p:pic>
        <p:nvPicPr>
          <p:cNvPr id="4" name="Picture 3" descr="A logo for college computing&#10;&#10;Description automatically generated">
            <a:extLst>
              <a:ext uri="{FF2B5EF4-FFF2-40B4-BE49-F238E27FC236}">
                <a16:creationId xmlns:a16="http://schemas.microsoft.com/office/drawing/2014/main" id="{3A92CA09-1C89-AA27-FCDF-24DBA0E5F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07CB-6FD6-451D-A12D-6D563581A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8965"/>
            <a:ext cx="10515600" cy="1325563"/>
          </a:xfrm>
        </p:spPr>
        <p:txBody>
          <a:bodyPr/>
          <a:lstStyle/>
          <a:p>
            <a:r>
              <a:rPr lang="es-CL" b="1" dirty="0" err="1"/>
              <a:t>Mitigating</a:t>
            </a:r>
            <a:r>
              <a:rPr lang="es-CL" b="1" dirty="0"/>
              <a:t> </a:t>
            </a:r>
            <a:r>
              <a:rPr lang="es-CL" b="1" dirty="0" err="1"/>
              <a:t>the</a:t>
            </a:r>
            <a:r>
              <a:rPr lang="es-CL" b="1" dirty="0"/>
              <a:t> </a:t>
            </a:r>
            <a:r>
              <a:rPr lang="es-CL" b="1" dirty="0" err="1"/>
              <a:t>Risk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0B66-1484-D0CE-40CE-0CBAC679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293"/>
            <a:ext cx="10515600" cy="3887787"/>
          </a:xfrm>
        </p:spPr>
        <p:txBody>
          <a:bodyPr/>
          <a:lstStyle/>
          <a:p>
            <a:r>
              <a:rPr lang="es-CL" dirty="0" err="1"/>
              <a:t>Important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identify</a:t>
            </a:r>
            <a:r>
              <a:rPr lang="es-CL" dirty="0"/>
              <a:t> in </a:t>
            </a:r>
            <a:r>
              <a:rPr lang="es-CL" dirty="0" err="1"/>
              <a:t>advance</a:t>
            </a:r>
            <a:r>
              <a:rPr lang="es-CL" dirty="0"/>
              <a:t> </a:t>
            </a:r>
            <a:r>
              <a:rPr lang="es-CL" dirty="0" err="1"/>
              <a:t>key</a:t>
            </a:r>
            <a:r>
              <a:rPr lang="es-CL" dirty="0"/>
              <a:t> </a:t>
            </a:r>
            <a:r>
              <a:rPr lang="es-CL" dirty="0" err="1"/>
              <a:t>risks</a:t>
            </a:r>
            <a:r>
              <a:rPr lang="es-CL" dirty="0"/>
              <a:t> </a:t>
            </a:r>
            <a:r>
              <a:rPr lang="es-CL" dirty="0" err="1"/>
              <a:t>associated</a:t>
            </a:r>
            <a:r>
              <a:rPr lang="es-CL" dirty="0"/>
              <a:t> </a:t>
            </a:r>
            <a:r>
              <a:rPr lang="es-CL" dirty="0" err="1"/>
              <a:t>with</a:t>
            </a:r>
            <a:r>
              <a:rPr lang="es-CL" dirty="0"/>
              <a:t>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solution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implement</a:t>
            </a:r>
            <a:endParaRPr lang="es-CL" dirty="0"/>
          </a:p>
          <a:p>
            <a:r>
              <a:rPr lang="en-GB" dirty="0"/>
              <a:t>How to mitigate this?</a:t>
            </a:r>
          </a:p>
          <a:p>
            <a:r>
              <a:rPr lang="en-GB" dirty="0"/>
              <a:t>Risk management is key</a:t>
            </a:r>
          </a:p>
        </p:txBody>
      </p:sp>
      <p:pic>
        <p:nvPicPr>
          <p:cNvPr id="4" name="Picture 3" descr="A logo for college computing&#10;&#10;Description automatically generated">
            <a:extLst>
              <a:ext uri="{FF2B5EF4-FFF2-40B4-BE49-F238E27FC236}">
                <a16:creationId xmlns:a16="http://schemas.microsoft.com/office/drawing/2014/main" id="{F67B972C-BEAD-763E-C173-C59C2AD64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3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B0B6-4FF9-E66B-E3D8-89FF1C961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822"/>
            <a:ext cx="10515600" cy="1325563"/>
          </a:xfrm>
        </p:spPr>
        <p:txBody>
          <a:bodyPr/>
          <a:lstStyle/>
          <a:p>
            <a:r>
              <a:rPr lang="es-CL" b="1" dirty="0"/>
              <a:t>Next step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D9F0-B958-8E83-E8BD-DE62F48AA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065"/>
            <a:ext cx="10515600" cy="3731895"/>
          </a:xfrm>
        </p:spPr>
        <p:txBody>
          <a:bodyPr/>
          <a:lstStyle/>
          <a:p>
            <a:r>
              <a:rPr lang="es-CL" dirty="0" err="1"/>
              <a:t>To</a:t>
            </a:r>
            <a:r>
              <a:rPr lang="es-CL" dirty="0"/>
              <a:t> prepare </a:t>
            </a:r>
            <a:r>
              <a:rPr lang="es-CL" dirty="0" err="1"/>
              <a:t>the</a:t>
            </a:r>
            <a:r>
              <a:rPr lang="es-CL" dirty="0"/>
              <a:t> </a:t>
            </a:r>
            <a:r>
              <a:rPr lang="es-CL" dirty="0" err="1"/>
              <a:t>development</a:t>
            </a:r>
            <a:r>
              <a:rPr lang="es-CL" dirty="0"/>
              <a:t> </a:t>
            </a:r>
            <a:r>
              <a:rPr lang="es-CL" dirty="0" err="1"/>
              <a:t>team</a:t>
            </a:r>
            <a:r>
              <a:rPr lang="es-CL" dirty="0"/>
              <a:t> </a:t>
            </a:r>
            <a:r>
              <a:rPr lang="es-CL" dirty="0" err="1"/>
              <a:t>to</a:t>
            </a:r>
            <a:r>
              <a:rPr lang="es-CL" dirty="0"/>
              <a:t> </a:t>
            </a:r>
            <a:r>
              <a:rPr lang="es-CL" dirty="0" err="1"/>
              <a:t>nail</a:t>
            </a:r>
            <a:r>
              <a:rPr lang="es-CL" dirty="0"/>
              <a:t> </a:t>
            </a:r>
            <a:r>
              <a:rPr lang="es-CL" dirty="0" err="1"/>
              <a:t>algorithms</a:t>
            </a:r>
            <a:r>
              <a:rPr lang="es-CL" dirty="0"/>
              <a:t> and data </a:t>
            </a:r>
            <a:r>
              <a:rPr lang="es-CL" dirty="0" err="1"/>
              <a:t>structures</a:t>
            </a:r>
            <a:r>
              <a:rPr lang="es-CL" dirty="0"/>
              <a:t>.</a:t>
            </a:r>
          </a:p>
          <a:p>
            <a:r>
              <a:rPr lang="es-CL" dirty="0"/>
              <a:t>Plan-Do-</a:t>
            </a:r>
            <a:r>
              <a:rPr lang="es-CL" dirty="0" err="1"/>
              <a:t>Check</a:t>
            </a:r>
            <a:r>
              <a:rPr lang="es-CL" dirty="0"/>
              <a:t>-</a:t>
            </a:r>
            <a:r>
              <a:rPr lang="es-CL" dirty="0" err="1"/>
              <a:t>Act</a:t>
            </a:r>
            <a:endParaRPr lang="en-GB" dirty="0"/>
          </a:p>
        </p:txBody>
      </p:sp>
      <p:pic>
        <p:nvPicPr>
          <p:cNvPr id="4" name="Picture 3" descr="A logo for college computing&#10;&#10;Description automatically generated">
            <a:extLst>
              <a:ext uri="{FF2B5EF4-FFF2-40B4-BE49-F238E27FC236}">
                <a16:creationId xmlns:a16="http://schemas.microsoft.com/office/drawing/2014/main" id="{8DE5918B-C520-974C-7B5C-F51BF823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81544" cy="103028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74123F-4A03-2572-5A94-CC2A19F33BB3}"/>
              </a:ext>
            </a:extLst>
          </p:cNvPr>
          <p:cNvSpPr txBox="1">
            <a:spLocks/>
          </p:cNvSpPr>
          <p:nvPr/>
        </p:nvSpPr>
        <p:spPr>
          <a:xfrm>
            <a:off x="8495071" y="5771536"/>
            <a:ext cx="3247103" cy="362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dirty="0"/>
              <a:t>(James Garza, 2024)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96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DDFC-4DDF-5395-39B1-F452885E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Work</a:t>
            </a:r>
            <a:r>
              <a:rPr lang="es-CL" dirty="0"/>
              <a:t> </a:t>
            </a:r>
            <a:r>
              <a:rPr lang="es-CL" dirty="0" err="1"/>
              <a:t>Cited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871ED-9592-072D-DB01-7743D54DC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Arnaud </a:t>
            </a:r>
            <a:r>
              <a:rPr lang="en-GB" dirty="0" err="1"/>
              <a:t>Chevallier</a:t>
            </a:r>
            <a:r>
              <a:rPr lang="en-GB" dirty="0"/>
              <a:t> (2016). Strategic thinking in complex problem solving. Oxford ; New York: Oxford University Press.</a:t>
            </a:r>
          </a:p>
          <a:p>
            <a:r>
              <a:rPr lang="en-GB" dirty="0"/>
              <a:t>James Garza (2024). </a:t>
            </a:r>
            <a:r>
              <a:rPr lang="en-US" sz="2800" spc="-45" dirty="0"/>
              <a:t>Problem Analysis and Risk Assessment, CCT College, Dublin: Project Skills &amp; Professionalism subject.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0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88E2-81BA-1D39-56DD-FF00DF2F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 err="1"/>
              <a:t>Thank</a:t>
            </a:r>
            <a:r>
              <a:rPr lang="es-CL" b="1" dirty="0"/>
              <a:t> </a:t>
            </a:r>
            <a:r>
              <a:rPr lang="es-CL" b="1" dirty="0" err="1"/>
              <a:t>you</a:t>
            </a:r>
            <a:r>
              <a:rPr lang="es-CL" b="1" dirty="0"/>
              <a:t> </a:t>
            </a:r>
            <a:r>
              <a:rPr lang="es-CL" b="1" dirty="0" err="1"/>
              <a:t>very</a:t>
            </a:r>
            <a:r>
              <a:rPr lang="es-CL" b="1" dirty="0"/>
              <a:t> </a:t>
            </a:r>
            <a:r>
              <a:rPr lang="es-CL" b="1" dirty="0" err="1"/>
              <a:t>much</a:t>
            </a:r>
            <a:r>
              <a:rPr lang="es-CL" b="1" dirty="0"/>
              <a:t>!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942D2-0B03-DD52-2808-FA5AD005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902777"/>
          </a:xfrm>
        </p:spPr>
        <p:txBody>
          <a:bodyPr/>
          <a:lstStyle/>
          <a:p>
            <a:r>
              <a:rPr lang="es-CL" dirty="0"/>
              <a:t>Christopher Anich</a:t>
            </a:r>
          </a:p>
          <a:p>
            <a:r>
              <a:rPr lang="es-CL" dirty="0" err="1"/>
              <a:t>Student</a:t>
            </a:r>
            <a:r>
              <a:rPr lang="es-CL" dirty="0"/>
              <a:t> </a:t>
            </a:r>
            <a:r>
              <a:rPr lang="es-CL" dirty="0" err="1"/>
              <a:t>number</a:t>
            </a:r>
            <a:r>
              <a:rPr lang="es-CL" dirty="0"/>
              <a:t>: 2023202</a:t>
            </a:r>
          </a:p>
          <a:p>
            <a:r>
              <a:rPr lang="es-CL" dirty="0"/>
              <a:t>CCT </a:t>
            </a:r>
            <a:r>
              <a:rPr lang="es-CL" dirty="0" err="1"/>
              <a:t>College</a:t>
            </a:r>
            <a:r>
              <a:rPr lang="es-CL" dirty="0"/>
              <a:t>, </a:t>
            </a:r>
            <a:r>
              <a:rPr lang="es-CL" dirty="0" err="1"/>
              <a:t>Dublin</a:t>
            </a:r>
            <a:endParaRPr lang="es-CL" dirty="0"/>
          </a:p>
          <a:p>
            <a:r>
              <a:rPr lang="es-CL" dirty="0"/>
              <a:t>17/05/2024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900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224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Söhne</vt:lpstr>
      <vt:lpstr>Office Theme</vt:lpstr>
      <vt:lpstr>Solving the Challenges of Rugby Club System</vt:lpstr>
      <vt:lpstr>Approaching the problems</vt:lpstr>
      <vt:lpstr>Identifying challenges</vt:lpstr>
      <vt:lpstr>Solutions for our challenges</vt:lpstr>
      <vt:lpstr>Mitigating the Risk</vt:lpstr>
      <vt:lpstr>Next step</vt:lpstr>
      <vt:lpstr>Work Cited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Challenges of Rugby Club Management</dc:title>
  <dc:creator>Anich Escarpentier, Christopher</dc:creator>
  <cp:lastModifiedBy>Anich Escarpentier, Christopher Antonio</cp:lastModifiedBy>
  <cp:revision>6</cp:revision>
  <dcterms:created xsi:type="dcterms:W3CDTF">2024-05-13T02:36:22Z</dcterms:created>
  <dcterms:modified xsi:type="dcterms:W3CDTF">2024-05-13T05:19:58Z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2024-05-13T02:38:21Z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4602e38c-c4f3-4cab-b007-e98a77c27628</vt:lpwstr>
  </property>
  <property fmtid="{D5CDD505-2E9C-101B-9397-08002B2CF9AE}" pid="8" name="MSIP_Label_defa4170-0d19-0005-0004-bc88714345d2_ContentBits">
    <vt:lpwstr>0</vt:lpwstr>
  </property>
</Properties>
</file>