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A819-7144-4602-994E-88D65C0D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111C-4C0E-42C5-84BD-74D52265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1DD9-D8E0-4E4A-80E6-BBABA53B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379B-7E03-4967-BE84-47FB78F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DC97-1C83-4A02-8128-05EFD01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246E-AC42-4734-A611-E97F3BA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03A32-9266-43A9-AE11-8692D1373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B5D4-45C6-425A-B0EF-2057AC2D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33C6-DEB5-47E2-BB4A-2DF7E1DB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C858-603D-4726-BA22-B82207B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9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61870-4B06-46E6-B901-25043ADA5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3D0FC-7830-4262-B667-6FA489F3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211C-E680-4DF7-95B9-139FE638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1BCB-F939-4689-8531-5FF9CE27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0D99-15D4-418D-90FD-55D3AEFB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DA0-33C0-4127-96AD-30EF3FC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3044-0DA4-445A-9979-2A624EA2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BCC1-0E6A-4A39-90E5-4EB4F288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9968-1FC2-457E-AA22-069FF0F3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1886-D855-43D6-9CE1-DCFB8EF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E297-6A53-4865-87E0-9E9A0A8C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FA1E-A1F2-4902-BBAC-4E0AAFFE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E43-2DBD-497F-BFA9-52FEDC6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B942-2880-4573-8544-D614B76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A860-647F-4D65-9A93-3A4BEC12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4B70-DA7C-45AF-A5B7-1774CAA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D5AC-6FB0-4390-A7BD-9A48CE14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D4DE-D5F5-44D2-83C4-452EC3A6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3C73-AA1A-49E0-98F1-3689DC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A588-6E08-4524-9E8C-8462722B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CECB-047B-4F38-8940-E0E140A3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8013-A24E-417A-84A6-CE0EADC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ABFA-6543-4E0B-9F40-96467AD7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E6B4-1ECA-4996-B19A-56B7119F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6BB3-A426-4392-B280-6895C6A2F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85B7-09D9-4874-A79A-5647518B3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B2683-D938-4151-8719-7E6947C4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48769-DC32-4597-89B7-97FA8E2D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1EDB7-894E-419F-BBBF-E3572855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0F71-2277-4977-B22C-498BFCA9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917EB-74E9-4378-B5D4-FBFF39B6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C2B0D-5FAF-4D92-B038-218BE9EC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05882-BE39-4963-9B8B-66FA3477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1474-C6F6-4982-94CB-0A96DF84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C85F1-5AB5-4B85-AE6B-6434FA0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A5C67-A471-4C43-9178-57715533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5AE-A3AF-40FA-BB20-E3351A1D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FF7E-01FF-4CEB-B762-0AD7B231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F2B9-6D1D-4059-80F7-18F87A2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EDE5-27AC-414E-995B-780B84E4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848F-A1B3-4A51-B531-6E80A736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B626-673E-465C-8F1A-4624782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927-23F0-4DE2-BDF9-81B9BD3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65E9-F32E-41E6-AFA7-C82284E3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4D82-3FE6-4415-B15B-8FF9D95E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A365-78AF-4BAB-8450-CCDBBD93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8B19-0C52-44DE-B414-393BE481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5690-D85B-485E-AA74-71F288B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EFAA5-8F09-49AA-8B49-27CD01CA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1067-DE68-4401-8AED-BAE5AE36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CDA3-3AF8-468D-BAD2-21B4258C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8922-4865-453B-A63C-EAEC85AD036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5C3A-1622-4445-AC08-0E605932C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C2F2-50A0-45A3-AA74-1EA43CFE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03FA-0296-4487-A8BA-8D66FA93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C39-FB91-412A-B6B7-BC0A325B0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BBD03-0B74-4676-946A-B32615E1F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Chris’s Solution</a:t>
            </a:r>
          </a:p>
        </p:txBody>
      </p:sp>
    </p:spTree>
    <p:extLst>
      <p:ext uri="{BB962C8B-B14F-4D97-AF65-F5344CB8AC3E}">
        <p14:creationId xmlns:p14="http://schemas.microsoft.com/office/powerpoint/2010/main" val="3829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EB25-3CE3-4AC8-8156-7181994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C1368-64D0-482C-8FB1-23DF58C8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Why couldn’t we have used the regex ‘&lt;\/span&gt; (.*?)&lt;sup&gt;’</a:t>
            </a:r>
          </a:p>
          <a:p>
            <a:endParaRPr lang="en-US" dirty="0"/>
          </a:p>
          <a:p>
            <a:r>
              <a:rPr lang="en-US" dirty="0"/>
              <a:t>Why couldn’t we have used the regex ‘(.*?)&lt;sup&gt;</a:t>
            </a:r>
            <a:r>
              <a:rPr lang="en-US" dirty="0" err="1"/>
              <a:t>i</a:t>
            </a:r>
            <a:r>
              <a:rPr lang="en-US" dirty="0"/>
              <a:t>&lt;/sup&gt;(.*?)&lt;\/tr&gt;’</a:t>
            </a:r>
          </a:p>
          <a:p>
            <a:endParaRPr lang="en-US" dirty="0"/>
          </a:p>
          <a:p>
            <a:r>
              <a:rPr lang="en-US" dirty="0"/>
              <a:t>A much simpler solution to parse the information on a well-structured web page is to use a tag parsing module (e.g. </a:t>
            </a:r>
            <a:r>
              <a:rPr lang="en-US" dirty="0" err="1"/>
              <a:t>xmltodict</a:t>
            </a:r>
            <a:r>
              <a:rPr lang="en-US" dirty="0"/>
              <a:t>)…</a:t>
            </a:r>
          </a:p>
          <a:p>
            <a:endParaRPr lang="en-US" dirty="0"/>
          </a:p>
          <a:p>
            <a:r>
              <a:rPr lang="en-US" dirty="0"/>
              <a:t>…however, MANY webpages are of inferior quality and not good enough to use such modules</a:t>
            </a:r>
          </a:p>
        </p:txBody>
      </p:sp>
    </p:spTree>
    <p:extLst>
      <p:ext uri="{BB962C8B-B14F-4D97-AF65-F5344CB8AC3E}">
        <p14:creationId xmlns:p14="http://schemas.microsoft.com/office/powerpoint/2010/main" val="975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DB1-E52E-40AD-952E-FB18143C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7D0D-FCB6-43B8-9BB9-A3BE74EA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Re-use the code that we already have from class to construct a new program</a:t>
            </a:r>
          </a:p>
          <a:p>
            <a:endParaRPr lang="en-US" dirty="0"/>
          </a:p>
          <a:p>
            <a:r>
              <a:rPr lang="en-US" dirty="0"/>
              <a:t>Look for something structural on the webpage that we can exploit when doing a regex search</a:t>
            </a:r>
          </a:p>
          <a:p>
            <a:endParaRPr lang="en-US" dirty="0"/>
          </a:p>
          <a:p>
            <a:r>
              <a:rPr lang="en-US" dirty="0"/>
              <a:t>Pull out the structural matches and process with a second set of regexes</a:t>
            </a:r>
          </a:p>
        </p:txBody>
      </p:sp>
    </p:spTree>
    <p:extLst>
      <p:ext uri="{BB962C8B-B14F-4D97-AF65-F5344CB8AC3E}">
        <p14:creationId xmlns:p14="http://schemas.microsoft.com/office/powerpoint/2010/main" val="472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D122-2793-408E-94A2-2A857A12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We notice that the database entries seem to be under headers using the word “databases”</a:t>
            </a:r>
          </a:p>
          <a:p>
            <a:endParaRPr lang="en-US" dirty="0"/>
          </a:p>
          <a:p>
            <a:r>
              <a:rPr lang="en-US" dirty="0"/>
              <a:t>We also notice that each database name seems to have a superscript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So, let’s try the regex ‘databases’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26408-4F83-408F-BCD2-BF4B2B6F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86682"/>
            <a:ext cx="5181600" cy="24292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6172200" y="529548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section of the webpage containing database IDs</a:t>
            </a:r>
          </a:p>
        </p:txBody>
      </p:sp>
    </p:spTree>
    <p:extLst>
      <p:ext uri="{BB962C8B-B14F-4D97-AF65-F5344CB8AC3E}">
        <p14:creationId xmlns:p14="http://schemas.microsoft.com/office/powerpoint/2010/main" val="25495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F3B-CCE5-4763-BDD9-875C59A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1C6-36F8-4611-91F8-537B6A79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15729"/>
            <a:ext cx="10515600" cy="7765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With this search, we get </a:t>
            </a:r>
            <a:r>
              <a:rPr lang="en-US" b="1" u="sng" dirty="0"/>
              <a:t>26</a:t>
            </a:r>
            <a:r>
              <a:rPr lang="en-US" dirty="0"/>
              <a:t> results from the page…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ACE4D-32E7-4F62-99F9-4BA361AAB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213134"/>
            <a:ext cx="10515600" cy="12158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7B0E3-67B5-4FE9-AF2E-BBA7A96E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7162"/>
            <a:ext cx="10515600" cy="12158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4DD45B-512C-44EB-89CD-036BD00AB729}"/>
              </a:ext>
            </a:extLst>
          </p:cNvPr>
          <p:cNvSpPr txBox="1">
            <a:spLocks/>
          </p:cNvSpPr>
          <p:nvPr/>
        </p:nvSpPr>
        <p:spPr>
          <a:xfrm>
            <a:off x="838200" y="5697896"/>
            <a:ext cx="10515600" cy="87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…while with this search, we get </a:t>
            </a:r>
            <a:r>
              <a:rPr lang="en-US" b="1" u="sng" dirty="0"/>
              <a:t>113</a:t>
            </a:r>
            <a:r>
              <a:rPr lang="en-US" dirty="0"/>
              <a:t> results from the page</a:t>
            </a:r>
          </a:p>
        </p:txBody>
      </p:sp>
    </p:spTree>
    <p:extLst>
      <p:ext uri="{BB962C8B-B14F-4D97-AF65-F5344CB8AC3E}">
        <p14:creationId xmlns:p14="http://schemas.microsoft.com/office/powerpoint/2010/main" val="217724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9C6-731A-4DF3-ABED-855F185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F3BCF-31A7-4648-BE8C-70EC3E7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31" y="1953433"/>
            <a:ext cx="7461738" cy="4021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B63C6-7CBC-4F06-B6CE-6D86240B3A2B}"/>
              </a:ext>
            </a:extLst>
          </p:cNvPr>
          <p:cNvSpPr txBox="1"/>
          <p:nvPr/>
        </p:nvSpPr>
        <p:spPr>
          <a:xfrm>
            <a:off x="775397" y="6123543"/>
            <a:ext cx="1064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regex search in VS Code reveals that the database name and ID fall within a &lt;table&gt;…&lt;/table&gt; structure</a:t>
            </a:r>
          </a:p>
        </p:txBody>
      </p:sp>
    </p:spTree>
    <p:extLst>
      <p:ext uri="{BB962C8B-B14F-4D97-AF65-F5344CB8AC3E}">
        <p14:creationId xmlns:p14="http://schemas.microsoft.com/office/powerpoint/2010/main" val="21572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F3B-CCE5-4763-BDD9-875C59A5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A1C6-36F8-4611-91F8-537B6A79C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5970"/>
            <a:ext cx="10515600" cy="30056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With this search, we get </a:t>
            </a:r>
            <a:r>
              <a:rPr lang="en-US" b="1" u="sng" dirty="0"/>
              <a:t>24</a:t>
            </a:r>
            <a:r>
              <a:rPr lang="en-US" dirty="0"/>
              <a:t> results from the page…not bad, but we may have lost 2 results with this regex compared to the ‘databases’ regex…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…we’ll proceed with this one, however, as it catches most of what we need…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Note that the regex (.*?) means “match anything” – VERY useful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226A-34C2-4957-BA7B-2EC7DEAE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2848"/>
            <a:ext cx="10515600" cy="1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4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 (second regexes)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D122-2793-408E-94A2-2A857A12A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Re-visit the fact that each database seems to have a &lt;sup&gt;</a:t>
            </a:r>
            <a:r>
              <a:rPr lang="en-US" dirty="0" err="1"/>
              <a:t>i</a:t>
            </a:r>
            <a:r>
              <a:rPr lang="en-US" dirty="0"/>
              <a:t>&lt;/sup&gt; tag next to its name</a:t>
            </a:r>
          </a:p>
          <a:p>
            <a:endParaRPr lang="en-US" dirty="0"/>
          </a:p>
          <a:p>
            <a:r>
              <a:rPr lang="en-US" dirty="0"/>
              <a:t>Since the database name and IDs are &lt;table&gt;…&lt;/table&gt;-structured, we can look for nearby &lt;a&gt;…&lt;/a&gt; tags (these are the links to the database IDs)</a:t>
            </a:r>
          </a:p>
          <a:p>
            <a:endParaRPr lang="en-US" dirty="0"/>
          </a:p>
          <a:p>
            <a:r>
              <a:rPr lang="en-US" dirty="0"/>
              <a:t>See the next slide for some logic taken from my solution…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26408-4F83-408F-BCD2-BF4B2B6FE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86682"/>
            <a:ext cx="5181600" cy="24292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6172200" y="529548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section of the webpage containing database IDs</a:t>
            </a:r>
          </a:p>
        </p:txBody>
      </p:sp>
    </p:spTree>
    <p:extLst>
      <p:ext uri="{BB962C8B-B14F-4D97-AF65-F5344CB8AC3E}">
        <p14:creationId xmlns:p14="http://schemas.microsoft.com/office/powerpoint/2010/main" val="31734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 (second regexes)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814386" y="5456237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for the &lt;sup&gt;…&lt;/sup&gt; matches…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7F8BAF-6B2D-4C0B-BEAC-874AB1CF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825625"/>
            <a:ext cx="5229225" cy="3495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EBC707-CBA7-46B7-BEFD-F5FC74289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1825625"/>
            <a:ext cx="4514850" cy="2838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E6E84C-CA59-40F6-A4C5-B351989569CA}"/>
              </a:ext>
            </a:extLst>
          </p:cNvPr>
          <p:cNvSpPr txBox="1"/>
          <p:nvPr/>
        </p:nvSpPr>
        <p:spPr>
          <a:xfrm>
            <a:off x="6505575" y="4799012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…then get the &lt;a&gt;…&lt;/a&gt; links…</a:t>
            </a:r>
          </a:p>
        </p:txBody>
      </p:sp>
    </p:spTree>
    <p:extLst>
      <p:ext uri="{BB962C8B-B14F-4D97-AF65-F5344CB8AC3E}">
        <p14:creationId xmlns:p14="http://schemas.microsoft.com/office/powerpoint/2010/main" val="283998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DFA7-7988-44A4-A1A5-F4F73515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regexes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1447-91C5-42E5-9169-45FA5EEE8711}"/>
              </a:ext>
            </a:extLst>
          </p:cNvPr>
          <p:cNvSpPr txBox="1"/>
          <p:nvPr/>
        </p:nvSpPr>
        <p:spPr>
          <a:xfrm>
            <a:off x="2614246" y="6308209"/>
            <a:ext cx="69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 final results…a few false positives, but not bad for a first script…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B2C3F-22C6-43E7-9B8A-CF41A6D0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3" y="1828800"/>
            <a:ext cx="3448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Workshop 1</vt:lpstr>
      <vt:lpstr>Basic Idea</vt:lpstr>
      <vt:lpstr>Exploratory regexes</vt:lpstr>
      <vt:lpstr>Exploratory regexes</vt:lpstr>
      <vt:lpstr>Exploratory regexes</vt:lpstr>
      <vt:lpstr>Exploratory regexes*</vt:lpstr>
      <vt:lpstr>Final steps (second regexes)</vt:lpstr>
      <vt:lpstr>Final steps (second regexes)</vt:lpstr>
      <vt:lpstr>Exploratory regexes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Armstrong, Christopher David</dc:creator>
  <cp:lastModifiedBy>Armstrong, Christopher David</cp:lastModifiedBy>
  <cp:revision>4</cp:revision>
  <dcterms:created xsi:type="dcterms:W3CDTF">2022-03-28T22:24:33Z</dcterms:created>
  <dcterms:modified xsi:type="dcterms:W3CDTF">2022-03-29T03:50:17Z</dcterms:modified>
</cp:coreProperties>
</file>