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Computer Science GCSE(9-1)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Christodoulos Asiminidis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Unit 1Problem Solving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Demonstrate knowledge and understand computer science principles</a:t>
            </a:r>
          </a:p>
          <a:p>
            <a:pPr marL="36900" lvl="0" indent="0">
              <a:buNone/>
            </a:pPr>
            <a:r>
              <a:rPr lang="en-US" sz="2400" dirty="0"/>
              <a:t>Apply knowledge and understand computer science principles</a:t>
            </a:r>
          </a:p>
          <a:p>
            <a:pPr marL="36900" lvl="0" indent="0">
              <a:buNone/>
            </a:pPr>
            <a:r>
              <a:rPr lang="en-US" sz="2400" dirty="0"/>
              <a:t>Computer-wise problem analysis to make reasonable judgements and design, program, test, evaluate and refine solutions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E68A-2B49-DE3D-2197-B737A90A0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Algorithms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790A5-F3A0-0DE7-6351-114C52524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what an algorithm is</a:t>
            </a:r>
          </a:p>
          <a:p>
            <a:r>
              <a:rPr lang="en-US" dirty="0"/>
              <a:t>Understand what algorithms are used for</a:t>
            </a:r>
          </a:p>
          <a:p>
            <a:r>
              <a:rPr lang="en-US" dirty="0"/>
              <a:t>Interpret algorithms as flowcharts, pseudocode, and written prescriptions</a:t>
            </a:r>
          </a:p>
          <a:p>
            <a:r>
              <a:rPr lang="en-US" dirty="0"/>
              <a:t>Use and describe the purpose of arithmetic operators </a:t>
            </a:r>
          </a:p>
          <a:p>
            <a:r>
              <a:rPr lang="en-US" dirty="0"/>
              <a:t>Understand how to code an algorithm in a high-level language</a:t>
            </a:r>
          </a:p>
        </p:txBody>
      </p:sp>
    </p:spTree>
    <p:extLst>
      <p:ext uri="{BB962C8B-B14F-4D97-AF65-F5344CB8AC3E}">
        <p14:creationId xmlns:p14="http://schemas.microsoft.com/office/powerpoint/2010/main" val="412251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E446-1273-D813-A058-5B0E80024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1B5C2-B41F-E386-4E4D-21C0F4AA7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an algorithm: a precise method for solving a problem</a:t>
            </a:r>
          </a:p>
          <a:p>
            <a:r>
              <a:rPr lang="en-US" dirty="0"/>
              <a:t>Most problems have more than one solution, so different algorithms can be created for the same problem. </a:t>
            </a:r>
          </a:p>
          <a:p>
            <a:r>
              <a:rPr lang="en-US" dirty="0"/>
              <a:t>The key points to identify an algorithm as a successful one are the following ones:</a:t>
            </a:r>
          </a:p>
          <a:p>
            <a:pPr lvl="1"/>
            <a:r>
              <a:rPr lang="en-US" dirty="0"/>
              <a:t>Accuracy: it must lead to the expected outcome </a:t>
            </a:r>
          </a:p>
          <a:p>
            <a:pPr lvl="1"/>
            <a:r>
              <a:rPr lang="en-US" dirty="0"/>
              <a:t>Consistency: it must produce the same result each time it is run</a:t>
            </a:r>
          </a:p>
          <a:p>
            <a:pPr lvl="1"/>
            <a:r>
              <a:rPr lang="en-US" dirty="0"/>
              <a:t>Efficiency: the problem should be solved using the minimum computer resources in the shortest possible time.</a:t>
            </a:r>
          </a:p>
        </p:txBody>
      </p:sp>
    </p:spTree>
    <p:extLst>
      <p:ext uri="{BB962C8B-B14F-4D97-AF65-F5344CB8AC3E}">
        <p14:creationId xmlns:p14="http://schemas.microsoft.com/office/powerpoint/2010/main" val="346367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D49C-9C5D-CF3A-F54D-543488521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an Algorithm Making a cup of coffee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DDD5C-768C-F88F-5D3E-5F90651BF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kettle with water.</a:t>
            </a:r>
          </a:p>
          <a:p>
            <a:r>
              <a:rPr lang="en-US" dirty="0"/>
              <a:t>Turn on kettle. </a:t>
            </a:r>
          </a:p>
          <a:p>
            <a:r>
              <a:rPr lang="en-US" dirty="0"/>
              <a:t>Place a coffee in cup. </a:t>
            </a:r>
          </a:p>
          <a:p>
            <a:r>
              <a:rPr lang="en-US" dirty="0"/>
              <a:t>Wait for water to boil. </a:t>
            </a:r>
          </a:p>
          <a:p>
            <a:r>
              <a:rPr lang="en-US" dirty="0"/>
              <a:t>Pour water into cup.</a:t>
            </a:r>
          </a:p>
          <a:p>
            <a:r>
              <a:rPr lang="en-US" dirty="0"/>
              <a:t>Add milk and sugar. </a:t>
            </a:r>
          </a:p>
          <a:p>
            <a:r>
              <a:rPr lang="en-US" dirty="0"/>
              <a:t>Stir.</a:t>
            </a:r>
          </a:p>
        </p:txBody>
      </p:sp>
    </p:spTree>
    <p:extLst>
      <p:ext uri="{BB962C8B-B14F-4D97-AF65-F5344CB8AC3E}">
        <p14:creationId xmlns:p14="http://schemas.microsoft.com/office/powerpoint/2010/main" val="108534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2B06-5F5D-1FF8-D200-C89B0757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presented as 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2B7D8-8C96-B73B-BF52-187759153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Flowchart definition: shows an algorithm as a diagram. Each step in the algorithm is represented by a symbol. Symbols are linked together with arrows showing the order in which steps are completed.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first one indicates the start and end of an algorithm, the second one indicates the process to be carried out, the third one indicates a decision to be made, the fourth one indicates an input or output and the last one indicates the logical flow of the algorithm. </a:t>
            </a: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BEB240-5FDC-2A9E-DE79-EBB87BB6C567}"/>
              </a:ext>
            </a:extLst>
          </p:cNvPr>
          <p:cNvSpPr/>
          <p:nvPr/>
        </p:nvSpPr>
        <p:spPr>
          <a:xfrm>
            <a:off x="1315616" y="3582955"/>
            <a:ext cx="1959429" cy="59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1A52E9-79B7-06E6-2877-19986B7F332C}"/>
              </a:ext>
            </a:extLst>
          </p:cNvPr>
          <p:cNvSpPr/>
          <p:nvPr/>
        </p:nvSpPr>
        <p:spPr>
          <a:xfrm>
            <a:off x="3526971" y="3582955"/>
            <a:ext cx="2258009" cy="59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4A078F70-6536-6235-61C3-00AED8FD9FAA}"/>
              </a:ext>
            </a:extLst>
          </p:cNvPr>
          <p:cNvSpPr/>
          <p:nvPr/>
        </p:nvSpPr>
        <p:spPr>
          <a:xfrm>
            <a:off x="7949682" y="3429000"/>
            <a:ext cx="1959429" cy="75111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C4E191C-9C5D-420E-A484-793DAD04C9E3}"/>
              </a:ext>
            </a:extLst>
          </p:cNvPr>
          <p:cNvSpPr/>
          <p:nvPr/>
        </p:nvSpPr>
        <p:spPr>
          <a:xfrm>
            <a:off x="9993086" y="3582955"/>
            <a:ext cx="1274471" cy="345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7E258F22-A94D-DEA2-8B8A-C889DA5F34D4}"/>
              </a:ext>
            </a:extLst>
          </p:cNvPr>
          <p:cNvSpPr/>
          <p:nvPr/>
        </p:nvSpPr>
        <p:spPr>
          <a:xfrm>
            <a:off x="6120881" y="3265715"/>
            <a:ext cx="1576873" cy="91439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B51C-E27D-8B80-EE04-B43BEB24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821D4-9681-B442-BC88-3E652C1F2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pseudocode is structured, code-like language that can be used to describe an algorithm. </a:t>
            </a:r>
          </a:p>
          <a:p>
            <a:r>
              <a:rPr lang="en-US" dirty="0"/>
              <a:t>A developer is a person whose job is to create new software.</a:t>
            </a:r>
          </a:p>
          <a:p>
            <a:r>
              <a:rPr lang="en-US" dirty="0"/>
              <a:t>Logic indicates the principles and reasoning underlying the constructs and elements to be applied in solving problems.</a:t>
            </a:r>
          </a:p>
          <a:p>
            <a:r>
              <a:rPr lang="en-US" dirty="0"/>
              <a:t>A variable is a container used to store data. The data stored is referred to as a value. </a:t>
            </a:r>
          </a:p>
          <a:p>
            <a:r>
              <a:rPr lang="en-US" dirty="0"/>
              <a:t>Identifier indicates a unique name given to a variable or constant. </a:t>
            </a:r>
          </a:p>
          <a:p>
            <a:r>
              <a:rPr lang="en-US" dirty="0"/>
              <a:t>Arithmetic operator is an operator that performs a calculation on two numbers.</a:t>
            </a:r>
          </a:p>
        </p:txBody>
      </p:sp>
    </p:spTree>
    <p:extLst>
      <p:ext uri="{BB962C8B-B14F-4D97-AF65-F5344CB8AC3E}">
        <p14:creationId xmlns:p14="http://schemas.microsoft.com/office/powerpoint/2010/main" val="442661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14f5a3ae-0bb3-48a0-b93b-c008bd975cb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091630518BBA47B68A7A68E8EC9667" ma:contentTypeVersion="4" ma:contentTypeDescription="Create a new document." ma:contentTypeScope="" ma:versionID="b02ad97eb7d4dda7791aa80757f1ce73">
  <xsd:schema xmlns:xsd="http://www.w3.org/2001/XMLSchema" xmlns:xs="http://www.w3.org/2001/XMLSchema" xmlns:p="http://schemas.microsoft.com/office/2006/metadata/properties" xmlns:ns3="14f5a3ae-0bb3-48a0-b93b-c008bd975cba" targetNamespace="http://schemas.microsoft.com/office/2006/metadata/properties" ma:root="true" ma:fieldsID="ae8a3b7721a0d9a22bcd51b7836d603b" ns3:_="">
    <xsd:import namespace="14f5a3ae-0bb3-48a0-b93b-c008bd975cb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f5a3ae-0bb3-48a0-b93b-c008bd975c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infopath/2007/PartnerControls"/>
    <ds:schemaRef ds:uri="14f5a3ae-0bb3-48a0-b93b-c008bd975cba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0FA998DA-BCE2-4B28-B9BE-9EC737A46A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f5a3ae-0bb3-48a0-b93b-c008bd975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{AA1150DD-C955-4311-9D0F-55FD45ED382E}tf55705232_win32</Template>
  <TotalTime>64</TotalTime>
  <Words>404</Words>
  <Application>Microsoft Office PowerPoint</Application>
  <PresentationFormat>Widescreen</PresentationFormat>
  <Paragraphs>40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Goudy Old Style</vt:lpstr>
      <vt:lpstr>Wingdings 2</vt:lpstr>
      <vt:lpstr>SlateVTI</vt:lpstr>
      <vt:lpstr>Computer Science GCSE(9-1)</vt:lpstr>
      <vt:lpstr>Unit 1Problem Solving</vt:lpstr>
      <vt:lpstr>Understanding Algorithms Goals</vt:lpstr>
      <vt:lpstr>Algorithm Definition</vt:lpstr>
      <vt:lpstr>Example of an Algorithm Making a cup of coffee</vt:lpstr>
      <vt:lpstr>Algorithms presented as Flowcharts</vt:lpstr>
      <vt:lpstr>Pseudocode Definition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GCSE(9-1)</dc:title>
  <dc:creator>Office</dc:creator>
  <cp:lastModifiedBy>Office</cp:lastModifiedBy>
  <cp:revision>2</cp:revision>
  <dcterms:created xsi:type="dcterms:W3CDTF">2022-07-02T09:26:57Z</dcterms:created>
  <dcterms:modified xsi:type="dcterms:W3CDTF">2022-07-02T10:31:44Z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0x0101000F091630518BBA47B68A7A68E8EC9667</vt:lpwstr>
  </property>
</Properties>
</file>