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0FC3A1-37A3-8CD4-6087-6B46C7EC85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C10F7-2A2E-382C-F3C7-37A499178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79561-DB1B-4A61-B99A-465FA2C43838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A3F9-51C6-C8CA-EB21-A51EEE270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MCSL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0148-F526-57D3-09C2-392E8271F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18E3-9392-479D-8C86-F8A0F91FA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518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5408-058B-4EB6-A3B2-0AFE5F77FFB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MCSL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A50B2-B9AD-410C-8B3A-86EAAA64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05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AB73903F-BD49-461C-8A39-FD545437A41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2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078-5F06-429D-B974-7D57823A0541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3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A06-1482-4FCC-9C22-D00DEC624DE8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95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0B1328D9-75C0-41C9-93B0-E5DD33BC8E3C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573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B90-6330-4149-B1B7-A85B3231D8DC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4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226-A77A-4208-B858-4ACECAFA2C9A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0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53F-60EB-41ED-8CE5-B6712F2BE927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D2EA-3735-439E-8FC9-86CB53B6C13B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40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2005-720B-49D1-BA71-C3CFE72A2162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42780-0DDE-4D4C-BBF7-D70E56F93DBD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59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2067-DB04-4D72-9BE2-2D233FE35F85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94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483305-F397-4683-9CFE-817CCE56CF7C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MCSL - Deparment of Mathematics - University of Ioannina, Ioannina, Greece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6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pooky.math.uoi.gr/ecla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6511C-AA85-3138-82F9-C0699F596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Tools Development for management resources optimization inside tunnels in case of an incident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C27D2-6D59-731E-A401-08726561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393083"/>
          </a:xfrm>
        </p:spPr>
        <p:txBody>
          <a:bodyPr>
            <a:normAutofit fontScale="92500"/>
          </a:bodyPr>
          <a:lstStyle/>
          <a:p>
            <a:r>
              <a:rPr lang="en-US" dirty="0"/>
              <a:t>Christodoulos Asiminidis</a:t>
            </a:r>
          </a:p>
        </p:txBody>
      </p:sp>
      <p:pic>
        <p:nvPicPr>
          <p:cNvPr id="4" name="Picture 3" descr="Wave crashing">
            <a:extLst>
              <a:ext uri="{FF2B5EF4-FFF2-40B4-BE49-F238E27FC236}">
                <a16:creationId xmlns:a16="http://schemas.microsoft.com/office/drawing/2014/main" id="{63D0991B-0C8D-46E0-E95B-02F991EA0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1" r="21548" b="-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13A58549-A202-3DBC-51FE-F658931E6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74" y="80929"/>
            <a:ext cx="1409524" cy="12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73305-E7E4-2A3D-6878-0BD78840F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82" y="615048"/>
            <a:ext cx="139065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3A34F-6621-FB1F-A5D9-1BB98FFD3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40" y="480903"/>
            <a:ext cx="1543050" cy="40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D62563-78F9-B424-23EC-F8D184916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28" y="5791646"/>
            <a:ext cx="6502248" cy="1048603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E7A1D9F6-32B1-98BC-6297-35D6AEF1C2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25" y="4647847"/>
            <a:ext cx="6053853" cy="1115665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EC6CE85D-D4C4-DF04-9ACC-CE3052977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74" y="4245640"/>
            <a:ext cx="1147156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B4D-2FF9-53BA-49F6-1C8136C4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with Mass Notification System – H.M.R.T.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8E42D-176D-1B2D-1228-E8CBBACB8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522870"/>
            <a:ext cx="6414290" cy="35480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5E175-6152-93A4-1E87-E0656D5A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2D1FB6C-B8FC-AE63-DDA0-2CE7AB27D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007" y="2522869"/>
            <a:ext cx="3663267" cy="45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9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3867-E59C-B46D-A7C7-A382C8A2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969AC622-BE93-53BE-7227-9DB89DE3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3162778"/>
            <a:ext cx="2143424" cy="21434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DC20E-E2BB-2599-3439-502B8F1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B079D36A-AADD-A5A7-F4AA-C542D30B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141" y="3162778"/>
            <a:ext cx="2143424" cy="215367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A4D407-4245-402A-1115-041FE8DF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8" y="3124238"/>
            <a:ext cx="609524" cy="609524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83B1A960-9739-16C3-8B64-AC50B0CE5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8" y="4696678"/>
            <a:ext cx="609524" cy="609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E094E8-B9B8-9580-AFD5-58B91C416613}"/>
              </a:ext>
            </a:extLst>
          </p:cNvPr>
          <p:cNvSpPr txBox="1"/>
          <p:nvPr/>
        </p:nvSpPr>
        <p:spPr>
          <a:xfrm>
            <a:off x="6400761" y="3244334"/>
            <a:ext cx="43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https://www.facebook.com/odos.hmrt/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FD172-95C5-6DAD-137E-CF7622A64F0E}"/>
              </a:ext>
            </a:extLst>
          </p:cNvPr>
          <p:cNvSpPr txBox="1"/>
          <p:nvPr/>
        </p:nvSpPr>
        <p:spPr>
          <a:xfrm>
            <a:off x="6400762" y="4816774"/>
            <a:ext cx="402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https://twitter.com/HmrtOdos</a:t>
            </a:r>
          </a:p>
        </p:txBody>
      </p:sp>
    </p:spTree>
    <p:extLst>
      <p:ext uri="{BB962C8B-B14F-4D97-AF65-F5344CB8AC3E}">
        <p14:creationId xmlns:p14="http://schemas.microsoft.com/office/powerpoint/2010/main" val="112598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E143-5702-F5DF-0084-89670A32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H.M.R.T. Research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A2E94-5501-AB03-5FEA-DE54F6D4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18" y="6356350"/>
            <a:ext cx="10077556" cy="365125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MCSL</a:t>
            </a:r>
            <a:r>
              <a:rPr lang="en-US" dirty="0"/>
              <a:t> - </a:t>
            </a:r>
            <a:r>
              <a:rPr lang="en-US" dirty="0" err="1"/>
              <a:t>Deparment</a:t>
            </a:r>
            <a:r>
              <a:rPr lang="en-US" dirty="0"/>
              <a:t> of Mathematics - University of Ioannina, Ioannina, Greece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9727E760-222D-2534-E6D9-24BEB583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782" y="4745370"/>
            <a:ext cx="5206435" cy="957155"/>
          </a:xfrm>
        </p:spPr>
      </p:pic>
      <p:pic>
        <p:nvPicPr>
          <p:cNvPr id="12" name="Picture 11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F7B6D39-4970-2F46-3BB4-979639633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98" y="2709609"/>
            <a:ext cx="8071804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CB38-2297-AA39-FE80-3820F8CE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system/group management of the freeway using T. 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70C1-572B-5084-8B06-EEB790F4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application for notification sending/Incident recording (capturing images – extracting forms automatically)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GIS real time personnel tracking system on the 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Android Application for sending notification to the personnel from the headquarters to the personnel on the freeway/ position recording of all the personnel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 along with Mass Notification System in order to send notifications to third parties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Interface with BLE smart exits using sensors and microcontrollers inside tunnels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F558D-9FDD-B9FB-9039-10334402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</p:spTree>
    <p:extLst>
      <p:ext uri="{BB962C8B-B14F-4D97-AF65-F5344CB8AC3E}">
        <p14:creationId xmlns:p14="http://schemas.microsoft.com/office/powerpoint/2010/main" val="12136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701A-0E48-B6A4-F5A8-8459E950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algorithms and system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D6B4-4FD9-1A30-8263-218CB226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Distance estimation of the group personnel which is closer to the incident (Distance Algorithm)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Response time estimation based on position/incident category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Completion time estimation based on the incident category/position of the incident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Response/completion recording times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Real-time tracking system (for those who trapped inside the tunnels – the emergency personnel group/ form and procedures fulfilment automation)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F0A22-1AE9-BE6A-9063-E708BABB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</p:spTree>
    <p:extLst>
      <p:ext uri="{BB962C8B-B14F-4D97-AF65-F5344CB8AC3E}">
        <p14:creationId xmlns:p14="http://schemas.microsoft.com/office/powerpoint/2010/main" val="293812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3502-62EA-3407-C797-0052AC1A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 System Web Application</a:t>
            </a:r>
          </a:p>
        </p:txBody>
      </p:sp>
      <p:pic>
        <p:nvPicPr>
          <p:cNvPr id="6" name="Content Placeholder 5" descr="A map of a city&#10;&#10;Description automatically generated with low confidence">
            <a:extLst>
              <a:ext uri="{FF2B5EF4-FFF2-40B4-BE49-F238E27FC236}">
                <a16:creationId xmlns:a16="http://schemas.microsoft.com/office/drawing/2014/main" id="{B7DD5324-F928-D2F3-68AB-E563A08C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348245"/>
            <a:ext cx="5830114" cy="27147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6D272-033F-408D-7E13-2D086355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BE1450-A8C0-33D4-7AFD-BF472A3BB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31" y="2326007"/>
            <a:ext cx="4904052" cy="1102994"/>
          </a:xfrm>
          <a:prstGeom prst="rect">
            <a:avLst/>
          </a:prstGeom>
        </p:spPr>
      </p:pic>
      <p:pic>
        <p:nvPicPr>
          <p:cNvPr id="10" name="Picture 9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B9A7A37-AEAB-0C31-CEF6-230D962BC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31" y="3340739"/>
            <a:ext cx="4904052" cy="1722269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B902D7-9C19-BDD0-9149-AFD0E69B3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" y="5083602"/>
            <a:ext cx="823031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D636-D7D2-F5CA-24A4-3FEE30DE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more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2949C483-0194-5892-1C36-7E787C46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112631"/>
            <a:ext cx="3490262" cy="30101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155C-6899-AF63-9DD7-08E41B80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78CCAC0-594D-F7BC-DFB2-85265545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79" y="2112631"/>
            <a:ext cx="4572396" cy="2469094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AC2B4C-C9F0-2294-8DF2-7DD6A765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77" y="4581222"/>
            <a:ext cx="6183623" cy="17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4819-3A9D-851A-4335-B6F8E444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Management System Android Application – H.M.R.T.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E8C5F2A1-DA2C-2775-7DDE-D4DEA5D87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37" y="2112631"/>
            <a:ext cx="1963483" cy="42411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B0223-46A1-D9E1-3C43-E8D67F5E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E8A46E4-194D-9C99-0A43-4C417571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1" y="2112631"/>
            <a:ext cx="2071942" cy="42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1E35-D1BC-0690-54F8-EA164CBD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more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DC738F-FB7D-D5DF-0C2E-9A04EB75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3" y="2112630"/>
            <a:ext cx="1824135" cy="39583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CEF4-A307-CB99-D8D5-A178AD0D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86E78D-4183-A2F1-D9EF-06DA09B53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9" y="2112629"/>
            <a:ext cx="1824749" cy="395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1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C200-9FE7-477E-F395-DA037441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Exit System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9C96506D-ADA2-F153-009F-106C7999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7" y="2557808"/>
            <a:ext cx="4183743" cy="35131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BFC8-FB5A-9A7D-B6EA-B0CBFA02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MCSL - Deparment of Mathematics - University of Ioannina, Ioannina, Greece</a:t>
            </a:r>
          </a:p>
        </p:txBody>
      </p:sp>
      <p:pic>
        <p:nvPicPr>
          <p:cNvPr id="8" name="Picture 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572BD444-AABD-7CA7-024D-D30FA055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542" y="2548456"/>
            <a:ext cx="3243049" cy="35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4484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91630518BBA47B68A7A68E8EC9667" ma:contentTypeVersion="4" ma:contentTypeDescription="Create a new document." ma:contentTypeScope="" ma:versionID="b02ad97eb7d4dda7791aa80757f1ce73">
  <xsd:schema xmlns:xsd="http://www.w3.org/2001/XMLSchema" xmlns:xs="http://www.w3.org/2001/XMLSchema" xmlns:p="http://schemas.microsoft.com/office/2006/metadata/properties" xmlns:ns3="14f5a3ae-0bb3-48a0-b93b-c008bd975cba" targetNamespace="http://schemas.microsoft.com/office/2006/metadata/properties" ma:root="true" ma:fieldsID="ae8a3b7721a0d9a22bcd51b7836d603b" ns3:_="">
    <xsd:import namespace="14f5a3ae-0bb3-48a0-b93b-c008bd975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5a3ae-0bb3-48a0-b93b-c008bd975c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07CE0-6E81-4E25-B8BD-AD6532691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f5a3ae-0bb3-48a0-b93b-c008bd975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853347-08C3-49B2-B14F-B0C304EFC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794F6-FFDA-40CE-B528-4FAA27F18A20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4f5a3ae-0bb3-48a0-b93b-c008bd975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Tools Development for management resources optimization inside tunnels in case of an incident</vt:lpstr>
      <vt:lpstr>H.M.R.T. Research work</vt:lpstr>
      <vt:lpstr>Notification system/group management of the freeway using T. P.</vt:lpstr>
      <vt:lpstr>Smart algorithms and system possibilities</vt:lpstr>
      <vt:lpstr>Resources Management System Web Application</vt:lpstr>
      <vt:lpstr>…and more</vt:lpstr>
      <vt:lpstr>Resources Management System Android Application – H.M.R.T.</vt:lpstr>
      <vt:lpstr>…and more</vt:lpstr>
      <vt:lpstr>Smart Exit System</vt:lpstr>
      <vt:lpstr>Interface with Mass Notification System – H.M.R.T.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Development for management resources optimization inside tunnels in case of an incident</dc:title>
  <dc:creator>Office</dc:creator>
  <cp:lastModifiedBy>Office</cp:lastModifiedBy>
  <cp:revision>2</cp:revision>
  <dcterms:created xsi:type="dcterms:W3CDTF">2022-07-01T16:13:58Z</dcterms:created>
  <dcterms:modified xsi:type="dcterms:W3CDTF">2022-07-01T17:06:46Z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0x0101000F091630518BBA47B68A7A68E8EC9667</vt:lpwstr>
  </property>
</Properties>
</file>