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Ορθογώνιο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Ορθογώνιο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Ορθογώνιο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Ορθογώνιο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Ορθογώνιο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Στρογγυλεμένο ορθογώνιο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Στρογγυλεμένο ορθογώνιο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Ορθογώνιο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Ορθογώνιο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Ορθογώνιο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Ορθογώνιο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Τίτλος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9" name="Υπότιτλος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l-GR" smtClean="0"/>
              <a:t>Στυλ κύριου υπότιτλου</a:t>
            </a:r>
            <a:endParaRPr kumimoji="0" lang="en-US"/>
          </a:p>
        </p:txBody>
      </p:sp>
      <p:sp>
        <p:nvSpPr>
          <p:cNvPr id="28" name="Θέση ημερομηνίας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9CBBA3E-539B-4389-B68A-C9CA2447EE39}" type="datetimeFigureOut">
              <a:rPr lang="el-GR" smtClean="0"/>
              <a:t>10/2/2021</a:t>
            </a:fld>
            <a:endParaRPr lang="el-GR"/>
          </a:p>
        </p:txBody>
      </p:sp>
      <p:sp>
        <p:nvSpPr>
          <p:cNvPr id="17" name="Θέση υποσέλιδου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l-GR"/>
          </a:p>
        </p:txBody>
      </p:sp>
      <p:sp>
        <p:nvSpPr>
          <p:cNvPr id="29" name="Θέση αριθμού διαφάνειας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5F2D8C6-3E32-4610-8682-E6F3B56E133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BA3E-539B-4389-B68A-C9CA2447EE39}" type="datetimeFigureOut">
              <a:rPr lang="el-GR" smtClean="0"/>
              <a:t>10/2/2021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D8C6-3E32-4610-8682-E6F3B56E133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BA3E-539B-4389-B68A-C9CA2447EE39}" type="datetimeFigureOut">
              <a:rPr lang="el-GR" smtClean="0"/>
              <a:t>10/2/2021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D8C6-3E32-4610-8682-E6F3B56E133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BA3E-539B-4389-B68A-C9CA2447EE39}" type="datetimeFigureOut">
              <a:rPr lang="el-GR" smtClean="0"/>
              <a:t>10/2/2021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D8C6-3E32-4610-8682-E6F3B56E133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BA3E-539B-4389-B68A-C9CA2447EE39}" type="datetimeFigureOut">
              <a:rPr lang="el-GR" smtClean="0"/>
              <a:t>10/2/2021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D8C6-3E32-4610-8682-E6F3B56E133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BA3E-539B-4389-B68A-C9CA2447EE39}" type="datetimeFigureOut">
              <a:rPr lang="el-GR" smtClean="0"/>
              <a:t>10/2/2021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D8C6-3E32-4610-8682-E6F3B56E133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Στυλ υποδείγματος κειμένου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Στυλ υποδείγματος κειμένου</a:t>
            </a:r>
          </a:p>
        </p:txBody>
      </p:sp>
      <p:sp>
        <p:nvSpPr>
          <p:cNvPr id="5" name="Θέση περιεχομένου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26" name="Θέση ημερομηνίας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BBA3E-539B-4389-B68A-C9CA2447EE39}" type="datetimeFigureOut">
              <a:rPr lang="el-GR" smtClean="0"/>
              <a:t>10/2/2021</a:t>
            </a:fld>
            <a:endParaRPr lang="el-GR"/>
          </a:p>
        </p:txBody>
      </p:sp>
      <p:sp>
        <p:nvSpPr>
          <p:cNvPr id="27" name="Θέση αριθμού διαφάνειας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5F2D8C6-3E32-4610-8682-E6F3B56E133C}" type="slidenum">
              <a:rPr lang="el-GR" smtClean="0"/>
              <a:t>‹#›</a:t>
            </a:fld>
            <a:endParaRPr lang="el-GR"/>
          </a:p>
        </p:txBody>
      </p:sp>
      <p:sp>
        <p:nvSpPr>
          <p:cNvPr id="28" name="Θέση υποσέλιδου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9CBBA3E-539B-4389-B68A-C9CA2447EE39}" type="datetimeFigureOut">
              <a:rPr lang="el-GR" smtClean="0"/>
              <a:t>10/2/2021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5F2D8C6-3E32-4610-8682-E6F3B56E133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BA3E-539B-4389-B68A-C9CA2447EE39}" type="datetimeFigureOut">
              <a:rPr lang="el-GR" smtClean="0"/>
              <a:t>10/2/2021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D8C6-3E32-4610-8682-E6F3B56E133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BA3E-539B-4389-B68A-C9CA2447EE39}" type="datetimeFigureOut">
              <a:rPr lang="el-GR" smtClean="0"/>
              <a:t>10/2/2021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D8C6-3E32-4610-8682-E6F3B56E133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l-GR" smtClean="0"/>
              <a:t>Κάντε κλικ στο εικονίδιο για να προσθέσετε μια εικόνα</a:t>
            </a:r>
            <a:endParaRPr kumimoji="0" lang="en-US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BA3E-539B-4389-B68A-C9CA2447EE39}" type="datetimeFigureOut">
              <a:rPr lang="el-GR" smtClean="0"/>
              <a:t>10/2/2021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D8C6-3E32-4610-8682-E6F3B56E133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Ορθογώνιο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Ορθογώνιο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Ορθογώνιο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Ορθογώνιο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Ορθογώνιο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Στρογγυλεμένο ορθογώνιο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Στρογγυλεμένο ορθογώνιο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Ορθογώνιο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Ορθογώνιο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Ορθογώνιο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Ορθογώνιο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Ορθογώνιο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Ορθογώνιο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Θέση τίτλου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13" name="Θέση κειμένου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l-GR" smtClean="0"/>
              <a:t>Στυλ υποδείγματος κειμένου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14" name="Θέση ημερομηνίας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9CBBA3E-539B-4389-B68A-C9CA2447EE39}" type="datetimeFigureOut">
              <a:rPr lang="el-GR" smtClean="0"/>
              <a:t>10/2/2021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l-GR"/>
          </a:p>
        </p:txBody>
      </p:sp>
      <p:sp>
        <p:nvSpPr>
          <p:cNvPr id="23" name="Θέση αριθμού διαφάνειας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5F2D8C6-3E32-4610-8682-E6F3B56E133C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proximity-based recommender system for indoor spaces</a:t>
            </a: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smtClean="0"/>
              <a:t>Χριστόδουλος </a:t>
            </a:r>
            <a:r>
              <a:rPr lang="el-GR" dirty="0" err="1" smtClean="0"/>
              <a:t>Ασημινίδης</a:t>
            </a:r>
            <a:endParaRPr lang="el-GR" dirty="0" smtClean="0"/>
          </a:p>
          <a:p>
            <a:r>
              <a:rPr lang="el-GR" dirty="0" smtClean="0"/>
              <a:t>Αριθμός μητρώου 397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3496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67623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Αστικό">
  <a:themeElements>
    <a:clrScheme name="Αστικό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Αστικό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Αστικό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74</TotalTime>
  <Words>14</Words>
  <Application>Microsoft Office PowerPoint</Application>
  <PresentationFormat>Προβολή στην οθόνη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</vt:i4>
      </vt:variant>
    </vt:vector>
  </HeadingPairs>
  <TitlesOfParts>
    <vt:vector size="3" baseType="lpstr">
      <vt:lpstr>Αστικό</vt:lpstr>
      <vt:lpstr>A proximity-based recommender system for indoor spaces</vt:lpstr>
      <vt:lpstr>Problem Formulation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proximity-based recommender system for indoor spaces</dc:title>
  <dc:creator>User</dc:creator>
  <cp:lastModifiedBy>User</cp:lastModifiedBy>
  <cp:revision>3</cp:revision>
  <dcterms:created xsi:type="dcterms:W3CDTF">2021-02-10T16:42:49Z</dcterms:created>
  <dcterms:modified xsi:type="dcterms:W3CDTF">2021-02-10T17:57:04Z</dcterms:modified>
</cp:coreProperties>
</file>