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86" autoAdjust="0"/>
  </p:normalViewPr>
  <p:slideViewPr>
    <p:cSldViewPr snapToGrid="0">
      <p:cViewPr varScale="1">
        <p:scale>
          <a:sx n="67" d="100"/>
          <a:sy n="67" d="100"/>
        </p:scale>
        <p:origin x="12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D462E5-0DFA-4C4F-8A22-5386D3DCFDA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56AD3576-94CB-468C-9C28-5A7E8F76AF7F}">
      <dgm:prSet phldrT="[Text]"/>
      <dgm:spPr/>
      <dgm:t>
        <a:bodyPr/>
        <a:lstStyle/>
        <a:p>
          <a:r>
            <a:rPr lang="en-AU" dirty="0"/>
            <a:t>Metadata Database</a:t>
          </a:r>
        </a:p>
      </dgm:t>
    </dgm:pt>
    <dgm:pt modelId="{4B78D2DA-CB31-4100-96B1-BDAE2AA7963D}" type="parTrans" cxnId="{C988C2F6-57D5-4F61-A198-3483434A37AE}">
      <dgm:prSet/>
      <dgm:spPr/>
      <dgm:t>
        <a:bodyPr/>
        <a:lstStyle/>
        <a:p>
          <a:endParaRPr lang="en-AU"/>
        </a:p>
      </dgm:t>
    </dgm:pt>
    <dgm:pt modelId="{FDCC0863-F70C-4CD8-B33A-C43F94397706}" type="sibTrans" cxnId="{C988C2F6-57D5-4F61-A198-3483434A37AE}">
      <dgm:prSet/>
      <dgm:spPr/>
      <dgm:t>
        <a:bodyPr/>
        <a:lstStyle/>
        <a:p>
          <a:endParaRPr lang="en-AU"/>
        </a:p>
      </dgm:t>
    </dgm:pt>
    <dgm:pt modelId="{77551397-6D65-4437-9159-BC9CC5200C60}">
      <dgm:prSet phldrT="[Text]" custT="1"/>
      <dgm:spPr/>
      <dgm:t>
        <a:bodyPr/>
        <a:lstStyle/>
        <a:p>
          <a:r>
            <a:rPr lang="en-AU" sz="1400" dirty="0"/>
            <a:t>Contains all deployment info but also maybe some info about corrections (e.g. clock offset) to automate re-processing</a:t>
          </a:r>
        </a:p>
      </dgm:t>
    </dgm:pt>
    <dgm:pt modelId="{3CA2EE23-3BE8-43C5-BAC5-D2F1DE59AADB}" type="parTrans" cxnId="{9740A263-B54D-40EE-8FED-AA04AC4AF527}">
      <dgm:prSet/>
      <dgm:spPr/>
      <dgm:t>
        <a:bodyPr/>
        <a:lstStyle/>
        <a:p>
          <a:endParaRPr lang="en-AU"/>
        </a:p>
      </dgm:t>
    </dgm:pt>
    <dgm:pt modelId="{2593C417-771F-472E-8C32-200D12031A7E}" type="sibTrans" cxnId="{9740A263-B54D-40EE-8FED-AA04AC4AF527}">
      <dgm:prSet/>
      <dgm:spPr/>
      <dgm:t>
        <a:bodyPr/>
        <a:lstStyle/>
        <a:p>
          <a:endParaRPr lang="en-AU"/>
        </a:p>
      </dgm:t>
    </dgm:pt>
    <dgm:pt modelId="{5326DFFD-AB20-4523-8ADE-9A0B172F8F61}">
      <dgm:prSet phldrT="[Text]"/>
      <dgm:spPr/>
      <dgm:t>
        <a:bodyPr/>
        <a:lstStyle/>
        <a:p>
          <a:r>
            <a:rPr lang="en-AU" dirty="0"/>
            <a:t>Process Level 1</a:t>
          </a:r>
        </a:p>
        <a:p>
          <a:r>
            <a:rPr lang="en-AU" dirty="0"/>
            <a:t>[Quality Controlled Data]</a:t>
          </a:r>
        </a:p>
      </dgm:t>
    </dgm:pt>
    <dgm:pt modelId="{24A79A8C-55BD-4B77-8B66-B9991984E640}" type="parTrans" cxnId="{B53302AD-32C3-495D-846C-920898F8B5CD}">
      <dgm:prSet/>
      <dgm:spPr/>
      <dgm:t>
        <a:bodyPr/>
        <a:lstStyle/>
        <a:p>
          <a:endParaRPr lang="en-AU"/>
        </a:p>
      </dgm:t>
    </dgm:pt>
    <dgm:pt modelId="{CDFE8B6F-ACCA-4EFF-BBFA-5B1F64804C46}" type="sibTrans" cxnId="{B53302AD-32C3-495D-846C-920898F8B5CD}">
      <dgm:prSet/>
      <dgm:spPr/>
      <dgm:t>
        <a:bodyPr/>
        <a:lstStyle/>
        <a:p>
          <a:endParaRPr lang="en-AU"/>
        </a:p>
      </dgm:t>
    </dgm:pt>
    <dgm:pt modelId="{0D8723BD-78A5-48E7-A714-EA725C07149E}">
      <dgm:prSet phldrT="[Text]" custT="1"/>
      <dgm:spPr/>
      <dgm:t>
        <a:bodyPr/>
        <a:lstStyle/>
        <a:p>
          <a:r>
            <a:rPr lang="en-AU" sz="1600" dirty="0"/>
            <a:t>Real units and base QC</a:t>
          </a:r>
        </a:p>
      </dgm:t>
    </dgm:pt>
    <dgm:pt modelId="{B708BE16-8422-41FC-A0CD-88988701E4D6}" type="parTrans" cxnId="{1FA5C733-EBB3-4847-B5F9-139483B43DB0}">
      <dgm:prSet/>
      <dgm:spPr/>
      <dgm:t>
        <a:bodyPr/>
        <a:lstStyle/>
        <a:p>
          <a:endParaRPr lang="en-AU"/>
        </a:p>
      </dgm:t>
    </dgm:pt>
    <dgm:pt modelId="{29F52496-3DB6-4009-A4F5-40CA956DDCD1}" type="sibTrans" cxnId="{1FA5C733-EBB3-4847-B5F9-139483B43DB0}">
      <dgm:prSet/>
      <dgm:spPr/>
      <dgm:t>
        <a:bodyPr/>
        <a:lstStyle/>
        <a:p>
          <a:endParaRPr lang="en-AU"/>
        </a:p>
      </dgm:t>
    </dgm:pt>
    <dgm:pt modelId="{F07C77A7-DD7F-4E1B-949A-C0C858E1A9A9}">
      <dgm:prSet phldrT="[Text]"/>
      <dgm:spPr/>
      <dgm:t>
        <a:bodyPr/>
        <a:lstStyle/>
        <a:p>
          <a:r>
            <a:rPr lang="en-AU" dirty="0"/>
            <a:t>Process Level 2</a:t>
          </a:r>
        </a:p>
        <a:p>
          <a:r>
            <a:rPr lang="en-AU" dirty="0"/>
            <a:t>[Derived Products]</a:t>
          </a:r>
        </a:p>
      </dgm:t>
    </dgm:pt>
    <dgm:pt modelId="{8B75B9A0-8F00-478E-8E21-00977795EE26}" type="parTrans" cxnId="{89BF85FF-0928-4D42-ABED-64BB54CA3D02}">
      <dgm:prSet/>
      <dgm:spPr/>
      <dgm:t>
        <a:bodyPr/>
        <a:lstStyle/>
        <a:p>
          <a:endParaRPr lang="en-AU"/>
        </a:p>
      </dgm:t>
    </dgm:pt>
    <dgm:pt modelId="{A0C71B4D-7AAB-4EB6-8612-2AE71C9AD915}" type="sibTrans" cxnId="{89BF85FF-0928-4D42-ABED-64BB54CA3D02}">
      <dgm:prSet/>
      <dgm:spPr/>
      <dgm:t>
        <a:bodyPr/>
        <a:lstStyle/>
        <a:p>
          <a:endParaRPr lang="en-AU"/>
        </a:p>
      </dgm:t>
    </dgm:pt>
    <dgm:pt modelId="{11E01014-48D5-4657-B372-B21D9FD85F52}">
      <dgm:prSet phldrT="[Text]" custT="1"/>
      <dgm:spPr/>
      <dgm:t>
        <a:bodyPr/>
        <a:lstStyle/>
        <a:p>
          <a:r>
            <a:rPr lang="en-AU" sz="1600" dirty="0"/>
            <a:t>Stacked moorings</a:t>
          </a:r>
        </a:p>
      </dgm:t>
    </dgm:pt>
    <dgm:pt modelId="{A2897C91-BB11-4785-AE68-D80CA09E8BFF}" type="parTrans" cxnId="{3C85FA85-EA5D-4153-B7BA-47F536F9C91D}">
      <dgm:prSet/>
      <dgm:spPr/>
      <dgm:t>
        <a:bodyPr/>
        <a:lstStyle/>
        <a:p>
          <a:endParaRPr lang="en-AU"/>
        </a:p>
      </dgm:t>
    </dgm:pt>
    <dgm:pt modelId="{C06A79C4-18F9-40E6-8E87-DBA2113BC07C}" type="sibTrans" cxnId="{3C85FA85-EA5D-4153-B7BA-47F536F9C91D}">
      <dgm:prSet/>
      <dgm:spPr/>
      <dgm:t>
        <a:bodyPr/>
        <a:lstStyle/>
        <a:p>
          <a:endParaRPr lang="en-AU"/>
        </a:p>
      </dgm:t>
    </dgm:pt>
    <dgm:pt modelId="{DC017066-178B-49A0-9177-908A7A887932}">
      <dgm:prSet phldrT="[Text]" custT="1"/>
      <dgm:spPr/>
      <dgm:t>
        <a:bodyPr/>
        <a:lstStyle/>
        <a:p>
          <a:r>
            <a:rPr lang="en-AU" sz="1600" dirty="0"/>
            <a:t>100% automated to get to this point</a:t>
          </a:r>
        </a:p>
      </dgm:t>
    </dgm:pt>
    <dgm:pt modelId="{669227D6-C4E9-493A-B3B4-1F451643D47D}" type="parTrans" cxnId="{5708A7EB-A210-4C44-8797-3275FE1D844B}">
      <dgm:prSet/>
      <dgm:spPr/>
      <dgm:t>
        <a:bodyPr/>
        <a:lstStyle/>
        <a:p>
          <a:endParaRPr lang="en-AU"/>
        </a:p>
      </dgm:t>
    </dgm:pt>
    <dgm:pt modelId="{029F8BC4-71B6-4304-9454-96CB4B6CF56A}" type="sibTrans" cxnId="{5708A7EB-A210-4C44-8797-3275FE1D844B}">
      <dgm:prSet/>
      <dgm:spPr/>
      <dgm:t>
        <a:bodyPr/>
        <a:lstStyle/>
        <a:p>
          <a:endParaRPr lang="en-AU"/>
        </a:p>
      </dgm:t>
    </dgm:pt>
    <dgm:pt modelId="{85D169A9-7D3F-4D3C-BD7A-620092FEB6C7}">
      <dgm:prSet/>
      <dgm:spPr/>
      <dgm:t>
        <a:bodyPr/>
        <a:lstStyle/>
        <a:p>
          <a:r>
            <a:rPr lang="en-AU" dirty="0"/>
            <a:t>Process Level 3</a:t>
          </a:r>
        </a:p>
        <a:p>
          <a:r>
            <a:rPr lang="en-AU" dirty="0"/>
            <a:t>[Interpreted products]</a:t>
          </a:r>
        </a:p>
      </dgm:t>
    </dgm:pt>
    <dgm:pt modelId="{254E0C83-79B7-474C-85BA-BF1CA6D62C9D}" type="parTrans" cxnId="{EA1696EB-4539-4744-8B6E-0683C640D07C}">
      <dgm:prSet/>
      <dgm:spPr/>
      <dgm:t>
        <a:bodyPr/>
        <a:lstStyle/>
        <a:p>
          <a:endParaRPr lang="en-AU"/>
        </a:p>
      </dgm:t>
    </dgm:pt>
    <dgm:pt modelId="{B2048846-506E-4C9A-AFC0-D2417EA379CF}" type="sibTrans" cxnId="{EA1696EB-4539-4744-8B6E-0683C640D07C}">
      <dgm:prSet/>
      <dgm:spPr/>
      <dgm:t>
        <a:bodyPr/>
        <a:lstStyle/>
        <a:p>
          <a:endParaRPr lang="en-AU"/>
        </a:p>
      </dgm:t>
    </dgm:pt>
    <dgm:pt modelId="{7779932B-56C6-4C56-BD0B-5E8C89E9E880}">
      <dgm:prSet/>
      <dgm:spPr/>
      <dgm:t>
        <a:bodyPr/>
        <a:lstStyle/>
        <a:p>
          <a:r>
            <a:rPr lang="en-AU" dirty="0"/>
            <a:t>Process Level 4 </a:t>
          </a:r>
        </a:p>
        <a:p>
          <a:r>
            <a:rPr lang="en-AU" dirty="0"/>
            <a:t>[Knowledge Products]</a:t>
          </a:r>
        </a:p>
      </dgm:t>
    </dgm:pt>
    <dgm:pt modelId="{B80DA13B-050C-4B92-8EEC-E3E6139FFE55}" type="parTrans" cxnId="{F7A38668-9D8F-423F-9FEB-15F28FDF3147}">
      <dgm:prSet/>
      <dgm:spPr/>
      <dgm:t>
        <a:bodyPr/>
        <a:lstStyle/>
        <a:p>
          <a:endParaRPr lang="en-AU"/>
        </a:p>
      </dgm:t>
    </dgm:pt>
    <dgm:pt modelId="{B1CB52DA-B1AB-4929-950E-3A5DADB7814B}" type="sibTrans" cxnId="{F7A38668-9D8F-423F-9FEB-15F28FDF3147}">
      <dgm:prSet/>
      <dgm:spPr/>
      <dgm:t>
        <a:bodyPr/>
        <a:lstStyle/>
        <a:p>
          <a:endParaRPr lang="en-AU"/>
        </a:p>
      </dgm:t>
    </dgm:pt>
    <dgm:pt modelId="{4B18A820-8FEF-4C8B-B326-B593CA5955BE}">
      <dgm:prSet phldrT="[Text]" custT="1"/>
      <dgm:spPr/>
      <dgm:t>
        <a:bodyPr/>
        <a:lstStyle/>
        <a:p>
          <a:r>
            <a:rPr lang="en-AU" sz="1600" dirty="0"/>
            <a:t>Merged ADCPs</a:t>
          </a:r>
        </a:p>
      </dgm:t>
    </dgm:pt>
    <dgm:pt modelId="{6D04A658-8BC0-4DB3-98AA-913D98AE2EAD}" type="parTrans" cxnId="{97510AE0-A504-44B6-A90B-29B4889865FF}">
      <dgm:prSet/>
      <dgm:spPr/>
      <dgm:t>
        <a:bodyPr/>
        <a:lstStyle/>
        <a:p>
          <a:endParaRPr lang="en-AU"/>
        </a:p>
      </dgm:t>
    </dgm:pt>
    <dgm:pt modelId="{1497BB90-D81E-45C2-8D23-3212C1E4E648}" type="sibTrans" cxnId="{97510AE0-A504-44B6-A90B-29B4889865FF}">
      <dgm:prSet/>
      <dgm:spPr/>
      <dgm:t>
        <a:bodyPr/>
        <a:lstStyle/>
        <a:p>
          <a:endParaRPr lang="en-AU"/>
        </a:p>
      </dgm:t>
    </dgm:pt>
    <dgm:pt modelId="{6EC83C4C-6C38-46C3-AB2D-1500C0B73897}">
      <dgm:prSet phldrT="[Text]" custT="1"/>
      <dgm:spPr/>
      <dgm:t>
        <a:bodyPr/>
        <a:lstStyle/>
        <a:p>
          <a:r>
            <a:rPr lang="en-AU" sz="1600" dirty="0"/>
            <a:t>Filtered or smoothed data?</a:t>
          </a:r>
        </a:p>
      </dgm:t>
    </dgm:pt>
    <dgm:pt modelId="{9847F2C2-2F2B-4489-8A3B-FB16ABB63F7C}" type="parTrans" cxnId="{16CCF8B0-518B-482E-9D0A-C099201D0C11}">
      <dgm:prSet/>
      <dgm:spPr/>
      <dgm:t>
        <a:bodyPr/>
        <a:lstStyle/>
        <a:p>
          <a:endParaRPr lang="en-AU"/>
        </a:p>
      </dgm:t>
    </dgm:pt>
    <dgm:pt modelId="{C8D21CB3-ED81-46F6-9A26-59F759B16DA7}" type="sibTrans" cxnId="{16CCF8B0-518B-482E-9D0A-C099201D0C11}">
      <dgm:prSet/>
      <dgm:spPr/>
      <dgm:t>
        <a:bodyPr/>
        <a:lstStyle/>
        <a:p>
          <a:endParaRPr lang="en-AU"/>
        </a:p>
      </dgm:t>
    </dgm:pt>
    <dgm:pt modelId="{AC786204-4E65-41C6-BAE8-B620C4849CB4}">
      <dgm:prSet phldrT="[Text]" custT="1"/>
      <dgm:spPr/>
      <dgm:t>
        <a:bodyPr/>
        <a:lstStyle/>
        <a:p>
          <a:r>
            <a:rPr lang="en-AU" sz="1600" dirty="0"/>
            <a:t>Replaced data?</a:t>
          </a:r>
        </a:p>
      </dgm:t>
    </dgm:pt>
    <dgm:pt modelId="{D3C69A41-BD34-427A-935D-914EE6CE3D8C}" type="parTrans" cxnId="{9980DC7E-3656-497C-8FD9-982B19770AF4}">
      <dgm:prSet/>
      <dgm:spPr/>
      <dgm:t>
        <a:bodyPr/>
        <a:lstStyle/>
        <a:p>
          <a:endParaRPr lang="en-AU"/>
        </a:p>
      </dgm:t>
    </dgm:pt>
    <dgm:pt modelId="{6A49A467-2132-4F5D-BBBD-E576778FE8E4}" type="sibTrans" cxnId="{9980DC7E-3656-497C-8FD9-982B19770AF4}">
      <dgm:prSet/>
      <dgm:spPr/>
      <dgm:t>
        <a:bodyPr/>
        <a:lstStyle/>
        <a:p>
          <a:endParaRPr lang="en-AU"/>
        </a:p>
      </dgm:t>
    </dgm:pt>
    <dgm:pt modelId="{1636DD51-1671-4DD1-AA00-B1121F468BD1}" type="pres">
      <dgm:prSet presAssocID="{32D462E5-0DFA-4C4F-8A22-5386D3DCFDA7}" presName="rootnode" presStyleCnt="0">
        <dgm:presLayoutVars>
          <dgm:chMax/>
          <dgm:chPref/>
          <dgm:dir/>
          <dgm:animLvl val="lvl"/>
        </dgm:presLayoutVars>
      </dgm:prSet>
      <dgm:spPr/>
    </dgm:pt>
    <dgm:pt modelId="{DB6605D1-362E-43E3-B314-049BD6361605}" type="pres">
      <dgm:prSet presAssocID="{56AD3576-94CB-468C-9C28-5A7E8F76AF7F}" presName="composite" presStyleCnt="0"/>
      <dgm:spPr/>
    </dgm:pt>
    <dgm:pt modelId="{8E102DA1-0102-463E-B123-49CFFCB9C47C}" type="pres">
      <dgm:prSet presAssocID="{56AD3576-94CB-468C-9C28-5A7E8F76AF7F}" presName="bentUpArrow1" presStyleLbl="alignImgPlace1" presStyleIdx="0" presStyleCnt="4"/>
      <dgm:spPr/>
    </dgm:pt>
    <dgm:pt modelId="{9F134874-0761-42CF-B871-1B99A3D2586C}" type="pres">
      <dgm:prSet presAssocID="{56AD3576-94CB-468C-9C28-5A7E8F76AF7F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A9DF950B-AFD3-4F37-9854-70B4E7E776B5}" type="pres">
      <dgm:prSet presAssocID="{56AD3576-94CB-468C-9C28-5A7E8F76AF7F}" presName="ChildText" presStyleLbl="revTx" presStyleIdx="0" presStyleCnt="4" custScaleX="525341" custLinFactX="100000" custLinFactNeighborX="121830" custLinFactNeighborY="-4803">
        <dgm:presLayoutVars>
          <dgm:chMax val="0"/>
          <dgm:chPref val="0"/>
          <dgm:bulletEnabled val="1"/>
        </dgm:presLayoutVars>
      </dgm:prSet>
      <dgm:spPr/>
    </dgm:pt>
    <dgm:pt modelId="{24FC9CC0-7156-4F3A-9FC8-CE9CE490BECA}" type="pres">
      <dgm:prSet presAssocID="{FDCC0863-F70C-4CD8-B33A-C43F94397706}" presName="sibTrans" presStyleCnt="0"/>
      <dgm:spPr/>
    </dgm:pt>
    <dgm:pt modelId="{B94D5E65-64B8-405C-BDA6-89EF638CEF6A}" type="pres">
      <dgm:prSet presAssocID="{5326DFFD-AB20-4523-8ADE-9A0B172F8F61}" presName="composite" presStyleCnt="0"/>
      <dgm:spPr/>
    </dgm:pt>
    <dgm:pt modelId="{FB2135BB-78A2-4CF7-868E-E63F9E85FC77}" type="pres">
      <dgm:prSet presAssocID="{5326DFFD-AB20-4523-8ADE-9A0B172F8F61}" presName="bentUpArrow1" presStyleLbl="alignImgPlace1" presStyleIdx="1" presStyleCnt="4"/>
      <dgm:spPr/>
    </dgm:pt>
    <dgm:pt modelId="{ED6D5879-4FC2-4F9E-B444-32B985248ABB}" type="pres">
      <dgm:prSet presAssocID="{5326DFFD-AB20-4523-8ADE-9A0B172F8F61}" presName="ParentText" presStyleLbl="node1" presStyleIdx="1" presStyleCnt="5" custScaleX="136635">
        <dgm:presLayoutVars>
          <dgm:chMax val="1"/>
          <dgm:chPref val="1"/>
          <dgm:bulletEnabled val="1"/>
        </dgm:presLayoutVars>
      </dgm:prSet>
      <dgm:spPr/>
    </dgm:pt>
    <dgm:pt modelId="{62948FF6-8FFE-4316-A1B0-0061694D4883}" type="pres">
      <dgm:prSet presAssocID="{5326DFFD-AB20-4523-8ADE-9A0B172F8F61}" presName="ChildText" presStyleLbl="revTx" presStyleIdx="1" presStyleCnt="4" custScaleX="371757" custLinFactX="99548" custLinFactNeighborX="100000" custLinFactNeighborY="-5786">
        <dgm:presLayoutVars>
          <dgm:chMax val="0"/>
          <dgm:chPref val="0"/>
          <dgm:bulletEnabled val="1"/>
        </dgm:presLayoutVars>
      </dgm:prSet>
      <dgm:spPr/>
    </dgm:pt>
    <dgm:pt modelId="{ED21D8DA-AEC1-4525-9FD1-E542DC3A9804}" type="pres">
      <dgm:prSet presAssocID="{CDFE8B6F-ACCA-4EFF-BBFA-5B1F64804C46}" presName="sibTrans" presStyleCnt="0"/>
      <dgm:spPr/>
    </dgm:pt>
    <dgm:pt modelId="{CE0A0693-F29A-46EB-B091-7535BF22CA69}" type="pres">
      <dgm:prSet presAssocID="{F07C77A7-DD7F-4E1B-949A-C0C858E1A9A9}" presName="composite" presStyleCnt="0"/>
      <dgm:spPr/>
    </dgm:pt>
    <dgm:pt modelId="{243BD029-0553-411E-9AAC-91B8BBCD3045}" type="pres">
      <dgm:prSet presAssocID="{F07C77A7-DD7F-4E1B-949A-C0C858E1A9A9}" presName="bentUpArrow1" presStyleLbl="alignImgPlace1" presStyleIdx="2" presStyleCnt="4"/>
      <dgm:spPr/>
    </dgm:pt>
    <dgm:pt modelId="{CF40EFD0-9A2B-4DBE-B34C-EE44ED0E052F}" type="pres">
      <dgm:prSet presAssocID="{F07C77A7-DD7F-4E1B-949A-C0C858E1A9A9}" presName="ParentText" presStyleLbl="node1" presStyleIdx="2" presStyleCnt="5" custScaleX="141062">
        <dgm:presLayoutVars>
          <dgm:chMax val="1"/>
          <dgm:chPref val="1"/>
          <dgm:bulletEnabled val="1"/>
        </dgm:presLayoutVars>
      </dgm:prSet>
      <dgm:spPr/>
    </dgm:pt>
    <dgm:pt modelId="{ECB13FF6-7CFF-4C98-A91C-B3F09ECAB743}" type="pres">
      <dgm:prSet presAssocID="{F07C77A7-DD7F-4E1B-949A-C0C858E1A9A9}" presName="ChildText" presStyleLbl="revTx" presStyleIdx="2" presStyleCnt="4" custScaleX="403786" custLinFactX="100000" custLinFactNeighborX="113977" custLinFactNeighborY="-3216">
        <dgm:presLayoutVars>
          <dgm:chMax val="0"/>
          <dgm:chPref val="0"/>
          <dgm:bulletEnabled val="1"/>
        </dgm:presLayoutVars>
      </dgm:prSet>
      <dgm:spPr/>
    </dgm:pt>
    <dgm:pt modelId="{CE1F6445-AF81-48C0-BE99-F825DF9752C2}" type="pres">
      <dgm:prSet presAssocID="{A0C71B4D-7AAB-4EB6-8612-2AE71C9AD915}" presName="sibTrans" presStyleCnt="0"/>
      <dgm:spPr/>
    </dgm:pt>
    <dgm:pt modelId="{9B444A61-9C17-4505-B498-CB8AC8D9448F}" type="pres">
      <dgm:prSet presAssocID="{85D169A9-7D3F-4D3C-BD7A-620092FEB6C7}" presName="composite" presStyleCnt="0"/>
      <dgm:spPr/>
    </dgm:pt>
    <dgm:pt modelId="{37EC94A0-5A1E-437B-9D3C-D3EC44342275}" type="pres">
      <dgm:prSet presAssocID="{85D169A9-7D3F-4D3C-BD7A-620092FEB6C7}" presName="bentUpArrow1" presStyleLbl="alignImgPlace1" presStyleIdx="3" presStyleCnt="4"/>
      <dgm:spPr/>
    </dgm:pt>
    <dgm:pt modelId="{68DE0D08-B293-4B73-A8B9-76D1238D83D4}" type="pres">
      <dgm:prSet presAssocID="{85D169A9-7D3F-4D3C-BD7A-620092FEB6C7}" presName="ParentText" presStyleLbl="node1" presStyleIdx="3" presStyleCnt="5" custScaleX="186484">
        <dgm:presLayoutVars>
          <dgm:chMax val="1"/>
          <dgm:chPref val="1"/>
          <dgm:bulletEnabled val="1"/>
        </dgm:presLayoutVars>
      </dgm:prSet>
      <dgm:spPr/>
    </dgm:pt>
    <dgm:pt modelId="{D5399A4E-7E80-4F93-81CF-FC24ECE4E094}" type="pres">
      <dgm:prSet presAssocID="{85D169A9-7D3F-4D3C-BD7A-620092FEB6C7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8FC6E79A-81B0-4FDA-983F-22693D0D9555}" type="pres">
      <dgm:prSet presAssocID="{B2048846-506E-4C9A-AFC0-D2417EA379CF}" presName="sibTrans" presStyleCnt="0"/>
      <dgm:spPr/>
    </dgm:pt>
    <dgm:pt modelId="{7D1D8A44-1C3B-4AB0-9C05-DC429130E445}" type="pres">
      <dgm:prSet presAssocID="{7779932B-56C6-4C56-BD0B-5E8C89E9E880}" presName="composite" presStyleCnt="0"/>
      <dgm:spPr/>
    </dgm:pt>
    <dgm:pt modelId="{260B0C3D-1A57-4748-9953-D62013459459}" type="pres">
      <dgm:prSet presAssocID="{7779932B-56C6-4C56-BD0B-5E8C89E9E880}" presName="ParentText" presStyleLbl="node1" presStyleIdx="4" presStyleCnt="5" custScaleX="206371">
        <dgm:presLayoutVars>
          <dgm:chMax val="1"/>
          <dgm:chPref val="1"/>
          <dgm:bulletEnabled val="1"/>
        </dgm:presLayoutVars>
      </dgm:prSet>
      <dgm:spPr/>
    </dgm:pt>
  </dgm:ptLst>
  <dgm:cxnLst>
    <dgm:cxn modelId="{6AE50605-4B22-40DC-A3CA-7AC8A3C16F00}" type="presOf" srcId="{4B18A820-8FEF-4C8B-B326-B593CA5955BE}" destId="{ECB13FF6-7CFF-4C98-A91C-B3F09ECAB743}" srcOrd="0" destOrd="3" presId="urn:microsoft.com/office/officeart/2005/8/layout/StepDownProcess"/>
    <dgm:cxn modelId="{1FA5C733-EBB3-4847-B5F9-139483B43DB0}" srcId="{5326DFFD-AB20-4523-8ADE-9A0B172F8F61}" destId="{0D8723BD-78A5-48E7-A714-EA725C07149E}" srcOrd="0" destOrd="0" parTransId="{B708BE16-8422-41FC-A0CD-88988701E4D6}" sibTransId="{29F52496-3DB6-4009-A4F5-40CA956DDCD1}"/>
    <dgm:cxn modelId="{691B5A37-C896-4DD7-A97C-5BFAE73F8D7B}" type="presOf" srcId="{7779932B-56C6-4C56-BD0B-5E8C89E9E880}" destId="{260B0C3D-1A57-4748-9953-D62013459459}" srcOrd="0" destOrd="0" presId="urn:microsoft.com/office/officeart/2005/8/layout/StepDownProcess"/>
    <dgm:cxn modelId="{6EE4FC3D-2C6C-4F9D-8AB7-00BDEF0F5D62}" type="presOf" srcId="{F07C77A7-DD7F-4E1B-949A-C0C858E1A9A9}" destId="{CF40EFD0-9A2B-4DBE-B34C-EE44ED0E052F}" srcOrd="0" destOrd="0" presId="urn:microsoft.com/office/officeart/2005/8/layout/StepDownProcess"/>
    <dgm:cxn modelId="{6EC25641-FBEB-4930-A872-DD453981D55D}" type="presOf" srcId="{0D8723BD-78A5-48E7-A714-EA725C07149E}" destId="{62948FF6-8FFE-4316-A1B0-0061694D4883}" srcOrd="0" destOrd="0" presId="urn:microsoft.com/office/officeart/2005/8/layout/StepDownProcess"/>
    <dgm:cxn modelId="{9740A263-B54D-40EE-8FED-AA04AC4AF527}" srcId="{56AD3576-94CB-468C-9C28-5A7E8F76AF7F}" destId="{77551397-6D65-4437-9159-BC9CC5200C60}" srcOrd="0" destOrd="0" parTransId="{3CA2EE23-3BE8-43C5-BAC5-D2F1DE59AADB}" sibTransId="{2593C417-771F-472E-8C32-200D12031A7E}"/>
    <dgm:cxn modelId="{F7A38668-9D8F-423F-9FEB-15F28FDF3147}" srcId="{32D462E5-0DFA-4C4F-8A22-5386D3DCFDA7}" destId="{7779932B-56C6-4C56-BD0B-5E8C89E9E880}" srcOrd="4" destOrd="0" parTransId="{B80DA13B-050C-4B92-8EEC-E3E6139FFE55}" sibTransId="{B1CB52DA-B1AB-4929-950E-3A5DADB7814B}"/>
    <dgm:cxn modelId="{469FBA68-54C8-4E8C-8B2A-E6CBEB6868E0}" type="presOf" srcId="{6EC83C4C-6C38-46C3-AB2D-1500C0B73897}" destId="{ECB13FF6-7CFF-4C98-A91C-B3F09ECAB743}" srcOrd="0" destOrd="0" presId="urn:microsoft.com/office/officeart/2005/8/layout/StepDownProcess"/>
    <dgm:cxn modelId="{3B23356B-8FC1-4412-B6F1-0EAA58203C86}" type="presOf" srcId="{DC017066-178B-49A0-9177-908A7A887932}" destId="{62948FF6-8FFE-4316-A1B0-0061694D4883}" srcOrd="0" destOrd="1" presId="urn:microsoft.com/office/officeart/2005/8/layout/StepDownProcess"/>
    <dgm:cxn modelId="{9980DC7E-3656-497C-8FD9-982B19770AF4}" srcId="{F07C77A7-DD7F-4E1B-949A-C0C858E1A9A9}" destId="{AC786204-4E65-41C6-BAE8-B620C4849CB4}" srcOrd="1" destOrd="0" parTransId="{D3C69A41-BD34-427A-935D-914EE6CE3D8C}" sibTransId="{6A49A467-2132-4F5D-BBBD-E576778FE8E4}"/>
    <dgm:cxn modelId="{BE65F57F-6F7A-45F5-AB96-B5A761FF8F35}" type="presOf" srcId="{5326DFFD-AB20-4523-8ADE-9A0B172F8F61}" destId="{ED6D5879-4FC2-4F9E-B444-32B985248ABB}" srcOrd="0" destOrd="0" presId="urn:microsoft.com/office/officeart/2005/8/layout/StepDownProcess"/>
    <dgm:cxn modelId="{B1404A85-3289-4361-BD91-3280F21EC536}" type="presOf" srcId="{AC786204-4E65-41C6-BAE8-B620C4849CB4}" destId="{ECB13FF6-7CFF-4C98-A91C-B3F09ECAB743}" srcOrd="0" destOrd="1" presId="urn:microsoft.com/office/officeart/2005/8/layout/StepDownProcess"/>
    <dgm:cxn modelId="{3C85FA85-EA5D-4153-B7BA-47F536F9C91D}" srcId="{F07C77A7-DD7F-4E1B-949A-C0C858E1A9A9}" destId="{11E01014-48D5-4657-B372-B21D9FD85F52}" srcOrd="2" destOrd="0" parTransId="{A2897C91-BB11-4785-AE68-D80CA09E8BFF}" sibTransId="{C06A79C4-18F9-40E6-8E87-DBA2113BC07C}"/>
    <dgm:cxn modelId="{2B7ECC8E-45F2-4C2A-9144-1106C7201349}" type="presOf" srcId="{11E01014-48D5-4657-B372-B21D9FD85F52}" destId="{ECB13FF6-7CFF-4C98-A91C-B3F09ECAB743}" srcOrd="0" destOrd="2" presId="urn:microsoft.com/office/officeart/2005/8/layout/StepDownProcess"/>
    <dgm:cxn modelId="{811106A4-D2A6-4AFB-8747-9E54FE3DD360}" type="presOf" srcId="{85D169A9-7D3F-4D3C-BD7A-620092FEB6C7}" destId="{68DE0D08-B293-4B73-A8B9-76D1238D83D4}" srcOrd="0" destOrd="0" presId="urn:microsoft.com/office/officeart/2005/8/layout/StepDownProcess"/>
    <dgm:cxn modelId="{B53302AD-32C3-495D-846C-920898F8B5CD}" srcId="{32D462E5-0DFA-4C4F-8A22-5386D3DCFDA7}" destId="{5326DFFD-AB20-4523-8ADE-9A0B172F8F61}" srcOrd="1" destOrd="0" parTransId="{24A79A8C-55BD-4B77-8B66-B9991984E640}" sibTransId="{CDFE8B6F-ACCA-4EFF-BBFA-5B1F64804C46}"/>
    <dgm:cxn modelId="{16CCF8B0-518B-482E-9D0A-C099201D0C11}" srcId="{F07C77A7-DD7F-4E1B-949A-C0C858E1A9A9}" destId="{6EC83C4C-6C38-46C3-AB2D-1500C0B73897}" srcOrd="0" destOrd="0" parTransId="{9847F2C2-2F2B-4489-8A3B-FB16ABB63F7C}" sibTransId="{C8D21CB3-ED81-46F6-9A26-59F759B16DA7}"/>
    <dgm:cxn modelId="{33C147BE-6C56-435D-A5E4-01F0B6698F2A}" type="presOf" srcId="{77551397-6D65-4437-9159-BC9CC5200C60}" destId="{A9DF950B-AFD3-4F37-9854-70B4E7E776B5}" srcOrd="0" destOrd="0" presId="urn:microsoft.com/office/officeart/2005/8/layout/StepDownProcess"/>
    <dgm:cxn modelId="{85362AD1-D833-4A5C-9EA1-B92EB24080D5}" type="presOf" srcId="{56AD3576-94CB-468C-9C28-5A7E8F76AF7F}" destId="{9F134874-0761-42CF-B871-1B99A3D2586C}" srcOrd="0" destOrd="0" presId="urn:microsoft.com/office/officeart/2005/8/layout/StepDownProcess"/>
    <dgm:cxn modelId="{97510AE0-A504-44B6-A90B-29B4889865FF}" srcId="{F07C77A7-DD7F-4E1B-949A-C0C858E1A9A9}" destId="{4B18A820-8FEF-4C8B-B326-B593CA5955BE}" srcOrd="3" destOrd="0" parTransId="{6D04A658-8BC0-4DB3-98AA-913D98AE2EAD}" sibTransId="{1497BB90-D81E-45C2-8D23-3212C1E4E648}"/>
    <dgm:cxn modelId="{EA1696EB-4539-4744-8B6E-0683C640D07C}" srcId="{32D462E5-0DFA-4C4F-8A22-5386D3DCFDA7}" destId="{85D169A9-7D3F-4D3C-BD7A-620092FEB6C7}" srcOrd="3" destOrd="0" parTransId="{254E0C83-79B7-474C-85BA-BF1CA6D62C9D}" sibTransId="{B2048846-506E-4C9A-AFC0-D2417EA379CF}"/>
    <dgm:cxn modelId="{5708A7EB-A210-4C44-8797-3275FE1D844B}" srcId="{5326DFFD-AB20-4523-8ADE-9A0B172F8F61}" destId="{DC017066-178B-49A0-9177-908A7A887932}" srcOrd="1" destOrd="0" parTransId="{669227D6-C4E9-493A-B3B4-1F451643D47D}" sibTransId="{029F8BC4-71B6-4304-9454-96CB4B6CF56A}"/>
    <dgm:cxn modelId="{C988C2F6-57D5-4F61-A198-3483434A37AE}" srcId="{32D462E5-0DFA-4C4F-8A22-5386D3DCFDA7}" destId="{56AD3576-94CB-468C-9C28-5A7E8F76AF7F}" srcOrd="0" destOrd="0" parTransId="{4B78D2DA-CB31-4100-96B1-BDAE2AA7963D}" sibTransId="{FDCC0863-F70C-4CD8-B33A-C43F94397706}"/>
    <dgm:cxn modelId="{FBAAB5FC-A1DD-4801-B68D-67C33AFA5E84}" type="presOf" srcId="{32D462E5-0DFA-4C4F-8A22-5386D3DCFDA7}" destId="{1636DD51-1671-4DD1-AA00-B1121F468BD1}" srcOrd="0" destOrd="0" presId="urn:microsoft.com/office/officeart/2005/8/layout/StepDownProcess"/>
    <dgm:cxn modelId="{89BF85FF-0928-4D42-ABED-64BB54CA3D02}" srcId="{32D462E5-0DFA-4C4F-8A22-5386D3DCFDA7}" destId="{F07C77A7-DD7F-4E1B-949A-C0C858E1A9A9}" srcOrd="2" destOrd="0" parTransId="{8B75B9A0-8F00-478E-8E21-00977795EE26}" sibTransId="{A0C71B4D-7AAB-4EB6-8612-2AE71C9AD915}"/>
    <dgm:cxn modelId="{3B51B214-7924-48FB-8CCB-48DA7BD27F60}" type="presParOf" srcId="{1636DD51-1671-4DD1-AA00-B1121F468BD1}" destId="{DB6605D1-362E-43E3-B314-049BD6361605}" srcOrd="0" destOrd="0" presId="urn:microsoft.com/office/officeart/2005/8/layout/StepDownProcess"/>
    <dgm:cxn modelId="{7F3BF391-896B-4303-B31B-4C887AF5A748}" type="presParOf" srcId="{DB6605D1-362E-43E3-B314-049BD6361605}" destId="{8E102DA1-0102-463E-B123-49CFFCB9C47C}" srcOrd="0" destOrd="0" presId="urn:microsoft.com/office/officeart/2005/8/layout/StepDownProcess"/>
    <dgm:cxn modelId="{ABB3B40D-573C-41F3-9395-448ABA8B335A}" type="presParOf" srcId="{DB6605D1-362E-43E3-B314-049BD6361605}" destId="{9F134874-0761-42CF-B871-1B99A3D2586C}" srcOrd="1" destOrd="0" presId="urn:microsoft.com/office/officeart/2005/8/layout/StepDownProcess"/>
    <dgm:cxn modelId="{5056F157-8DEF-4E93-B161-DF7B7956D1B5}" type="presParOf" srcId="{DB6605D1-362E-43E3-B314-049BD6361605}" destId="{A9DF950B-AFD3-4F37-9854-70B4E7E776B5}" srcOrd="2" destOrd="0" presId="urn:microsoft.com/office/officeart/2005/8/layout/StepDownProcess"/>
    <dgm:cxn modelId="{87D2DA2C-00D6-4B3B-A990-C75691C6836E}" type="presParOf" srcId="{1636DD51-1671-4DD1-AA00-B1121F468BD1}" destId="{24FC9CC0-7156-4F3A-9FC8-CE9CE490BECA}" srcOrd="1" destOrd="0" presId="urn:microsoft.com/office/officeart/2005/8/layout/StepDownProcess"/>
    <dgm:cxn modelId="{AD89CC8B-C179-45AB-8515-D995C3D2F1C3}" type="presParOf" srcId="{1636DD51-1671-4DD1-AA00-B1121F468BD1}" destId="{B94D5E65-64B8-405C-BDA6-89EF638CEF6A}" srcOrd="2" destOrd="0" presId="urn:microsoft.com/office/officeart/2005/8/layout/StepDownProcess"/>
    <dgm:cxn modelId="{D2F0534C-7A0C-4AC3-ABA4-05067C9D31A6}" type="presParOf" srcId="{B94D5E65-64B8-405C-BDA6-89EF638CEF6A}" destId="{FB2135BB-78A2-4CF7-868E-E63F9E85FC77}" srcOrd="0" destOrd="0" presId="urn:microsoft.com/office/officeart/2005/8/layout/StepDownProcess"/>
    <dgm:cxn modelId="{AE95675A-EBFA-45FB-84A3-0AD83861FFD6}" type="presParOf" srcId="{B94D5E65-64B8-405C-BDA6-89EF638CEF6A}" destId="{ED6D5879-4FC2-4F9E-B444-32B985248ABB}" srcOrd="1" destOrd="0" presId="urn:microsoft.com/office/officeart/2005/8/layout/StepDownProcess"/>
    <dgm:cxn modelId="{5F741DCD-3CEC-4816-A9C4-F8B5345417EA}" type="presParOf" srcId="{B94D5E65-64B8-405C-BDA6-89EF638CEF6A}" destId="{62948FF6-8FFE-4316-A1B0-0061694D4883}" srcOrd="2" destOrd="0" presId="urn:microsoft.com/office/officeart/2005/8/layout/StepDownProcess"/>
    <dgm:cxn modelId="{70EEFD44-61CB-4A0A-9339-EEC544F5ADF6}" type="presParOf" srcId="{1636DD51-1671-4DD1-AA00-B1121F468BD1}" destId="{ED21D8DA-AEC1-4525-9FD1-E542DC3A9804}" srcOrd="3" destOrd="0" presId="urn:microsoft.com/office/officeart/2005/8/layout/StepDownProcess"/>
    <dgm:cxn modelId="{98BAAFBC-130D-4DA6-9AC3-3D5A89D23A20}" type="presParOf" srcId="{1636DD51-1671-4DD1-AA00-B1121F468BD1}" destId="{CE0A0693-F29A-46EB-B091-7535BF22CA69}" srcOrd="4" destOrd="0" presId="urn:microsoft.com/office/officeart/2005/8/layout/StepDownProcess"/>
    <dgm:cxn modelId="{38775E41-0017-404C-8D51-DD7D8D08C2F0}" type="presParOf" srcId="{CE0A0693-F29A-46EB-B091-7535BF22CA69}" destId="{243BD029-0553-411E-9AAC-91B8BBCD3045}" srcOrd="0" destOrd="0" presId="urn:microsoft.com/office/officeart/2005/8/layout/StepDownProcess"/>
    <dgm:cxn modelId="{C13DD82F-0D7D-464C-B0C7-CC00998F9CAB}" type="presParOf" srcId="{CE0A0693-F29A-46EB-B091-7535BF22CA69}" destId="{CF40EFD0-9A2B-4DBE-B34C-EE44ED0E052F}" srcOrd="1" destOrd="0" presId="urn:microsoft.com/office/officeart/2005/8/layout/StepDownProcess"/>
    <dgm:cxn modelId="{D49DF252-D2DE-4A1E-9F50-DB04EE4A2CD7}" type="presParOf" srcId="{CE0A0693-F29A-46EB-B091-7535BF22CA69}" destId="{ECB13FF6-7CFF-4C98-A91C-B3F09ECAB743}" srcOrd="2" destOrd="0" presId="urn:microsoft.com/office/officeart/2005/8/layout/StepDownProcess"/>
    <dgm:cxn modelId="{961BE8ED-863E-4B39-B1D3-B74724D704F4}" type="presParOf" srcId="{1636DD51-1671-4DD1-AA00-B1121F468BD1}" destId="{CE1F6445-AF81-48C0-BE99-F825DF9752C2}" srcOrd="5" destOrd="0" presId="urn:microsoft.com/office/officeart/2005/8/layout/StepDownProcess"/>
    <dgm:cxn modelId="{F832DCFE-33D6-441D-9F3D-9E6C94D2B4FC}" type="presParOf" srcId="{1636DD51-1671-4DD1-AA00-B1121F468BD1}" destId="{9B444A61-9C17-4505-B498-CB8AC8D9448F}" srcOrd="6" destOrd="0" presId="urn:microsoft.com/office/officeart/2005/8/layout/StepDownProcess"/>
    <dgm:cxn modelId="{77DAFAEB-9FED-448B-9271-22F48BC12BFA}" type="presParOf" srcId="{9B444A61-9C17-4505-B498-CB8AC8D9448F}" destId="{37EC94A0-5A1E-437B-9D3C-D3EC44342275}" srcOrd="0" destOrd="0" presId="urn:microsoft.com/office/officeart/2005/8/layout/StepDownProcess"/>
    <dgm:cxn modelId="{6FEA745C-0126-4BDB-80C8-2D2F2C0A2DB9}" type="presParOf" srcId="{9B444A61-9C17-4505-B498-CB8AC8D9448F}" destId="{68DE0D08-B293-4B73-A8B9-76D1238D83D4}" srcOrd="1" destOrd="0" presId="urn:microsoft.com/office/officeart/2005/8/layout/StepDownProcess"/>
    <dgm:cxn modelId="{C6FBF716-5A4C-4EFC-A61C-38CCCE3C495B}" type="presParOf" srcId="{9B444A61-9C17-4505-B498-CB8AC8D9448F}" destId="{D5399A4E-7E80-4F93-81CF-FC24ECE4E094}" srcOrd="2" destOrd="0" presId="urn:microsoft.com/office/officeart/2005/8/layout/StepDownProcess"/>
    <dgm:cxn modelId="{CA527A63-E4B0-4B67-8775-C9478AF5EB56}" type="presParOf" srcId="{1636DD51-1671-4DD1-AA00-B1121F468BD1}" destId="{8FC6E79A-81B0-4FDA-983F-22693D0D9555}" srcOrd="7" destOrd="0" presId="urn:microsoft.com/office/officeart/2005/8/layout/StepDownProcess"/>
    <dgm:cxn modelId="{7A20178D-C7E2-46B3-85CA-6A5EBBA8FDBA}" type="presParOf" srcId="{1636DD51-1671-4DD1-AA00-B1121F468BD1}" destId="{7D1D8A44-1C3B-4AB0-9C05-DC429130E445}" srcOrd="8" destOrd="0" presId="urn:microsoft.com/office/officeart/2005/8/layout/StepDownProcess"/>
    <dgm:cxn modelId="{CB56CBBC-32A6-4347-9917-3E401E8B5787}" type="presParOf" srcId="{7D1D8A44-1C3B-4AB0-9C05-DC429130E445}" destId="{260B0C3D-1A57-4748-9953-D6201345945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02DA1-0102-463E-B123-49CFFCB9C47C}">
      <dsp:nvSpPr>
        <dsp:cNvPr id="0" name=""/>
        <dsp:cNvSpPr/>
      </dsp:nvSpPr>
      <dsp:spPr>
        <a:xfrm rot="5400000">
          <a:off x="880826" y="1657622"/>
          <a:ext cx="734402" cy="8360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34874-0761-42CF-B871-1B99A3D2586C}">
      <dsp:nvSpPr>
        <dsp:cNvPr id="0" name=""/>
        <dsp:cNvSpPr/>
      </dsp:nvSpPr>
      <dsp:spPr>
        <a:xfrm>
          <a:off x="686254" y="843522"/>
          <a:ext cx="1236302" cy="8653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Metadata Database</a:t>
          </a:r>
        </a:p>
      </dsp:txBody>
      <dsp:txXfrm>
        <a:off x="728506" y="885774"/>
        <a:ext cx="1151798" cy="780867"/>
      </dsp:txXfrm>
    </dsp:sp>
    <dsp:sp modelId="{A9DF950B-AFD3-4F37-9854-70B4E7E776B5}">
      <dsp:nvSpPr>
        <dsp:cNvPr id="0" name=""/>
        <dsp:cNvSpPr/>
      </dsp:nvSpPr>
      <dsp:spPr>
        <a:xfrm>
          <a:off x="2004915" y="892461"/>
          <a:ext cx="4723699" cy="69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Contains all deployment info but also maybe some info about corrections (e.g. clock offset) to automate re-processing</a:t>
          </a:r>
        </a:p>
      </dsp:txBody>
      <dsp:txXfrm>
        <a:off x="2004915" y="892461"/>
        <a:ext cx="4723699" cy="699431"/>
      </dsp:txXfrm>
    </dsp:sp>
    <dsp:sp modelId="{FB2135BB-78A2-4CF7-868E-E63F9E85FC77}">
      <dsp:nvSpPr>
        <dsp:cNvPr id="0" name=""/>
        <dsp:cNvSpPr/>
      </dsp:nvSpPr>
      <dsp:spPr>
        <a:xfrm rot="5400000">
          <a:off x="2698698" y="2629720"/>
          <a:ext cx="734402" cy="8360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D5879-4FC2-4F9E-B444-32B985248ABB}">
      <dsp:nvSpPr>
        <dsp:cNvPr id="0" name=""/>
        <dsp:cNvSpPr/>
      </dsp:nvSpPr>
      <dsp:spPr>
        <a:xfrm>
          <a:off x="2277666" y="1815619"/>
          <a:ext cx="1689221" cy="8653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Process Level 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[Quality Controlled Data]</a:t>
          </a:r>
        </a:p>
      </dsp:txBody>
      <dsp:txXfrm>
        <a:off x="2319918" y="1857871"/>
        <a:ext cx="1604717" cy="780867"/>
      </dsp:txXfrm>
    </dsp:sp>
    <dsp:sp modelId="{62948FF6-8FFE-4316-A1B0-0061694D4883}">
      <dsp:nvSpPr>
        <dsp:cNvPr id="0" name=""/>
        <dsp:cNvSpPr/>
      </dsp:nvSpPr>
      <dsp:spPr>
        <a:xfrm>
          <a:off x="4312924" y="1857683"/>
          <a:ext cx="3342721" cy="69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Real units and base QC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100% automated to get to this point</a:t>
          </a:r>
        </a:p>
      </dsp:txBody>
      <dsp:txXfrm>
        <a:off x="4312924" y="1857683"/>
        <a:ext cx="3342721" cy="699431"/>
      </dsp:txXfrm>
    </dsp:sp>
    <dsp:sp modelId="{243BD029-0553-411E-9AAC-91B8BBCD3045}">
      <dsp:nvSpPr>
        <dsp:cNvPr id="0" name=""/>
        <dsp:cNvSpPr/>
      </dsp:nvSpPr>
      <dsp:spPr>
        <a:xfrm rot="5400000">
          <a:off x="4993439" y="3601817"/>
          <a:ext cx="734402" cy="8360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0EFD0-9A2B-4DBE-B34C-EE44ED0E052F}">
      <dsp:nvSpPr>
        <dsp:cNvPr id="0" name=""/>
        <dsp:cNvSpPr/>
      </dsp:nvSpPr>
      <dsp:spPr>
        <a:xfrm>
          <a:off x="4545042" y="2787717"/>
          <a:ext cx="1743952" cy="8653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Process Level 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[Derived Products]</a:t>
          </a:r>
        </a:p>
      </dsp:txBody>
      <dsp:txXfrm>
        <a:off x="4587294" y="2829969"/>
        <a:ext cx="1659448" cy="780867"/>
      </dsp:txXfrm>
    </dsp:sp>
    <dsp:sp modelId="{ECB13FF6-7CFF-4C98-A91C-B3F09ECAB743}">
      <dsp:nvSpPr>
        <dsp:cNvPr id="0" name=""/>
        <dsp:cNvSpPr/>
      </dsp:nvSpPr>
      <dsp:spPr>
        <a:xfrm>
          <a:off x="6593409" y="2847756"/>
          <a:ext cx="3630715" cy="69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Filtered or smoothed data?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Replaced data?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Stacked moorings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Merged ADCPs</a:t>
          </a:r>
        </a:p>
      </dsp:txBody>
      <dsp:txXfrm>
        <a:off x="6593409" y="2847756"/>
        <a:ext cx="3630715" cy="699431"/>
      </dsp:txXfrm>
    </dsp:sp>
    <dsp:sp modelId="{37EC94A0-5A1E-437B-9D3C-D3EC44342275}">
      <dsp:nvSpPr>
        <dsp:cNvPr id="0" name=""/>
        <dsp:cNvSpPr/>
      </dsp:nvSpPr>
      <dsp:spPr>
        <a:xfrm rot="5400000">
          <a:off x="7541592" y="4573915"/>
          <a:ext cx="734402" cy="8360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E0D08-B293-4B73-A8B9-76D1238D83D4}">
      <dsp:nvSpPr>
        <dsp:cNvPr id="0" name=""/>
        <dsp:cNvSpPr/>
      </dsp:nvSpPr>
      <dsp:spPr>
        <a:xfrm>
          <a:off x="6812418" y="3759814"/>
          <a:ext cx="2305505" cy="8653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Process Level 3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[Interpreted products]</a:t>
          </a:r>
        </a:p>
      </dsp:txBody>
      <dsp:txXfrm>
        <a:off x="6854670" y="3802066"/>
        <a:ext cx="2221001" cy="780867"/>
      </dsp:txXfrm>
    </dsp:sp>
    <dsp:sp modelId="{D5399A4E-7E80-4F93-81CF-FC24ECE4E094}">
      <dsp:nvSpPr>
        <dsp:cNvPr id="0" name=""/>
        <dsp:cNvSpPr/>
      </dsp:nvSpPr>
      <dsp:spPr>
        <a:xfrm>
          <a:off x="8583322" y="3842347"/>
          <a:ext cx="899168" cy="69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B0C3D-1A57-4748-9953-D62013459459}">
      <dsp:nvSpPr>
        <dsp:cNvPr id="0" name=""/>
        <dsp:cNvSpPr/>
      </dsp:nvSpPr>
      <dsp:spPr>
        <a:xfrm>
          <a:off x="9079794" y="4731912"/>
          <a:ext cx="2551368" cy="8653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Process Level 4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[Knowledge Products]</a:t>
          </a:r>
        </a:p>
      </dsp:txBody>
      <dsp:txXfrm>
        <a:off x="9122046" y="4774164"/>
        <a:ext cx="2466864" cy="780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DF3F5-BB37-4FB6-ACCC-D00CE57F6FC2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5703F-D324-4E2E-9E7E-4DBA813533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60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5703F-D324-4E2E-9E7E-4DBA8135337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4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E4AE-57AF-41C6-BB98-77D4A1DEE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349AB-80AD-4F2F-AB2C-40EA58CE9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F10F-86C4-4ED6-A981-AD347FB9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6AEB5-6C28-40E4-BB37-06995DA1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1F43B-06CE-4CAD-B404-F39621F8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163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EFFF-983A-4612-860F-9F71D050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614D1-30BA-4C15-9D86-70D3F38E4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36096-3D44-42BD-8AA8-9323558D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B6DD9-28E2-4CEE-87B0-D68C3E13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32560-2045-4521-B44D-5AEDE979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008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EF488-A20E-49C3-8A39-E78617869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75CED-3E30-4F1D-B354-DABA6750E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88379-90E4-463A-BEDE-6FD364AA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6ECB7-C0B0-430E-ADED-4AE693D5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3A9FE-93B3-4534-B732-1E04DD3B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485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C3AA-ADA0-44DA-9B31-6DA7493B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FC17-7632-4DD2-9E8E-6E80B332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729E-3D3C-4BFC-860D-08101C9B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C32C8-7FA3-40F1-BD4B-1B4F6670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3793A-D0A2-4B8D-9B76-45795EE5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703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BA97-49A6-4D0B-8F85-46CF2915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64CCB-3A47-4938-8268-75F00B79C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1DC84-7AAE-422B-BF6A-589B3EB3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EF97A-5AC8-4C8E-990B-7EF61AFC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701FC-C32A-4CBA-A0F2-14A676EC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33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DD23-1DB7-4039-9493-520F53FF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53AC-0A8B-4E9E-80F0-FC03E326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B45D4-48C3-4E98-815F-0115BD70C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D0648-4EC0-4AC8-95F2-E694E732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FBA40-68AC-41C1-8CF3-09077544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DD18B-8CB7-4741-BD98-D1C4370A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423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90A1-E804-437B-A771-9947F44F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D528C-AA1B-43F1-B4ED-C5466A348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825AE-6DA5-4945-B8AA-CA1271A5B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E43E9-D132-419F-A33B-E2C9C051B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84C09-C6FE-4453-9A11-E7C5AD19C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0DDB4-3AAF-47D3-AF05-6BBE7C02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5128-7246-4231-A6AA-1EC3F15F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773F2-998D-479E-A434-70402FDB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26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924E-6FD0-4DE6-A2B6-9C4EDF0F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97D79-9782-4117-AC75-5C2130D8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53C68-7183-48E5-B0ED-EE8E4B48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496FE-EAC3-4285-B91D-19D4D033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459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ADFE6-B8DF-4BE1-B840-40D69B5F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99388-1CE9-49DB-8C75-8BF8A8FC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558B1-9ECB-4DC9-836A-56A2C9DC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44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A8D1-FBDA-4F64-BF36-2E1E952F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DD82-C404-4E49-9CFD-62978CEB7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19FD3-6CAA-40BA-AB1C-2CFFD03EE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0197-E478-4C04-9EB8-7DA6510C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B64AA-2111-4E5A-8E18-D708B87D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E578A-3371-4676-B1A2-EE7A7F5B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17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6893-FA5A-4254-9C6D-69BAA79F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0005B-57B8-41C7-AA3B-1D88B72F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7D7EF-4ACB-4E7D-A9AC-BCEAEAD67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39A88-6334-446D-8081-727C00AF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9CF8D-31DC-4D96-AA80-D6DD4995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CE1EC-D4F6-4037-9754-2D9D4BEE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001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0FB05-F1E3-4397-941C-DA43E95C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0BA16-8A77-4E7C-98C1-5139D3B9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2B22D-6274-4A5F-AA29-9054689FA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6959D-EAFA-475F-9BD5-C709F5D74E4C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057D-2AE4-4819-9230-A0C39CFE7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288F3-6ECA-4077-A317-3F7C30CAD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253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3B56-831C-4292-84FF-52B9E58A8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Data Archiving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6C263-0184-4F08-8C28-BF1943852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Kimberley 2017; Pilbara 2020; And so on</a:t>
            </a:r>
          </a:p>
        </p:txBody>
      </p:sp>
    </p:spTree>
    <p:extLst>
      <p:ext uri="{BB962C8B-B14F-4D97-AF65-F5344CB8AC3E}">
        <p14:creationId xmlns:p14="http://schemas.microsoft.com/office/powerpoint/2010/main" val="91178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427B-F470-4055-A1E0-C9F92C43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63" y="-410534"/>
            <a:ext cx="10515600" cy="1325563"/>
          </a:xfrm>
        </p:spPr>
        <p:txBody>
          <a:bodyPr/>
          <a:lstStyle/>
          <a:p>
            <a:r>
              <a:rPr lang="en-AU" dirty="0"/>
              <a:t>2 Options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165892-1798-4355-9F42-3C3E7E3E7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972379"/>
              </p:ext>
            </p:extLst>
          </p:nvPr>
        </p:nvGraphicFramePr>
        <p:xfrm>
          <a:off x="565468" y="497091"/>
          <a:ext cx="11141074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540">
                  <a:extLst>
                    <a:ext uri="{9D8B030D-6E8A-4147-A177-3AD203B41FA5}">
                      <a16:colId xmlns:a16="http://schemas.microsoft.com/office/drawing/2014/main" val="3810417244"/>
                    </a:ext>
                  </a:extLst>
                </a:gridCol>
                <a:gridCol w="3951138">
                  <a:extLst>
                    <a:ext uri="{9D8B030D-6E8A-4147-A177-3AD203B41FA5}">
                      <a16:colId xmlns:a16="http://schemas.microsoft.com/office/drawing/2014/main" val="1257245033"/>
                    </a:ext>
                  </a:extLst>
                </a:gridCol>
                <a:gridCol w="4253396">
                  <a:extLst>
                    <a:ext uri="{9D8B030D-6E8A-4147-A177-3AD203B41FA5}">
                      <a16:colId xmlns:a16="http://schemas.microsoft.com/office/drawing/2014/main" val="2161061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Simply archive all the previously processed data “as is”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Develop a suite of tools that can automate processing of a field trip from a metadata database (a recipe basically)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7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Capitalise on work already done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Potentially the fastest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Greatest consistency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Full record of what was done to the data and in what order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1400" dirty="0"/>
                        <a:t>Can have multiple process levels, all handled consistently and transparently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Will pull together all the tools that we have into one place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Effort is recoverable and recipe can be updated anytime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400" dirty="0"/>
                        <a:t>If we change our mind about something, we update the “recipe” and rerun.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400" dirty="0"/>
                        <a:t>If we update a file or a method, we can rerun a whole experiment easily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400" dirty="0"/>
                        <a:t>Will get everything into one language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2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Effort not recoverable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Don’t end up with a suite of tools to use for future trips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Work done is split between </a:t>
                      </a:r>
                      <a:r>
                        <a:rPr lang="en-AU" sz="1400" dirty="0" err="1"/>
                        <a:t>Matlab</a:t>
                      </a:r>
                      <a:r>
                        <a:rPr lang="en-AU" sz="1400" dirty="0"/>
                        <a:t> and Python, so there would be a bit of duplication of efforts in the archiving stage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This is already done to some extent with the AGU “FAIR” requirement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AU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Will require more effort in total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More difficult to see the progress until the end (i.e. until the recipe is complete)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140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846B-EEE6-4757-8E9E-7AE793CD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9225" y="0"/>
            <a:ext cx="10515600" cy="1325563"/>
          </a:xfrm>
        </p:spPr>
        <p:txBody>
          <a:bodyPr/>
          <a:lstStyle/>
          <a:p>
            <a:r>
              <a:rPr lang="en-AU" dirty="0"/>
              <a:t>Workflow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3B4C229-E21E-48C9-A255-2D79AE7FC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182733"/>
              </p:ext>
            </p:extLst>
          </p:nvPr>
        </p:nvGraphicFramePr>
        <p:xfrm>
          <a:off x="-34289" y="125729"/>
          <a:ext cx="11641454" cy="6440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963E26-4DC5-4E3A-B710-78F1B8841A0C}"/>
              </a:ext>
            </a:extLst>
          </p:cNvPr>
          <p:cNvSpPr txBox="1"/>
          <p:nvPr/>
        </p:nvSpPr>
        <p:spPr>
          <a:xfrm>
            <a:off x="9275445" y="3857625"/>
            <a:ext cx="2690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Turbulence Calcs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Modal Amplitude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‘Background’ quantities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462DA-C203-4668-86FA-BAB1232D5ADC}"/>
              </a:ext>
            </a:extLst>
          </p:cNvPr>
          <p:cNvSpPr txBox="1"/>
          <p:nvPr/>
        </p:nvSpPr>
        <p:spPr>
          <a:xfrm>
            <a:off x="9304020" y="5755005"/>
            <a:ext cx="2440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???</a:t>
            </a:r>
          </a:p>
          <a:p>
            <a:pPr algn="ctr"/>
            <a:r>
              <a:rPr lang="en-AU" dirty="0"/>
              <a:t>Mixing Efficiency ==0.2?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C77701-9FC7-4712-A538-2B3FB526367E}"/>
              </a:ext>
            </a:extLst>
          </p:cNvPr>
          <p:cNvSpPr txBox="1">
            <a:spLocks/>
          </p:cNvSpPr>
          <p:nvPr/>
        </p:nvSpPr>
        <p:spPr>
          <a:xfrm>
            <a:off x="203835" y="3846196"/>
            <a:ext cx="5619750" cy="27203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dirty="0"/>
              <a:t>Fundamental idea of Option 2:</a:t>
            </a:r>
            <a:br>
              <a:rPr lang="en-AU" sz="2400" dirty="0"/>
            </a:br>
            <a:endParaRPr lang="en-A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28491-928B-4EC8-9AFF-0A3ECD0A70EB}"/>
              </a:ext>
            </a:extLst>
          </p:cNvPr>
          <p:cNvSpPr txBox="1"/>
          <p:nvPr/>
        </p:nvSpPr>
        <p:spPr>
          <a:xfrm>
            <a:off x="325755" y="5344775"/>
            <a:ext cx="67494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800" dirty="0"/>
              <a:t>Can change anything and the processing can be automatically rerun for a whole expt. [keeping old versions]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Researchers can deviate from the path at any point, make their own changes, and these may or may not become the new-normal</a:t>
            </a:r>
            <a:br>
              <a:rPr lang="en-AU" sz="1800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589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4DC6-6FAF-4CB6-A7EB-083873CA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0665"/>
            <a:ext cx="10515600" cy="1325563"/>
          </a:xfrm>
        </p:spPr>
        <p:txBody>
          <a:bodyPr/>
          <a:lstStyle/>
          <a:p>
            <a:r>
              <a:rPr lang="en-AU" dirty="0"/>
              <a:t>The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F004-FD53-41BF-9BA7-73C5F282D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7265"/>
            <a:ext cx="10515600" cy="51996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Database</a:t>
            </a:r>
          </a:p>
          <a:p>
            <a:pPr lvl="1"/>
            <a:r>
              <a:rPr lang="en-AU" dirty="0"/>
              <a:t>Simple CSV or PostgreSQL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Generic utilities</a:t>
            </a:r>
          </a:p>
          <a:p>
            <a:pPr lvl="1"/>
            <a:r>
              <a:rPr lang="en-AU" dirty="0"/>
              <a:t>E.g. Complete suite of automated QC conventions (IMOS); CF compliance checker; “Mooring stacker”; Timeseries analysis; </a:t>
            </a:r>
            <a:r>
              <a:rPr lang="en-AU" dirty="0" err="1"/>
              <a:t>Despiking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Base class which handles all interactions with a dataset </a:t>
            </a:r>
          </a:p>
          <a:p>
            <a:pPr lvl="1"/>
            <a:r>
              <a:rPr lang="en-AU" dirty="0"/>
              <a:t>E.g. Assigning QC codes with comments; Returning QC variables; Adding Comments; Tracking change history; Track processing applied; Ensuring CF compliance; Applying offsets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Super class per instrument which handles specifics</a:t>
            </a:r>
          </a:p>
          <a:p>
            <a:pPr lvl="1"/>
            <a:r>
              <a:rPr lang="en-AU" dirty="0"/>
              <a:t>E.g. Link to reader files (multiple allowed - crucial); Actually format the dataset; Quick plotting tools; Apply a standard suite of QC codes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Instrument specific utilities</a:t>
            </a:r>
          </a:p>
          <a:p>
            <a:pPr lvl="1"/>
            <a:r>
              <a:rPr lang="en-AU" dirty="0"/>
              <a:t>Rotations, transforms, bin mapping</a:t>
            </a:r>
          </a:p>
        </p:txBody>
      </p:sp>
    </p:spTree>
    <p:extLst>
      <p:ext uri="{BB962C8B-B14F-4D97-AF65-F5344CB8AC3E}">
        <p14:creationId xmlns:p14="http://schemas.microsoft.com/office/powerpoint/2010/main" val="25973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9FE4-0963-458B-BE72-C61C90E7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645"/>
            <a:ext cx="10515600" cy="1325563"/>
          </a:xfrm>
        </p:spPr>
        <p:txBody>
          <a:bodyPr/>
          <a:lstStyle/>
          <a:p>
            <a:r>
              <a:rPr lang="en-AU" dirty="0"/>
              <a:t>Coded and tested so far: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B61E4-889E-478A-8440-CE78BB40B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996"/>
            <a:ext cx="10515600" cy="3877945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The base class</a:t>
            </a:r>
          </a:p>
          <a:p>
            <a:r>
              <a:rPr lang="en-AU" dirty="0"/>
              <a:t>Instrument specific classes for all moored </a:t>
            </a:r>
            <a:r>
              <a:rPr lang="en-AU" dirty="0" err="1"/>
              <a:t>instrs</a:t>
            </a:r>
            <a:r>
              <a:rPr lang="en-AU" dirty="0"/>
              <a:t>. (except LISST)</a:t>
            </a:r>
          </a:p>
          <a:p>
            <a:pPr lvl="1"/>
            <a:r>
              <a:rPr lang="en-AU" dirty="0"/>
              <a:t>Multiple readers for corrupt files all plug into the one system</a:t>
            </a:r>
          </a:p>
          <a:p>
            <a:r>
              <a:rPr lang="en-AU" dirty="0"/>
              <a:t>Automation of CSV database to “Process Level 1” for all instruments above</a:t>
            </a:r>
          </a:p>
          <a:p>
            <a:r>
              <a:rPr lang="en-AU" dirty="0"/>
              <a:t>CSV database to PostgreSQL database – should we wish to take that route in the future</a:t>
            </a:r>
          </a:p>
          <a:p>
            <a:r>
              <a:rPr lang="en-AU" dirty="0"/>
              <a:t>All IMOS QC routines</a:t>
            </a:r>
          </a:p>
          <a:p>
            <a:r>
              <a:rPr lang="en-AU" dirty="0"/>
              <a:t>Cf Compliance Checker</a:t>
            </a:r>
          </a:p>
          <a:p>
            <a:r>
              <a:rPr lang="en-AU" dirty="0"/>
              <a:t>All of the higher process level tools [e.g. turbulence calcs, modal fitting] are coded in Python also – they just need to be plugged in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B14A53-1C44-47C8-9678-DB2F688BE0D3}"/>
              </a:ext>
            </a:extLst>
          </p:cNvPr>
          <p:cNvSpPr txBox="1">
            <a:spLocks/>
          </p:cNvSpPr>
          <p:nvPr/>
        </p:nvSpPr>
        <p:spPr>
          <a:xfrm>
            <a:off x="838200" y="5289551"/>
            <a:ext cx="10515600" cy="871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Output so far: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AEE862-55D4-47DE-BFE4-264C19D7BB6B}"/>
              </a:ext>
            </a:extLst>
          </p:cNvPr>
          <p:cNvSpPr txBox="1">
            <a:spLocks/>
          </p:cNvSpPr>
          <p:nvPr/>
        </p:nvSpPr>
        <p:spPr>
          <a:xfrm>
            <a:off x="838200" y="6160771"/>
            <a:ext cx="10515600" cy="3152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Kimberley 2017 data to “Process Level 1”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430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2155-D396-46F2-9CFA-E3E67805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2085"/>
            <a:ext cx="10515600" cy="1325563"/>
          </a:xfrm>
        </p:spPr>
        <p:txBody>
          <a:bodyPr/>
          <a:lstStyle/>
          <a:p>
            <a:r>
              <a:rPr lang="en-AU" dirty="0"/>
              <a:t>Process Levels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1CF60E-0F8D-442B-B384-629BD8BCD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98033"/>
              </p:ext>
            </p:extLst>
          </p:nvPr>
        </p:nvGraphicFramePr>
        <p:xfrm>
          <a:off x="200026" y="937260"/>
          <a:ext cx="11835761" cy="5506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29">
                  <a:extLst>
                    <a:ext uri="{9D8B030D-6E8A-4147-A177-3AD203B41FA5}">
                      <a16:colId xmlns:a16="http://schemas.microsoft.com/office/drawing/2014/main" val="344093900"/>
                    </a:ext>
                  </a:extLst>
                </a:gridCol>
                <a:gridCol w="1913572">
                  <a:extLst>
                    <a:ext uri="{9D8B030D-6E8A-4147-A177-3AD203B41FA5}">
                      <a16:colId xmlns:a16="http://schemas.microsoft.com/office/drawing/2014/main" val="2805533984"/>
                    </a:ext>
                  </a:extLst>
                </a:gridCol>
                <a:gridCol w="1913572">
                  <a:extLst>
                    <a:ext uri="{9D8B030D-6E8A-4147-A177-3AD203B41FA5}">
                      <a16:colId xmlns:a16="http://schemas.microsoft.com/office/drawing/2014/main" val="4080551734"/>
                    </a:ext>
                  </a:extLst>
                </a:gridCol>
                <a:gridCol w="1913572">
                  <a:extLst>
                    <a:ext uri="{9D8B030D-6E8A-4147-A177-3AD203B41FA5}">
                      <a16:colId xmlns:a16="http://schemas.microsoft.com/office/drawing/2014/main" val="2989395010"/>
                    </a:ext>
                  </a:extLst>
                </a:gridCol>
                <a:gridCol w="1913572">
                  <a:extLst>
                    <a:ext uri="{9D8B030D-6E8A-4147-A177-3AD203B41FA5}">
                      <a16:colId xmlns:a16="http://schemas.microsoft.com/office/drawing/2014/main" val="1578418497"/>
                    </a:ext>
                  </a:extLst>
                </a:gridCol>
                <a:gridCol w="1913572">
                  <a:extLst>
                    <a:ext uri="{9D8B030D-6E8A-4147-A177-3AD203B41FA5}">
                      <a16:colId xmlns:a16="http://schemas.microsoft.com/office/drawing/2014/main" val="2615136872"/>
                    </a:ext>
                  </a:extLst>
                </a:gridCol>
                <a:gridCol w="1913572">
                  <a:extLst>
                    <a:ext uri="{9D8B030D-6E8A-4147-A177-3AD203B41FA5}">
                      <a16:colId xmlns:a16="http://schemas.microsoft.com/office/drawing/2014/main" val="2313601075"/>
                    </a:ext>
                  </a:extLst>
                </a:gridCol>
              </a:tblGrid>
              <a:tr h="650209">
                <a:tc>
                  <a:txBody>
                    <a:bodyPr/>
                    <a:lstStyle/>
                    <a:p>
                      <a:r>
                        <a:rPr lang="en-AU" sz="1100" dirty="0"/>
                        <a:t>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Seabird 37, 39, 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Teledyne 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Signature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err="1"/>
                        <a:t>Wetlabs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LISST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0174"/>
                  </a:ext>
                </a:extLst>
              </a:tr>
              <a:tr h="2814918">
                <a:tc>
                  <a:txBody>
                    <a:bodyPr/>
                    <a:lstStyle/>
                    <a:p>
                      <a:r>
                        <a:rPr lang="en-AU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Read</a:t>
                      </a:r>
                    </a:p>
                    <a:p>
                      <a:r>
                        <a:rPr lang="en-AU" sz="1100" dirty="0"/>
                        <a:t>Build structure</a:t>
                      </a:r>
                    </a:p>
                    <a:p>
                      <a:r>
                        <a:rPr lang="en-AU" sz="1100" dirty="0"/>
                        <a:t>Calibrate</a:t>
                      </a:r>
                    </a:p>
                    <a:p>
                      <a:r>
                        <a:rPr lang="en-AU" sz="1100" dirty="0" err="1"/>
                        <a:t>pimosInOutWaterQC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Read</a:t>
                      </a:r>
                    </a:p>
                    <a:p>
                      <a:r>
                        <a:rPr lang="en-AU" sz="1100" dirty="0"/>
                        <a:t>Build structure</a:t>
                      </a:r>
                    </a:p>
                    <a:p>
                      <a:r>
                        <a:rPr lang="en-AU" sz="1100" dirty="0" err="1"/>
                        <a:t>pimosInOutWaterQC</a:t>
                      </a:r>
                      <a:endParaRPr lang="en-AU" sz="1100" dirty="0"/>
                    </a:p>
                    <a:p>
                      <a:r>
                        <a:rPr lang="en-AU" sz="1100" dirty="0" err="1"/>
                        <a:t>pimosTiltVelocitySimpleQC</a:t>
                      </a:r>
                      <a:endParaRPr lang="en-AU" sz="1100" dirty="0"/>
                    </a:p>
                    <a:p>
                      <a:r>
                        <a:rPr lang="en-AU" sz="1100" dirty="0" err="1"/>
                        <a:t>pimosEchoIntensitySimpleQC</a:t>
                      </a:r>
                      <a:endParaRPr lang="en-AU" sz="1100" dirty="0"/>
                    </a:p>
                    <a:p>
                      <a:r>
                        <a:rPr lang="en-AU" sz="1100" dirty="0" err="1"/>
                        <a:t>pimosErrorVelocitySetQC</a:t>
                      </a:r>
                      <a:endParaRPr lang="en-AU" sz="1100" dirty="0"/>
                    </a:p>
                    <a:p>
                      <a:r>
                        <a:rPr lang="en-AU" sz="1100" dirty="0" err="1"/>
                        <a:t>pimosCorrMagVelocitySetQC</a:t>
                      </a:r>
                      <a:endParaRPr lang="en-AU" sz="1100" dirty="0"/>
                    </a:p>
                    <a:p>
                      <a:r>
                        <a:rPr lang="en-AU" sz="1100" dirty="0" err="1"/>
                        <a:t>pimosPercentGoodVelocitySetRDIQC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Export</a:t>
                      </a:r>
                    </a:p>
                    <a:p>
                      <a:endParaRPr lang="en-AU" sz="1100" dirty="0"/>
                    </a:p>
                    <a:p>
                      <a:r>
                        <a:rPr lang="en-AU" sz="1100" dirty="0">
                          <a:solidFill>
                            <a:srgbClr val="FF0000"/>
                          </a:solidFill>
                        </a:rPr>
                        <a:t>NEED TO IMPLEMENT THE STANDARD FISH DETECTION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Read</a:t>
                      </a:r>
                    </a:p>
                    <a:p>
                      <a:r>
                        <a:rPr lang="en-AU" sz="1100" dirty="0"/>
                        <a:t>Build structure</a:t>
                      </a:r>
                    </a:p>
                    <a:p>
                      <a:r>
                        <a:rPr lang="en-AU" sz="1100" dirty="0" err="1"/>
                        <a:t>pimosInOutWaterQC</a:t>
                      </a:r>
                      <a:endParaRPr lang="en-AU" sz="1100" dirty="0"/>
                    </a:p>
                    <a:p>
                      <a:r>
                        <a:rPr lang="en-AU" sz="1100" dirty="0" err="1"/>
                        <a:t>pimosTiltVelocitySimpleQC</a:t>
                      </a:r>
                      <a:endParaRPr lang="en-AU" sz="1100" dirty="0"/>
                    </a:p>
                    <a:p>
                      <a:r>
                        <a:rPr lang="en-AU" sz="1100" dirty="0" err="1"/>
                        <a:t>pimosEchoIntensitySimpleQC</a:t>
                      </a:r>
                      <a:endParaRPr lang="en-AU" sz="1100" dirty="0"/>
                    </a:p>
                    <a:p>
                      <a:r>
                        <a:rPr lang="en-AU" sz="1100" dirty="0" err="1"/>
                        <a:t>pimosCorrMagVelocitySetQC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Export</a:t>
                      </a:r>
                    </a:p>
                    <a:p>
                      <a:endParaRPr lang="en-AU" sz="11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AU" sz="1100" dirty="0">
                          <a:solidFill>
                            <a:srgbClr val="FF0000"/>
                          </a:solidFill>
                        </a:rPr>
                        <a:t>NEED TO IMPLEMENT THE ALONG-BEAM FISH DETECTION. 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Read</a:t>
                      </a:r>
                    </a:p>
                    <a:p>
                      <a:r>
                        <a:rPr lang="en-AU" sz="1100" dirty="0"/>
                        <a:t>Build structure</a:t>
                      </a:r>
                    </a:p>
                    <a:p>
                      <a:r>
                        <a:rPr lang="en-AU" sz="1100" dirty="0" err="1"/>
                        <a:t>pimosInOutWaterQC</a:t>
                      </a:r>
                      <a:endParaRPr lang="en-AU" sz="1100" dirty="0"/>
                    </a:p>
                    <a:p>
                      <a:r>
                        <a:rPr lang="en-AU" sz="1100" dirty="0" err="1"/>
                        <a:t>pimosFishDetectionQC</a:t>
                      </a:r>
                      <a:endParaRPr lang="en-AU" sz="1100" dirty="0"/>
                    </a:p>
                    <a:p>
                      <a:r>
                        <a:rPr lang="en-AU" sz="1100" dirty="0" err="1"/>
                        <a:t>pimosCorrMagVelocitySetQC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export</a:t>
                      </a:r>
                    </a:p>
                    <a:p>
                      <a:endParaRPr lang="en-AU" sz="11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AU" sz="1100" dirty="0">
                          <a:solidFill>
                            <a:srgbClr val="FF0000"/>
                          </a:solidFill>
                        </a:rPr>
                        <a:t>The 6019 tilt sensor was broken. Tilt data is </a:t>
                      </a:r>
                      <a:r>
                        <a:rPr lang="en-AU" sz="1100" dirty="0" err="1">
                          <a:solidFill>
                            <a:srgbClr val="FF0000"/>
                          </a:solidFill>
                        </a:rPr>
                        <a:t>QCd</a:t>
                      </a:r>
                      <a:r>
                        <a:rPr lang="en-AU" sz="1100" dirty="0">
                          <a:solidFill>
                            <a:srgbClr val="FF0000"/>
                          </a:solidFill>
                        </a:rPr>
                        <a:t> out manually and commented</a:t>
                      </a:r>
                    </a:p>
                    <a:p>
                      <a:endParaRPr lang="en-AU" sz="11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AU" sz="1100" dirty="0">
                          <a:solidFill>
                            <a:srgbClr val="FF0000"/>
                          </a:solidFill>
                        </a:rPr>
                        <a:t>Frame interference? This is a bit of a bespoke step, calculated after turbulence calcs. Not sure where this should come in?</a:t>
                      </a:r>
                    </a:p>
                    <a:p>
                      <a:endParaRPr lang="en-AU" sz="11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Read</a:t>
                      </a:r>
                    </a:p>
                    <a:p>
                      <a:r>
                        <a:rPr lang="en-AU" sz="1100" dirty="0"/>
                        <a:t>Build structure</a:t>
                      </a:r>
                    </a:p>
                    <a:p>
                      <a:r>
                        <a:rPr lang="en-AU" sz="1100" dirty="0"/>
                        <a:t>_</a:t>
                      </a:r>
                      <a:r>
                        <a:rPr lang="en-AU" sz="1100" dirty="0" err="1"/>
                        <a:t>calibrate_device</a:t>
                      </a:r>
                      <a:endParaRPr lang="en-AU" sz="1100" dirty="0"/>
                    </a:p>
                    <a:p>
                      <a:r>
                        <a:rPr lang="en-AU" sz="1100" dirty="0" err="1"/>
                        <a:t>pimosInOutWaterQC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export</a:t>
                      </a:r>
                    </a:p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Read</a:t>
                      </a:r>
                    </a:p>
                    <a:p>
                      <a:r>
                        <a:rPr lang="en-AU" sz="1100" dirty="0"/>
                        <a:t>Build structure</a:t>
                      </a:r>
                    </a:p>
                    <a:p>
                      <a:r>
                        <a:rPr lang="en-AU" sz="1100" dirty="0"/>
                        <a:t>Export</a:t>
                      </a:r>
                    </a:p>
                    <a:p>
                      <a:endParaRPr lang="en-AU" sz="1100" dirty="0"/>
                    </a:p>
                    <a:p>
                      <a:r>
                        <a:rPr lang="en-AU" sz="1100" dirty="0">
                          <a:solidFill>
                            <a:srgbClr val="FF0000"/>
                          </a:solidFill>
                        </a:rPr>
                        <a:t>Really this is process level 0. Need to implement CF compliance, associate </a:t>
                      </a:r>
                      <a:r>
                        <a:rPr lang="en-AU" sz="1100" dirty="0" err="1">
                          <a:solidFill>
                            <a:srgbClr val="FF0000"/>
                          </a:solidFill>
                        </a:rPr>
                        <a:t>qc_flags</a:t>
                      </a:r>
                      <a:r>
                        <a:rPr lang="en-AU" sz="1100" dirty="0">
                          <a:solidFill>
                            <a:srgbClr val="FF0000"/>
                          </a:solidFill>
                        </a:rPr>
                        <a:t> and add some auto </a:t>
                      </a:r>
                      <a:r>
                        <a:rPr lang="en-AU" sz="1100" dirty="0" err="1">
                          <a:solidFill>
                            <a:srgbClr val="FF0000"/>
                          </a:solidFill>
                        </a:rPr>
                        <a:t>qc_routines</a:t>
                      </a:r>
                      <a:r>
                        <a:rPr lang="en-AU" sz="1100" dirty="0">
                          <a:solidFill>
                            <a:srgbClr val="FF0000"/>
                          </a:solidFill>
                        </a:rPr>
                        <a:t>. </a:t>
                      </a:r>
                    </a:p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22161"/>
                  </a:ext>
                </a:extLst>
              </a:tr>
              <a:tr h="856714">
                <a:tc>
                  <a:txBody>
                    <a:bodyPr/>
                    <a:lstStyle/>
                    <a:p>
                      <a:r>
                        <a:rPr lang="en-AU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Goring </a:t>
                      </a:r>
                      <a:r>
                        <a:rPr lang="en-AU" sz="1100" dirty="0" err="1"/>
                        <a:t>Nikora</a:t>
                      </a:r>
                      <a:r>
                        <a:rPr lang="en-AU" sz="1100" dirty="0"/>
                        <a:t>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Time filter/align</a:t>
                      </a:r>
                    </a:p>
                    <a:p>
                      <a:r>
                        <a:rPr lang="en-AU" sz="1100" dirty="0"/>
                        <a:t>Stack Moorings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ENU with </a:t>
                      </a:r>
                      <a:r>
                        <a:rPr lang="en-AU" sz="1100" dirty="0" err="1"/>
                        <a:t>BinMap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Time filter/align</a:t>
                      </a:r>
                    </a:p>
                    <a:p>
                      <a:r>
                        <a:rPr lang="en-AU" sz="1100" dirty="0"/>
                        <a:t>Replace missing data</a:t>
                      </a:r>
                    </a:p>
                    <a:p>
                      <a:r>
                        <a:rPr lang="en-AU" sz="1100" dirty="0"/>
                        <a:t>Stack moorings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ENU</a:t>
                      </a:r>
                    </a:p>
                    <a:p>
                      <a:r>
                        <a:rPr lang="en-AU" sz="1100" dirty="0"/>
                        <a:t>Phase unwrap</a:t>
                      </a:r>
                    </a:p>
                    <a:p>
                      <a:r>
                        <a:rPr lang="en-AU" sz="1100" dirty="0"/>
                        <a:t>Replace missing data</a:t>
                      </a:r>
                    </a:p>
                    <a:p>
                      <a:endParaRPr lang="en-AU" sz="1100" dirty="0"/>
                    </a:p>
                    <a:p>
                      <a:r>
                        <a:rPr lang="en-AU" sz="1100" b="0" dirty="0">
                          <a:solidFill>
                            <a:srgbClr val="FF0000"/>
                          </a:solidFill>
                        </a:rPr>
                        <a:t>SIGNATURE BIN MAP NOT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Replace missing data</a:t>
                      </a:r>
                    </a:p>
                    <a:p>
                      <a:r>
                        <a:rPr lang="en-AU" sz="1100" dirty="0"/>
                        <a:t>Phase unwrap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Burst Median?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Goring </a:t>
                      </a:r>
                      <a:r>
                        <a:rPr lang="en-AU" sz="1100" dirty="0" err="1"/>
                        <a:t>Nikora</a:t>
                      </a:r>
                      <a:r>
                        <a:rPr lang="en-AU" sz="1100" dirty="0"/>
                        <a:t>?</a:t>
                      </a:r>
                    </a:p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79354"/>
                  </a:ext>
                </a:extLst>
              </a:tr>
              <a:tr h="650209">
                <a:tc>
                  <a:txBody>
                    <a:bodyPr/>
                    <a:lstStyle/>
                    <a:p>
                      <a:r>
                        <a:rPr lang="en-AU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Background quantities</a:t>
                      </a:r>
                    </a:p>
                    <a:p>
                      <a:r>
                        <a:rPr lang="en-AU" sz="1100" dirty="0"/>
                        <a:t>Modal 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Modal/harmonic fitting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Velocity shear calcs</a:t>
                      </a:r>
                    </a:p>
                    <a:p>
                      <a:r>
                        <a:rPr lang="en-AU" sz="1100" dirty="0"/>
                        <a:t>Scotti et al. 2005?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Turbulence calcs</a:t>
                      </a:r>
                    </a:p>
                    <a:p>
                      <a:r>
                        <a:rPr lang="en-AU" sz="1100" dirty="0"/>
                        <a:t>Velocity shear calcs</a:t>
                      </a:r>
                    </a:p>
                    <a:p>
                      <a:r>
                        <a:rPr lang="en-AU" sz="1100" dirty="0"/>
                        <a:t>Scotti et al. 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Turbulence Calcs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52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19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814</Words>
  <Application>Microsoft Office PowerPoint</Application>
  <PresentationFormat>Widescreen</PresentationFormat>
  <Paragraphs>152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Archiving</vt:lpstr>
      <vt:lpstr>2 Options</vt:lpstr>
      <vt:lpstr>Workflow</vt:lpstr>
      <vt:lpstr>The Recipe</vt:lpstr>
      <vt:lpstr>Coded and tested so far:</vt:lpstr>
      <vt:lpstr>Process Levels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Archiving</dc:title>
  <dc:creator>Andrew Zulberti</dc:creator>
  <cp:lastModifiedBy>Andrew Zulberti</cp:lastModifiedBy>
  <cp:revision>11</cp:revision>
  <dcterms:created xsi:type="dcterms:W3CDTF">2021-12-13T01:48:36Z</dcterms:created>
  <dcterms:modified xsi:type="dcterms:W3CDTF">2021-12-15T04:09:37Z</dcterms:modified>
</cp:coreProperties>
</file>