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46A"/>
    <a:srgbClr val="BD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7C33-934C-44A0-AB0E-A81B2048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E13C-122E-4DF0-9786-5F092D962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978D-08EE-417D-BFFC-47FFB601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B79B-930B-473E-9FAB-2D9B1278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A09A-0E34-4D3F-B0D9-4201E644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2E31-A319-4EF2-97B7-09EEECE9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A0DF-1E33-430E-B83C-B0C030AEB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9589-1DE3-41BB-9A9A-FFF4E92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FA98-ED3F-4485-87DC-D9963A04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B516-D35D-4F08-AD15-E3A96AC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343A-F1D6-41EF-9AB2-8F5E4F66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6C21E-1DCC-4458-9E81-DEE0D496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06C2-03BC-4955-854E-65E9D360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8A33-E418-435D-9578-77AD5ADB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47C-6825-4AFD-920E-DE92033E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809C-4795-4628-90AC-E26E854D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48D8-9442-44C1-9745-929DA525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F6A6-5CEF-4A05-9387-1EDA6178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1197-D4EC-4D6C-9487-DDEB8379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3626-7767-402E-A87F-70227601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425B-7A8A-403A-9CCE-7E4FB606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B6B4-C66C-44AD-A43A-52F8771D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68B6-6D31-4DD9-8147-9ADC488B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6AFE-9F4F-4447-86B1-D627AA37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49FA-B653-411D-BF9D-7E832FB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5B56-B5EF-422E-86B3-D1137FF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81B3-35BF-408E-ACA9-42A1B226F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9622-A43F-477F-BCBA-FF7911FE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C9DD-077D-426A-AE2A-4E93969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DD99-AC8F-4ABB-B21E-01975B30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D5DF9-1938-4174-B48C-2E4D4AE2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1180-8BFF-4017-A42F-724F5A96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D0BC-6FF1-47AD-9741-CD60C0B6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80D-76BC-43FE-9783-692B7A2A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680E5-2953-41B0-9816-A763FF91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5F341-B7A5-4B7D-8F98-0BF3FFD36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DB160-80CC-4BAB-A9C3-340752E6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FBCA8-E87D-4D7A-B59D-44CECA14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7116B-ABD9-4F9E-BCDD-895E5A1B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3ABF-9925-4E6A-B195-EAC2BB03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EB51-4336-45A3-82A5-2C063831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954B6-9E2D-4821-A959-A33E3EEA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9E735-22F4-482E-BDE5-F34FA9C7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41628-49A9-4EA3-A2A2-689ADB77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56CB-114C-4CA0-B58C-B06D54A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D89CD-8042-4434-8BB9-5A049D1C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AA85-B56B-475F-A980-2021CB7F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E197-3CDA-4853-BBB8-BFCA4956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C5DB-02DF-43E9-BD3B-A27DF185E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1F5D-1A70-439F-ACBF-83F8C217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9883-6AC5-4DB1-AFA1-CD77D892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2873B-6FF6-4AA5-9150-2129E17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28BC-1820-46CB-AF7E-A2D0AB0A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52D84-3B65-47C2-8F2D-AA098043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A21C-7A6C-4D70-ACB1-F1C3E4274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B906-5D3D-46F2-8DFD-C4E88C2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6CB5-BC60-4D86-A3DD-3EE05FDF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F62AA-36CA-42EF-9C20-33038714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F4694-1263-4762-9D65-2E5F200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F320-88C9-4359-877D-5DD33887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6A5-1B77-4571-9D5D-A6DC6CD7F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A341-6F86-4B40-9445-6CEF46B55C8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5A03-895A-43B2-A768-1B65A701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A6F8-7171-4AA9-A0B0-8D5A0946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BF7-BAE3-48BA-AB49-DE88B87C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8A46A"/>
            </a:gs>
            <a:gs pos="100000">
              <a:srgbClr val="BD6A6A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5B170E-6EE1-43F5-8812-1F1B1EB72866}"/>
              </a:ext>
            </a:extLst>
          </p:cNvPr>
          <p:cNvSpPr/>
          <p:nvPr/>
        </p:nvSpPr>
        <p:spPr>
          <a:xfrm>
            <a:off x="4005309" y="1338308"/>
            <a:ext cx="4181383" cy="41813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630879-136A-41BE-A59E-F2FA3410F34C}"/>
              </a:ext>
            </a:extLst>
          </p:cNvPr>
          <p:cNvSpPr/>
          <p:nvPr/>
        </p:nvSpPr>
        <p:spPr>
          <a:xfrm>
            <a:off x="4104443" y="1437442"/>
            <a:ext cx="3983114" cy="398311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B217B-F77C-490A-8396-E0E74D5257FE}"/>
              </a:ext>
            </a:extLst>
          </p:cNvPr>
          <p:cNvSpPr txBox="1"/>
          <p:nvPr/>
        </p:nvSpPr>
        <p:spPr>
          <a:xfrm>
            <a:off x="4761391" y="3013502"/>
            <a:ext cx="266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atnik SF" pitchFamily="2" charset="0"/>
              </a:rPr>
              <a:t>InTouch</a:t>
            </a:r>
          </a:p>
        </p:txBody>
      </p:sp>
    </p:spTree>
    <p:extLst>
      <p:ext uri="{BB962C8B-B14F-4D97-AF65-F5344CB8AC3E}">
        <p14:creationId xmlns:p14="http://schemas.microsoft.com/office/powerpoint/2010/main" val="315662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6A6A"/>
            </a:gs>
            <a:gs pos="100000">
              <a:srgbClr val="D8A46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956B9-42E5-4909-85FF-28119190C329}"/>
              </a:ext>
            </a:extLst>
          </p:cNvPr>
          <p:cNvSpPr txBox="1"/>
          <p:nvPr/>
        </p:nvSpPr>
        <p:spPr>
          <a:xfrm>
            <a:off x="3782961" y="1704505"/>
            <a:ext cx="438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families.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90FA4-2720-4666-BE15-43E62DC25827}"/>
              </a:ext>
            </a:extLst>
          </p:cNvPr>
          <p:cNvSpPr txBox="1"/>
          <p:nvPr/>
        </p:nvSpPr>
        <p:spPr>
          <a:xfrm>
            <a:off x="3782961" y="2632330"/>
            <a:ext cx="462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students.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6E5D7-D447-46D0-9927-B1273DAA009D}"/>
              </a:ext>
            </a:extLst>
          </p:cNvPr>
          <p:cNvSpPr txBox="1"/>
          <p:nvPr/>
        </p:nvSpPr>
        <p:spPr>
          <a:xfrm>
            <a:off x="3782961" y="3560155"/>
            <a:ext cx="3452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me.</a:t>
            </a:r>
          </a:p>
        </p:txBody>
      </p:sp>
    </p:spTree>
    <p:extLst>
      <p:ext uri="{BB962C8B-B14F-4D97-AF65-F5344CB8AC3E}">
        <p14:creationId xmlns:p14="http://schemas.microsoft.com/office/powerpoint/2010/main" val="6904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6A6A"/>
            </a:gs>
            <a:gs pos="100000">
              <a:srgbClr val="D8A46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956B9-42E5-4909-85FF-28119190C329}"/>
              </a:ext>
            </a:extLst>
          </p:cNvPr>
          <p:cNvSpPr txBox="1"/>
          <p:nvPr/>
        </p:nvSpPr>
        <p:spPr>
          <a:xfrm>
            <a:off x="3782961" y="1704510"/>
            <a:ext cx="438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families.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90FA4-2720-4666-BE15-43E62DC25827}"/>
              </a:ext>
            </a:extLst>
          </p:cNvPr>
          <p:cNvSpPr txBox="1"/>
          <p:nvPr/>
        </p:nvSpPr>
        <p:spPr>
          <a:xfrm>
            <a:off x="3782961" y="2632335"/>
            <a:ext cx="462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students.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6E5D7-D447-46D0-9927-B1273DAA009D}"/>
              </a:ext>
            </a:extLst>
          </p:cNvPr>
          <p:cNvSpPr txBox="1"/>
          <p:nvPr/>
        </p:nvSpPr>
        <p:spPr>
          <a:xfrm>
            <a:off x="3782961" y="3560160"/>
            <a:ext cx="3452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B7CDA-FD36-44DF-9263-F12BBF1976E3}"/>
              </a:ext>
            </a:extLst>
          </p:cNvPr>
          <p:cNvSpPr txBox="1"/>
          <p:nvPr/>
        </p:nvSpPr>
        <p:spPr>
          <a:xfrm>
            <a:off x="3782961" y="4487985"/>
            <a:ext cx="3571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you.</a:t>
            </a:r>
          </a:p>
        </p:txBody>
      </p:sp>
    </p:spTree>
    <p:extLst>
      <p:ext uri="{BB962C8B-B14F-4D97-AF65-F5344CB8AC3E}">
        <p14:creationId xmlns:p14="http://schemas.microsoft.com/office/powerpoint/2010/main" val="209604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F0291-C8A5-4343-BAA4-B2EB466860F8}"/>
              </a:ext>
            </a:extLst>
          </p:cNvPr>
          <p:cNvSpPr txBox="1"/>
          <p:nvPr/>
        </p:nvSpPr>
        <p:spPr>
          <a:xfrm>
            <a:off x="3384360" y="2705725"/>
            <a:ext cx="54232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BD6A6A"/>
                </a:solidFill>
                <a:latin typeface="Beatnik SF" pitchFamily="2" charset="0"/>
              </a:rPr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8800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FE0AD-2015-4543-8607-E1BDE0AFEAEF}"/>
              </a:ext>
            </a:extLst>
          </p:cNvPr>
          <p:cNvSpPr txBox="1"/>
          <p:nvPr/>
        </p:nvSpPr>
        <p:spPr>
          <a:xfrm>
            <a:off x="1358277" y="2921169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D6A6A"/>
                </a:solidFill>
                <a:latin typeface="Beatnik SF" pitchFamily="2" charset="0"/>
              </a:rPr>
              <a:t>Mind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DD39F-E7FC-445C-8979-A65ED1CB3625}"/>
              </a:ext>
            </a:extLst>
          </p:cNvPr>
          <p:cNvSpPr/>
          <p:nvPr/>
        </p:nvSpPr>
        <p:spPr>
          <a:xfrm>
            <a:off x="1239908" y="2610035"/>
            <a:ext cx="2346665" cy="168676"/>
          </a:xfrm>
          <a:prstGeom prst="rect">
            <a:avLst/>
          </a:prstGeom>
          <a:solidFill>
            <a:srgbClr val="BD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FE0AD-2015-4543-8607-E1BDE0AFEAEF}"/>
              </a:ext>
            </a:extLst>
          </p:cNvPr>
          <p:cNvSpPr txBox="1"/>
          <p:nvPr/>
        </p:nvSpPr>
        <p:spPr>
          <a:xfrm>
            <a:off x="1358282" y="2921169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D6A6A"/>
                </a:solidFill>
                <a:latin typeface="Beatnik SF" pitchFamily="2" charset="0"/>
              </a:rPr>
              <a:t>Mind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DD39F-E7FC-445C-8979-A65ED1CB3625}"/>
              </a:ext>
            </a:extLst>
          </p:cNvPr>
          <p:cNvSpPr/>
          <p:nvPr/>
        </p:nvSpPr>
        <p:spPr>
          <a:xfrm>
            <a:off x="1239913" y="2610035"/>
            <a:ext cx="2346665" cy="168676"/>
          </a:xfrm>
          <a:prstGeom prst="rect">
            <a:avLst/>
          </a:prstGeom>
          <a:solidFill>
            <a:srgbClr val="BD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DD5A39-9281-4A25-A501-7D60BE3758DF}"/>
              </a:ext>
            </a:extLst>
          </p:cNvPr>
          <p:cNvSpPr/>
          <p:nvPr/>
        </p:nvSpPr>
        <p:spPr>
          <a:xfrm>
            <a:off x="4645117" y="2921169"/>
            <a:ext cx="2564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8A46A"/>
                </a:solidFill>
                <a:latin typeface="Beatnik SF" pitchFamily="2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35588-F8B4-48C9-8B07-7B17744689AA}"/>
              </a:ext>
            </a:extLst>
          </p:cNvPr>
          <p:cNvSpPr/>
          <p:nvPr/>
        </p:nvSpPr>
        <p:spPr>
          <a:xfrm>
            <a:off x="4753990" y="2610035"/>
            <a:ext cx="2346665" cy="168676"/>
          </a:xfrm>
          <a:prstGeom prst="rect">
            <a:avLst/>
          </a:prstGeom>
          <a:solidFill>
            <a:srgbClr val="D8A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FE0AD-2015-4543-8607-E1BDE0AFEAEF}"/>
              </a:ext>
            </a:extLst>
          </p:cNvPr>
          <p:cNvSpPr txBox="1"/>
          <p:nvPr/>
        </p:nvSpPr>
        <p:spPr>
          <a:xfrm>
            <a:off x="1358283" y="2921169"/>
            <a:ext cx="2095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D6A6A"/>
                </a:solidFill>
                <a:latin typeface="Beatnik SF" pitchFamily="2" charset="0"/>
              </a:rPr>
              <a:t>Mind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DD39F-E7FC-445C-8979-A65ED1CB3625}"/>
              </a:ext>
            </a:extLst>
          </p:cNvPr>
          <p:cNvSpPr/>
          <p:nvPr/>
        </p:nvSpPr>
        <p:spPr>
          <a:xfrm>
            <a:off x="1239914" y="2610035"/>
            <a:ext cx="2346665" cy="168676"/>
          </a:xfrm>
          <a:prstGeom prst="rect">
            <a:avLst/>
          </a:prstGeom>
          <a:solidFill>
            <a:srgbClr val="BD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DD5A39-9281-4A25-A501-7D60BE3758DF}"/>
              </a:ext>
            </a:extLst>
          </p:cNvPr>
          <p:cNvSpPr/>
          <p:nvPr/>
        </p:nvSpPr>
        <p:spPr>
          <a:xfrm>
            <a:off x="4645118" y="2921169"/>
            <a:ext cx="2564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8A46A"/>
                </a:solidFill>
                <a:latin typeface="Beatnik SF" pitchFamily="2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35588-F8B4-48C9-8B07-7B17744689AA}"/>
              </a:ext>
            </a:extLst>
          </p:cNvPr>
          <p:cNvSpPr/>
          <p:nvPr/>
        </p:nvSpPr>
        <p:spPr>
          <a:xfrm>
            <a:off x="4753992" y="2610035"/>
            <a:ext cx="2346665" cy="168676"/>
          </a:xfrm>
          <a:prstGeom prst="rect">
            <a:avLst/>
          </a:prstGeom>
          <a:solidFill>
            <a:srgbClr val="D8A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630A8-8696-4AC4-BE02-081FCDDA93BB}"/>
              </a:ext>
            </a:extLst>
          </p:cNvPr>
          <p:cNvSpPr/>
          <p:nvPr/>
        </p:nvSpPr>
        <p:spPr>
          <a:xfrm>
            <a:off x="8174732" y="2921168"/>
            <a:ext cx="2730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BD6A6A"/>
                </a:solidFill>
                <a:latin typeface="Beatnik SF" pitchFamily="2" charset="0"/>
              </a:rPr>
              <a:t>Health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BE6B6-D9E4-48F0-9AE1-61C8404DB03E}"/>
              </a:ext>
            </a:extLst>
          </p:cNvPr>
          <p:cNvSpPr/>
          <p:nvPr/>
        </p:nvSpPr>
        <p:spPr>
          <a:xfrm>
            <a:off x="8268069" y="2610035"/>
            <a:ext cx="2346665" cy="168676"/>
          </a:xfrm>
          <a:prstGeom prst="rect">
            <a:avLst/>
          </a:prstGeom>
          <a:solidFill>
            <a:srgbClr val="BD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7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941512-D6A2-4E9F-9711-02B475F2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67" y="1211153"/>
            <a:ext cx="4400180" cy="44001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AB2F20-1F1B-4582-A45B-8674B32E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69" y="1211153"/>
            <a:ext cx="4400180" cy="44001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A3EEA-B057-479B-B875-D2C5968CC8E6}"/>
              </a:ext>
            </a:extLst>
          </p:cNvPr>
          <p:cNvSpPr txBox="1"/>
          <p:nvPr/>
        </p:nvSpPr>
        <p:spPr>
          <a:xfrm>
            <a:off x="518522" y="2687968"/>
            <a:ext cx="5233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BD6A6A"/>
                </a:solidFill>
                <a:latin typeface="Myriad Pro" panose="020B0503030403020204" pitchFamily="34" charset="0"/>
              </a:rPr>
              <a:t>Designed to improve </a:t>
            </a:r>
          </a:p>
          <a:p>
            <a:pPr algn="ctr"/>
            <a:r>
              <a:rPr lang="en-US" sz="4400" dirty="0">
                <a:solidFill>
                  <a:srgbClr val="BD6A6A"/>
                </a:solidFill>
                <a:latin typeface="Myriad Pro" panose="020B0503030403020204" pitchFamily="34" charset="0"/>
              </a:rPr>
              <a:t>daily lifestyle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EF6AA-84FC-4206-ADD0-32FD8AEE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44" y="915694"/>
            <a:ext cx="4991099" cy="49910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7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EF6AA-84FC-4206-ADD0-32FD8AEE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31" y="607844"/>
            <a:ext cx="4991099" cy="49910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3DD6A-3E45-46EE-B0B3-58420DB88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15" y="1260303"/>
            <a:ext cx="2072438" cy="36861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532B1-C4C6-48AF-8923-04BDE034E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81" y="1260303"/>
            <a:ext cx="2072438" cy="36861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2FF5C-4682-41AD-9AC5-85B8D8AE5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49" y="1259057"/>
            <a:ext cx="2072438" cy="36861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93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6A6A"/>
            </a:gs>
            <a:gs pos="100000">
              <a:srgbClr val="D8A46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956B9-42E5-4909-85FF-28119190C329}"/>
              </a:ext>
            </a:extLst>
          </p:cNvPr>
          <p:cNvSpPr txBox="1"/>
          <p:nvPr/>
        </p:nvSpPr>
        <p:spPr>
          <a:xfrm>
            <a:off x="3780356" y="1704512"/>
            <a:ext cx="438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families.</a:t>
            </a:r>
          </a:p>
        </p:txBody>
      </p:sp>
    </p:spTree>
    <p:extLst>
      <p:ext uri="{BB962C8B-B14F-4D97-AF65-F5344CB8AC3E}">
        <p14:creationId xmlns:p14="http://schemas.microsoft.com/office/powerpoint/2010/main" val="179414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6A6A"/>
            </a:gs>
            <a:gs pos="100000">
              <a:srgbClr val="D8A46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956B9-42E5-4909-85FF-28119190C329}"/>
              </a:ext>
            </a:extLst>
          </p:cNvPr>
          <p:cNvSpPr txBox="1"/>
          <p:nvPr/>
        </p:nvSpPr>
        <p:spPr>
          <a:xfrm>
            <a:off x="3782961" y="1704509"/>
            <a:ext cx="438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families.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90FA4-2720-4666-BE15-43E62DC25827}"/>
              </a:ext>
            </a:extLst>
          </p:cNvPr>
          <p:cNvSpPr txBox="1"/>
          <p:nvPr/>
        </p:nvSpPr>
        <p:spPr>
          <a:xfrm>
            <a:off x="3782961" y="2632334"/>
            <a:ext cx="462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Created for students.</a:t>
            </a:r>
          </a:p>
        </p:txBody>
      </p:sp>
    </p:spTree>
    <p:extLst>
      <p:ext uri="{BB962C8B-B14F-4D97-AF65-F5344CB8AC3E}">
        <p14:creationId xmlns:p14="http://schemas.microsoft.com/office/powerpoint/2010/main" val="9856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Beatnik SF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</dc:creator>
  <cp:lastModifiedBy>Marisa </cp:lastModifiedBy>
  <cp:revision>11</cp:revision>
  <dcterms:created xsi:type="dcterms:W3CDTF">2018-01-28T14:56:51Z</dcterms:created>
  <dcterms:modified xsi:type="dcterms:W3CDTF">2018-01-28T16:41:45Z</dcterms:modified>
</cp:coreProperties>
</file>