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723" r:id="rId2"/>
    <p:sldId id="661" r:id="rId3"/>
    <p:sldId id="699" r:id="rId4"/>
    <p:sldId id="693" r:id="rId5"/>
    <p:sldId id="725" r:id="rId6"/>
    <p:sldId id="726" r:id="rId7"/>
    <p:sldId id="727" r:id="rId8"/>
    <p:sldId id="728" r:id="rId9"/>
    <p:sldId id="709" r:id="rId10"/>
    <p:sldId id="724" r:id="rId11"/>
  </p:sldIdLst>
  <p:sldSz cx="24377650" cy="13716000"/>
  <p:notesSz cx="7315200" cy="96012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3">
          <p15:clr>
            <a:srgbClr val="A4A3A4"/>
          </p15:clr>
        </p15:guide>
        <p15:guide id="2" pos="76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731"/>
    <a:srgbClr val="DEA902"/>
    <a:srgbClr val="445469"/>
    <a:srgbClr val="F10F21"/>
    <a:srgbClr val="666666"/>
    <a:srgbClr val="B78B02"/>
    <a:srgbClr val="D09E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6370" autoAdjust="0"/>
  </p:normalViewPr>
  <p:slideViewPr>
    <p:cSldViewPr snapToGrid="0" snapToObjects="1">
      <p:cViewPr varScale="1">
        <p:scale>
          <a:sx n="56" d="100"/>
          <a:sy n="56" d="100"/>
        </p:scale>
        <p:origin x="636" y="84"/>
      </p:cViewPr>
      <p:guideLst>
        <p:guide orient="horz" pos="4323"/>
        <p:guide pos="76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850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Lato Light"/>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Lato Light"/>
              </a:defRPr>
            </a:lvl1pPr>
          </a:lstStyle>
          <a:p>
            <a:fld id="{EFC10EE1-B198-C942-8235-326C972CBB30}" type="datetimeFigureOut">
              <a:rPr lang="en-US" smtClean="0"/>
              <a:pPr/>
              <a:t>4/19/2016</a:t>
            </a:fld>
            <a:endParaRPr lang="en-US" dirty="0"/>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Lato Light"/>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958061" y="3957748"/>
            <a:ext cx="9112724" cy="8310562"/>
          </a:xfrm>
        </p:spPr>
        <p:txBody>
          <a:bodyPr anchor="t"/>
          <a:lstStyle>
            <a:lvl1pPr marL="0" indent="0" algn="ctr">
              <a:buNone/>
              <a:defRPr/>
            </a:lvl1pPr>
          </a:lstStyle>
          <a:p>
            <a:r>
              <a:rPr lang="en-US" dirty="0"/>
              <a:t>Drag picture to placeholder or click icon to add</a:t>
            </a:r>
            <a:endParaRPr lang="id-ID"/>
          </a:p>
        </p:txBody>
      </p:sp>
      <p:sp>
        <p:nvSpPr>
          <p:cNvPr id="8" name="Rectangle 7"/>
          <p:cNvSpPr/>
          <p:nvPr userDrawn="1"/>
        </p:nvSpPr>
        <p:spPr>
          <a:xfrm>
            <a:off x="7791465" y="12512739"/>
            <a:ext cx="8807512" cy="861738"/>
          </a:xfrm>
          <a:prstGeom prst="rect">
            <a:avLst/>
          </a:prstGeom>
        </p:spPr>
        <p:txBody>
          <a:bodyPr wrap="square" lIns="182807" tIns="91404" rIns="182807" bIns="91404">
            <a:spAutoFit/>
          </a:bodyPr>
          <a:lstStyle/>
          <a:p>
            <a:pPr algn="ctr"/>
            <a:r>
              <a:rPr lang="id-ID" sz="2400" dirty="0">
                <a:solidFill>
                  <a:schemeClr val="accent1"/>
                </a:solidFill>
                <a:latin typeface="Lato Light"/>
                <a:cs typeface="Lato Light"/>
              </a:rPr>
              <a:t>www.companyname.com</a:t>
            </a:r>
          </a:p>
          <a:p>
            <a:pPr algn="ctr"/>
            <a:r>
              <a:rPr lang="en-US" sz="2000" dirty="0">
                <a:solidFill>
                  <a:schemeClr val="tx2"/>
                </a:solidFill>
                <a:latin typeface="Lato Light"/>
                <a:cs typeface="Lato Light"/>
              </a:rPr>
              <a:t>© 2015 Planner </a:t>
            </a:r>
            <a:r>
              <a:rPr lang="id-ID" sz="2000" dirty="0">
                <a:solidFill>
                  <a:schemeClr val="tx2"/>
                </a:solidFill>
                <a:latin typeface="Lato Light"/>
                <a:cs typeface="Lato Light"/>
              </a:rPr>
              <a:t>PowerPoint Template</a:t>
            </a:r>
            <a:r>
              <a:rPr lang="en-US" sz="2000" dirty="0">
                <a:solidFill>
                  <a:schemeClr val="tx2"/>
                </a:solidFill>
                <a:latin typeface="Lato Light"/>
                <a:cs typeface="Lato Light"/>
              </a:rPr>
              <a:t>. All Rights Reserved. </a:t>
            </a:r>
            <a:endParaRPr lang="id-ID" sz="2000" dirty="0">
              <a:solidFill>
                <a:schemeClr val="tx2"/>
              </a:solidFill>
              <a:latin typeface="Lato Light"/>
              <a:cs typeface="Lato Light"/>
            </a:endParaRPr>
          </a:p>
        </p:txBody>
      </p:sp>
      <p:sp>
        <p:nvSpPr>
          <p:cNvPr id="9" name="Oval 8"/>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0" name="TextBox 9"/>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6370155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2"/>
          <p:cNvSpPr>
            <a:spLocks noGrp="1" noChangeAspect="1"/>
          </p:cNvSpPr>
          <p:nvPr>
            <p:ph type="pic" sz="quarter" idx="23"/>
          </p:nvPr>
        </p:nvSpPr>
        <p:spPr>
          <a:xfrm>
            <a:off x="23084" y="4391316"/>
            <a:ext cx="24377644" cy="4250173"/>
          </a:xfrm>
        </p:spPr>
        <p:txBody>
          <a:bodyPr anchor="t"/>
          <a:lstStyle>
            <a:lvl1pPr marL="0" indent="0" algn="ctr">
              <a:buNone/>
              <a:defRPr/>
            </a:lvl1pPr>
          </a:lstStyle>
          <a:p>
            <a:r>
              <a:rPr lang="en-US" dirty="0"/>
              <a:t>Drag picture to placeholder or click icon to add</a:t>
            </a:r>
            <a:endParaRPr lang="id-ID"/>
          </a:p>
        </p:txBody>
      </p:sp>
    </p:spTree>
    <p:extLst>
      <p:ext uri="{BB962C8B-B14F-4D97-AF65-F5344CB8AC3E}">
        <p14:creationId xmlns:p14="http://schemas.microsoft.com/office/powerpoint/2010/main" val="307178346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1" name="TextBox 10"/>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5" name="Picture Placeholder 14"/>
          <p:cNvSpPr>
            <a:spLocks noGrp="1" noChangeAspect="1"/>
          </p:cNvSpPr>
          <p:nvPr>
            <p:ph type="pic" sz="quarter" idx="10"/>
          </p:nvPr>
        </p:nvSpPr>
        <p:spPr>
          <a:xfrm>
            <a:off x="4167691" y="4000500"/>
            <a:ext cx="6411832" cy="6276976"/>
          </a:xfrm>
        </p:spPr>
        <p:txBody>
          <a:bodyPr>
            <a:normAutofit/>
          </a:bodyPr>
          <a:lstStyle>
            <a:lvl1pPr marL="0" indent="0">
              <a:buNone/>
              <a:defRPr sz="3200">
                <a:solidFill>
                  <a:schemeClr val="accent1"/>
                </a:solidFill>
              </a:defRPr>
            </a:lvl1pPr>
          </a:lstStyle>
          <a:p>
            <a:endParaRPr lang="id-ID" dirty="0"/>
          </a:p>
        </p:txBody>
      </p:sp>
    </p:spTree>
    <p:extLst>
      <p:ext uri="{BB962C8B-B14F-4D97-AF65-F5344CB8AC3E}">
        <p14:creationId xmlns:p14="http://schemas.microsoft.com/office/powerpoint/2010/main" val="7345915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88924403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4932591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6659031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24399930" cy="13716001"/>
          </a:xfrm>
        </p:spPr>
        <p:txBody>
          <a:bodyPr>
            <a:normAutofit/>
          </a:bodyPr>
          <a:lstStyle>
            <a:lvl1pPr marL="0" indent="0">
              <a:buNone/>
              <a:defRPr sz="3200">
                <a:latin typeface="Raleway Light"/>
                <a:cs typeface="Raleway Light"/>
              </a:defRPr>
            </a:lvl1pPr>
          </a:lstStyle>
          <a:p>
            <a:endParaRPr lang="id-ID" dirty="0"/>
          </a:p>
        </p:txBody>
      </p:sp>
    </p:spTree>
    <p:extLst>
      <p:ext uri="{BB962C8B-B14F-4D97-AF65-F5344CB8AC3E}">
        <p14:creationId xmlns:p14="http://schemas.microsoft.com/office/powerpoint/2010/main" val="307912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6" name="TextBox 5"/>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7" name="TextBox 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204151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9" name="TextBox 8"/>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72043448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8" name="TextBox 7"/>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17731330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a:t>Drag  Your Picture Here</a:t>
            </a:r>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a:t>Drag  Your Picture Here</a:t>
            </a:r>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a:t>Drag  Your Picture Here</a:t>
            </a:r>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a:t>Drag  Your Picture Here</a:t>
            </a:r>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a:t>Drag  Your Picture Here</a:t>
            </a:r>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a:t>Drag  Your Picture Here</a:t>
            </a:r>
          </a:p>
          <a:p>
            <a:endParaRPr lang="en-US" dirty="0"/>
          </a:p>
        </p:txBody>
      </p:sp>
    </p:spTree>
    <p:extLst>
      <p:ext uri="{BB962C8B-B14F-4D97-AF65-F5344CB8AC3E}">
        <p14:creationId xmlns:p14="http://schemas.microsoft.com/office/powerpoint/2010/main" val="40045242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3" name="TextBox 12"/>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8"/>
          <p:cNvSpPr>
            <a:spLocks noGrp="1" noChangeAspect="1"/>
          </p:cNvSpPr>
          <p:nvPr>
            <p:ph type="pic" sz="quarter" idx="10"/>
          </p:nvPr>
        </p:nvSpPr>
        <p:spPr>
          <a:xfrm>
            <a:off x="0" y="3419724"/>
            <a:ext cx="24377650" cy="6316547"/>
          </a:xfrm>
        </p:spPr>
        <p:txBody>
          <a:bodyPr>
            <a:normAutofit/>
          </a:bodyPr>
          <a:lstStyle>
            <a:lvl1pPr marL="0" indent="0">
              <a:buNone/>
              <a:defRPr sz="4200">
                <a:solidFill>
                  <a:schemeClr val="bg1">
                    <a:lumMod val="75000"/>
                  </a:schemeClr>
                </a:solidFill>
              </a:defRPr>
            </a:lvl1pPr>
          </a:lstStyle>
          <a:p>
            <a:endParaRPr lang="en-US" dirty="0"/>
          </a:p>
        </p:txBody>
      </p:sp>
    </p:spTree>
    <p:extLst>
      <p:ext uri="{BB962C8B-B14F-4D97-AF65-F5344CB8AC3E}">
        <p14:creationId xmlns:p14="http://schemas.microsoft.com/office/powerpoint/2010/main" val="201320033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a:p>
        </p:txBody>
      </p:sp>
      <p:sp>
        <p:nvSpPr>
          <p:cNvPr id="15" name="TextBox 14"/>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62" r:id="rId1"/>
    <p:sldLayoutId id="2147483747" r:id="rId2"/>
    <p:sldLayoutId id="2147483748" r:id="rId3"/>
    <p:sldLayoutId id="2147483657" r:id="rId4"/>
    <p:sldLayoutId id="2147483746" r:id="rId5"/>
    <p:sldLayoutId id="2147483752" r:id="rId6"/>
    <p:sldLayoutId id="2147483736" r:id="rId7"/>
    <p:sldLayoutId id="2147483768" r:id="rId8"/>
    <p:sldLayoutId id="2147483714" r:id="rId9"/>
    <p:sldLayoutId id="2147483694" r:id="rId10"/>
    <p:sldLayoutId id="2147483722" r:id="rId11"/>
    <p:sldLayoutId id="2147483737" r:id="rId12"/>
    <p:sldLayoutId id="2147483787" r:id="rId13"/>
    <p:sldLayoutId id="2147483780" r:id="rId14"/>
    <p:sldLayoutId id="2147483788" r:id="rId15"/>
  </p:sldLayoutIdLst>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1CSCANQ03B.jp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417" b="2417"/>
          <a:stretch>
            <a:fillRect/>
          </a:stretch>
        </p:blipFill>
        <p:spPr/>
      </p:pic>
      <p:sp>
        <p:nvSpPr>
          <p:cNvPr id="11" name="Rectangle 10"/>
          <p:cNvSpPr/>
          <p:nvPr/>
        </p:nvSpPr>
        <p:spPr>
          <a:xfrm>
            <a:off x="0" y="-5401"/>
            <a:ext cx="24377649" cy="13716000"/>
          </a:xfrm>
          <a:prstGeom prst="rect">
            <a:avLst/>
          </a:prstGeom>
          <a:solidFill>
            <a:schemeClr val="accent5">
              <a:lumMod val="5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a:p>
        </p:txBody>
      </p:sp>
      <p:grpSp>
        <p:nvGrpSpPr>
          <p:cNvPr id="32" name="Group 31"/>
          <p:cNvGrpSpPr/>
          <p:nvPr/>
        </p:nvGrpSpPr>
        <p:grpSpPr>
          <a:xfrm>
            <a:off x="1136824" y="4641313"/>
            <a:ext cx="22934139" cy="3480795"/>
            <a:chOff x="5582925" y="-36362"/>
            <a:chExt cx="13665193" cy="3480795"/>
          </a:xfrm>
        </p:grpSpPr>
        <p:sp>
          <p:nvSpPr>
            <p:cNvPr id="33" name="TextBox 32"/>
            <p:cNvSpPr txBox="1"/>
            <p:nvPr/>
          </p:nvSpPr>
          <p:spPr>
            <a:xfrm>
              <a:off x="5582925" y="-36362"/>
              <a:ext cx="13665193" cy="2646860"/>
            </a:xfrm>
            <a:prstGeom prst="rect">
              <a:avLst/>
            </a:prstGeom>
            <a:noFill/>
          </p:spPr>
          <p:txBody>
            <a:bodyPr wrap="square" lIns="91422" tIns="45711" rIns="91422" bIns="45711" rtlCol="0">
              <a:spAutoFit/>
            </a:bodyPr>
            <a:lstStyle/>
            <a:p>
              <a:pPr algn="ctr"/>
              <a:r>
                <a:rPr lang="en-US" sz="16600" b="1" dirty="0">
                  <a:solidFill>
                    <a:schemeClr val="bg2"/>
                  </a:solidFill>
                  <a:latin typeface="Lato Regular"/>
                  <a:cs typeface="Lato Regular"/>
                </a:rPr>
                <a:t>Delivery Velocity</a:t>
              </a:r>
              <a:endParaRPr lang="id-ID" sz="16600" b="1" dirty="0">
                <a:solidFill>
                  <a:schemeClr val="bg2"/>
                </a:solidFill>
                <a:latin typeface="Lato Regular"/>
                <a:cs typeface="Lato Regular"/>
              </a:endParaRPr>
            </a:p>
          </p:txBody>
        </p:sp>
        <p:sp>
          <p:nvSpPr>
            <p:cNvPr id="34" name="Subtitle 2"/>
            <p:cNvSpPr txBox="1">
              <a:spLocks/>
            </p:cNvSpPr>
            <p:nvPr/>
          </p:nvSpPr>
          <p:spPr>
            <a:xfrm>
              <a:off x="8397332" y="2605317"/>
              <a:ext cx="7541744"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000" dirty="0">
                  <a:solidFill>
                    <a:schemeClr val="accent4">
                      <a:lumMod val="40000"/>
                      <a:lumOff val="60000"/>
                    </a:schemeClr>
                  </a:solidFill>
                  <a:latin typeface="Lato Regular"/>
                  <a:cs typeface="Lato Regular"/>
                </a:rPr>
                <a:t>A Comparison of 6 High Production Shipping Centers</a:t>
              </a:r>
            </a:p>
          </p:txBody>
        </p:sp>
      </p:grpSp>
      <p:sp>
        <p:nvSpPr>
          <p:cNvPr id="9" name="Rectangle 8"/>
          <p:cNvSpPr/>
          <p:nvPr/>
        </p:nvSpPr>
        <p:spPr>
          <a:xfrm>
            <a:off x="7890190" y="8439691"/>
            <a:ext cx="8597270" cy="15869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5">
                  <a:lumMod val="75000"/>
                </a:schemeClr>
              </a:solidFill>
              <a:latin typeface="Open Sans Light"/>
            </a:endParaRPr>
          </a:p>
        </p:txBody>
      </p:sp>
      <p:sp>
        <p:nvSpPr>
          <p:cNvPr id="8" name="Subtitle 2"/>
          <p:cNvSpPr txBox="1">
            <a:spLocks/>
          </p:cNvSpPr>
          <p:nvPr/>
        </p:nvSpPr>
        <p:spPr>
          <a:xfrm>
            <a:off x="19461191" y="11705199"/>
            <a:ext cx="4609771"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r>
              <a:rPr lang="en-US" sz="4000" dirty="0">
                <a:solidFill>
                  <a:schemeClr val="accent4">
                    <a:lumMod val="40000"/>
                    <a:lumOff val="60000"/>
                  </a:schemeClr>
                </a:solidFill>
                <a:latin typeface="Lato Regular"/>
                <a:cs typeface="Lato Regular"/>
              </a:rPr>
              <a:t>W205 Project</a:t>
            </a:r>
          </a:p>
          <a:p>
            <a:pPr algn="r"/>
            <a:r>
              <a:rPr lang="en-US" sz="4000" dirty="0">
                <a:solidFill>
                  <a:schemeClr val="accent4">
                    <a:lumMod val="40000"/>
                    <a:lumOff val="60000"/>
                  </a:schemeClr>
                </a:solidFill>
                <a:latin typeface="Lato Regular"/>
                <a:cs typeface="Lato Regular"/>
              </a:rPr>
              <a:t>Chris Bennett</a:t>
            </a:r>
          </a:p>
        </p:txBody>
      </p:sp>
    </p:spTree>
    <p:extLst>
      <p:ext uri="{BB962C8B-B14F-4D97-AF65-F5344CB8AC3E}">
        <p14:creationId xmlns:p14="http://schemas.microsoft.com/office/powerpoint/2010/main" val="338487625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xmlns:p14="http://schemas.microsoft.com/office/powerpoint/2010/main" spd="slow"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spect="1"/>
          </p:cNvSpPr>
          <p:nvPr/>
        </p:nvSpPr>
        <p:spPr>
          <a:xfrm rot="16200000">
            <a:off x="-288759" y="217726"/>
            <a:ext cx="13836319" cy="13258802"/>
          </a:xfrm>
          <a:prstGeom prst="rect">
            <a:avLst/>
          </a:prstGeom>
          <a:solidFill>
            <a:schemeClr val="bg1">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a:spLocks noChangeAspect="1"/>
          </p:cNvSpPr>
          <p:nvPr/>
        </p:nvSpPr>
        <p:spPr>
          <a:xfrm rot="16200000">
            <a:off x="11925466" y="1260615"/>
            <a:ext cx="13836319" cy="11169650"/>
          </a:xfrm>
          <a:prstGeom prst="rect">
            <a:avLst/>
          </a:prstGeom>
          <a:solidFill>
            <a:schemeClr val="accent5">
              <a:lumMod val="50000"/>
              <a:alpha val="8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3814655" y="3440901"/>
            <a:ext cx="9710435" cy="1231485"/>
            <a:chOff x="1477439" y="3949429"/>
            <a:chExt cx="10984480" cy="1231485"/>
          </a:xfrm>
        </p:grpSpPr>
        <p:sp>
          <p:nvSpPr>
            <p:cNvPr id="16" name="Title 20"/>
            <p:cNvSpPr txBox="1">
              <a:spLocks/>
            </p:cNvSpPr>
            <p:nvPr/>
          </p:nvSpPr>
          <p:spPr>
            <a:xfrm>
              <a:off x="1477439" y="3949429"/>
              <a:ext cx="9350881"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a:solidFill>
                    <a:schemeClr val="bg1"/>
                  </a:solidFill>
                  <a:latin typeface="Lato Regular"/>
                  <a:cs typeface="Lato Regular"/>
                </a:rPr>
                <a:t>By Performing This Analysis</a:t>
              </a:r>
            </a:p>
          </p:txBody>
        </p:sp>
        <p:sp>
          <p:nvSpPr>
            <p:cNvPr id="17" name="Title 20"/>
            <p:cNvSpPr txBox="1">
              <a:spLocks/>
            </p:cNvSpPr>
            <p:nvPr/>
          </p:nvSpPr>
          <p:spPr>
            <a:xfrm>
              <a:off x="1499718" y="4540474"/>
              <a:ext cx="10962201" cy="640440"/>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200" dirty="0">
                  <a:solidFill>
                    <a:schemeClr val="bg1"/>
                  </a:solidFill>
                  <a:latin typeface="Lato Light"/>
                  <a:cs typeface="Lato Light"/>
                </a:rPr>
                <a:t>Our company could finally answer the following questions:</a:t>
              </a:r>
              <a:endParaRPr lang="en-US" sz="2200" dirty="0">
                <a:solidFill>
                  <a:schemeClr val="bg1"/>
                </a:solidFill>
                <a:latin typeface="Lato Light"/>
                <a:cs typeface="Lato Light"/>
              </a:endParaRPr>
            </a:p>
          </p:txBody>
        </p:sp>
      </p:grpSp>
      <p:grpSp>
        <p:nvGrpSpPr>
          <p:cNvPr id="22" name="Group 21"/>
          <p:cNvGrpSpPr/>
          <p:nvPr/>
        </p:nvGrpSpPr>
        <p:grpSpPr>
          <a:xfrm>
            <a:off x="14119455" y="5261531"/>
            <a:ext cx="9935436" cy="1071018"/>
            <a:chOff x="2366663" y="4244581"/>
            <a:chExt cx="9935436" cy="1071017"/>
          </a:xfrm>
        </p:grpSpPr>
        <p:sp>
          <p:nvSpPr>
            <p:cNvPr id="26" name="Title 20"/>
            <p:cNvSpPr txBox="1">
              <a:spLocks/>
            </p:cNvSpPr>
            <p:nvPr/>
          </p:nvSpPr>
          <p:spPr>
            <a:xfrm>
              <a:off x="3597317" y="4297943"/>
              <a:ext cx="8704782" cy="984884"/>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a:solidFill>
                    <a:schemeClr val="bg1"/>
                  </a:solidFill>
                  <a:latin typeface="Lato Regular"/>
                  <a:cs typeface="Lato Regular"/>
                </a:rPr>
                <a:t>Each production center is faster in some states and slower in others</a:t>
              </a:r>
            </a:p>
          </p:txBody>
        </p:sp>
        <p:sp>
          <p:nvSpPr>
            <p:cNvPr id="24" name="Rectangle 23"/>
            <p:cNvSpPr/>
            <p:nvPr/>
          </p:nvSpPr>
          <p:spPr>
            <a:xfrm>
              <a:off x="2366663" y="4244581"/>
              <a:ext cx="1070738" cy="1071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25" name="AutoShape 124"/>
            <p:cNvSpPr>
              <a:spLocks/>
            </p:cNvSpPr>
            <p:nvPr/>
          </p:nvSpPr>
          <p:spPr bwMode="auto">
            <a:xfrm>
              <a:off x="2567897" y="4512038"/>
              <a:ext cx="666162" cy="53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28" name="Group 27"/>
          <p:cNvGrpSpPr/>
          <p:nvPr/>
        </p:nvGrpSpPr>
        <p:grpSpPr>
          <a:xfrm>
            <a:off x="14119455" y="10062318"/>
            <a:ext cx="9404272" cy="1071018"/>
            <a:chOff x="2366663" y="9023088"/>
            <a:chExt cx="9404273" cy="1071017"/>
          </a:xfrm>
        </p:grpSpPr>
        <p:grpSp>
          <p:nvGrpSpPr>
            <p:cNvPr id="29" name="Group 28"/>
            <p:cNvGrpSpPr/>
            <p:nvPr/>
          </p:nvGrpSpPr>
          <p:grpSpPr>
            <a:xfrm>
              <a:off x="3597317" y="9326731"/>
              <a:ext cx="8173619" cy="732002"/>
              <a:chOff x="4223104" y="4899355"/>
              <a:chExt cx="8173619" cy="732002"/>
            </a:xfrm>
          </p:grpSpPr>
          <p:sp>
            <p:nvSpPr>
              <p:cNvPr id="32" name="Title 20"/>
              <p:cNvSpPr txBox="1">
                <a:spLocks/>
              </p:cNvSpPr>
              <p:nvPr/>
            </p:nvSpPr>
            <p:spPr>
              <a:xfrm>
                <a:off x="4223104" y="4899355"/>
                <a:ext cx="8173619" cy="492442"/>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a:solidFill>
                      <a:schemeClr val="bg1"/>
                    </a:solidFill>
                    <a:latin typeface="Lato Regular"/>
                    <a:cs typeface="Lato Regular"/>
                  </a:rPr>
                  <a:t>Next features will include:</a:t>
                </a:r>
              </a:p>
            </p:txBody>
          </p:sp>
          <p:sp>
            <p:nvSpPr>
              <p:cNvPr id="33" name="Title 20"/>
              <p:cNvSpPr txBox="1">
                <a:spLocks/>
              </p:cNvSpPr>
              <p:nvPr/>
            </p:nvSpPr>
            <p:spPr>
              <a:xfrm>
                <a:off x="4246745" y="4955075"/>
                <a:ext cx="7949503" cy="676282"/>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endParaRPr lang="en-US" sz="2400" dirty="0">
                  <a:solidFill>
                    <a:schemeClr val="bg1"/>
                  </a:solidFill>
                  <a:latin typeface="Lato Light"/>
                  <a:cs typeface="Lato Light"/>
                </a:endParaRPr>
              </a:p>
            </p:txBody>
          </p:sp>
        </p:grpSp>
        <p:sp>
          <p:nvSpPr>
            <p:cNvPr id="30" name="Rectangle 29"/>
            <p:cNvSpPr/>
            <p:nvPr/>
          </p:nvSpPr>
          <p:spPr>
            <a:xfrm>
              <a:off x="2366663" y="9023088"/>
              <a:ext cx="1070738" cy="10710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1" name="AutoShape 14"/>
            <p:cNvSpPr>
              <a:spLocks/>
            </p:cNvSpPr>
            <p:nvPr/>
          </p:nvSpPr>
          <p:spPr bwMode="auto">
            <a:xfrm>
              <a:off x="2650408" y="9327366"/>
              <a:ext cx="481001" cy="527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34" name="Group 33"/>
          <p:cNvGrpSpPr/>
          <p:nvPr/>
        </p:nvGrpSpPr>
        <p:grpSpPr>
          <a:xfrm>
            <a:off x="14119456" y="6896244"/>
            <a:ext cx="10053955" cy="1071018"/>
            <a:chOff x="2366663" y="5879292"/>
            <a:chExt cx="10053955" cy="1071017"/>
          </a:xfrm>
        </p:grpSpPr>
        <p:sp>
          <p:nvSpPr>
            <p:cNvPr id="38" name="Title 20"/>
            <p:cNvSpPr txBox="1">
              <a:spLocks/>
            </p:cNvSpPr>
            <p:nvPr/>
          </p:nvSpPr>
          <p:spPr>
            <a:xfrm>
              <a:off x="3597316" y="6158676"/>
              <a:ext cx="8823302" cy="492443"/>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a:solidFill>
                    <a:schemeClr val="bg1"/>
                  </a:solidFill>
                  <a:latin typeface="Lato Regular"/>
                  <a:cs typeface="Lato Regular"/>
                </a:rPr>
                <a:t>There is no simple answer</a:t>
              </a:r>
            </a:p>
          </p:txBody>
        </p:sp>
        <p:sp>
          <p:nvSpPr>
            <p:cNvPr id="36" name="Rectangle 35"/>
            <p:cNvSpPr/>
            <p:nvPr/>
          </p:nvSpPr>
          <p:spPr>
            <a:xfrm>
              <a:off x="2366663" y="5879292"/>
              <a:ext cx="1070738" cy="1071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37" name="AutoShape 38"/>
            <p:cNvSpPr>
              <a:spLocks/>
            </p:cNvSpPr>
            <p:nvPr/>
          </p:nvSpPr>
          <p:spPr bwMode="auto">
            <a:xfrm>
              <a:off x="2650408" y="6183269"/>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40" name="Group 39"/>
          <p:cNvGrpSpPr/>
          <p:nvPr/>
        </p:nvGrpSpPr>
        <p:grpSpPr>
          <a:xfrm>
            <a:off x="14119455" y="8495204"/>
            <a:ext cx="8945608" cy="1071018"/>
            <a:chOff x="2366663" y="7478254"/>
            <a:chExt cx="8945608" cy="1071017"/>
          </a:xfrm>
        </p:grpSpPr>
        <p:sp>
          <p:nvSpPr>
            <p:cNvPr id="44" name="Title 20"/>
            <p:cNvSpPr txBox="1">
              <a:spLocks/>
            </p:cNvSpPr>
            <p:nvPr/>
          </p:nvSpPr>
          <p:spPr>
            <a:xfrm>
              <a:off x="3620958" y="7526972"/>
              <a:ext cx="7691313" cy="984884"/>
            </a:xfrm>
            <a:prstGeom prst="rect">
              <a:avLst/>
            </a:prstGeom>
          </p:spPr>
          <p:txBody>
            <a:bodyPr vert="horz" wrap="square" lIns="243785" tIns="0" rIns="243785"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3200" b="1" dirty="0">
                  <a:solidFill>
                    <a:schemeClr val="bg1"/>
                  </a:solidFill>
                  <a:latin typeface="Lato Regular"/>
                  <a:cs typeface="Lato Regular"/>
                </a:rPr>
                <a:t>Who’s the fastest? It depends on where the mailing is going</a:t>
              </a:r>
            </a:p>
          </p:txBody>
        </p:sp>
        <p:sp>
          <p:nvSpPr>
            <p:cNvPr id="42" name="Rectangle 41"/>
            <p:cNvSpPr/>
            <p:nvPr/>
          </p:nvSpPr>
          <p:spPr>
            <a:xfrm>
              <a:off x="2366663" y="7478254"/>
              <a:ext cx="1070738" cy="1071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Raleway Light"/>
              </a:endParaRPr>
            </a:p>
          </p:txBody>
        </p:sp>
        <p:sp>
          <p:nvSpPr>
            <p:cNvPr id="43" name="AutoShape 84"/>
            <p:cNvSpPr>
              <a:spLocks/>
            </p:cNvSpPr>
            <p:nvPr/>
          </p:nvSpPr>
          <p:spPr bwMode="auto">
            <a:xfrm>
              <a:off x="2633701" y="7745984"/>
              <a:ext cx="479080" cy="481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a:extLst/>
          </p:spPr>
          <p:txBody>
            <a:bodyPr lIns="101578" tIns="101578" rIns="101578" bIns="101578" anchor="ctr"/>
            <a:lstStyle/>
            <a:p>
              <a:pPr defTabSz="914013">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72" name="Group 71"/>
          <p:cNvGrpSpPr/>
          <p:nvPr/>
        </p:nvGrpSpPr>
        <p:grpSpPr>
          <a:xfrm>
            <a:off x="12612019" y="470417"/>
            <a:ext cx="12359700" cy="2079087"/>
            <a:chOff x="5988388" y="483017"/>
            <a:chExt cx="12359700" cy="2079087"/>
          </a:xfrm>
        </p:grpSpPr>
        <p:sp>
          <p:nvSpPr>
            <p:cNvPr id="73" name="TextBox 72"/>
            <p:cNvSpPr txBox="1"/>
            <p:nvPr/>
          </p:nvSpPr>
          <p:spPr>
            <a:xfrm>
              <a:off x="5988388" y="483017"/>
              <a:ext cx="12359700" cy="1446532"/>
            </a:xfrm>
            <a:prstGeom prst="rect">
              <a:avLst/>
            </a:prstGeom>
            <a:noFill/>
          </p:spPr>
          <p:txBody>
            <a:bodyPr wrap="square" lIns="91422" tIns="45711" rIns="91422" bIns="45711" rtlCol="0">
              <a:spAutoFit/>
            </a:bodyPr>
            <a:lstStyle/>
            <a:p>
              <a:pPr algn="ctr"/>
              <a:r>
                <a:rPr lang="en-US" sz="8800" b="1" dirty="0">
                  <a:solidFill>
                    <a:schemeClr val="bg1"/>
                  </a:solidFill>
                  <a:latin typeface="Lato Regular"/>
                  <a:cs typeface="Lato Regular"/>
                </a:rPr>
                <a:t>Conclusion</a:t>
              </a:r>
              <a:endParaRPr lang="id-ID" sz="8800" b="1" dirty="0">
                <a:solidFill>
                  <a:schemeClr val="bg1"/>
                </a:solidFill>
                <a:latin typeface="Lato Regular"/>
                <a:cs typeface="Lato Regular"/>
              </a:endParaRPr>
            </a:p>
          </p:txBody>
        </p:sp>
        <p:sp>
          <p:nvSpPr>
            <p:cNvPr id="74" name="Rectangle 73"/>
            <p:cNvSpPr/>
            <p:nvPr/>
          </p:nvSpPr>
          <p:spPr>
            <a:xfrm>
              <a:off x="11412311" y="2470667"/>
              <a:ext cx="1553038" cy="914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solidFill>
                    <a:schemeClr val="bg1"/>
                  </a:solidFill>
                  <a:latin typeface="Lato Light"/>
                  <a:cs typeface="Lato Light"/>
                </a:rPr>
                <a:t>Ship Smarter</a:t>
              </a:r>
              <a:endParaRPr lang="en-US" sz="3100" dirty="0">
                <a:solidFill>
                  <a:schemeClr val="accent1"/>
                </a:solidFill>
                <a:latin typeface="Lato Light"/>
                <a:cs typeface="Lato Light"/>
              </a:endParaRPr>
            </a:p>
          </p:txBody>
        </p:sp>
      </p:grpSp>
      <p:pic>
        <p:nvPicPr>
          <p:cNvPr id="3" name="Picture 2"/>
          <p:cNvPicPr>
            <a:picLocks noChangeAspect="1"/>
          </p:cNvPicPr>
          <p:nvPr/>
        </p:nvPicPr>
        <p:blipFill>
          <a:blip r:embed="rId2"/>
          <a:stretch>
            <a:fillRect/>
          </a:stretch>
        </p:blipFill>
        <p:spPr>
          <a:xfrm>
            <a:off x="-1" y="3121591"/>
            <a:ext cx="13258801" cy="7476234"/>
          </a:xfrm>
          <a:prstGeom prst="rect">
            <a:avLst/>
          </a:prstGeom>
        </p:spPr>
      </p:pic>
      <p:sp>
        <p:nvSpPr>
          <p:cNvPr id="35" name="Title 20"/>
          <p:cNvSpPr txBox="1">
            <a:spLocks/>
          </p:cNvSpPr>
          <p:nvPr/>
        </p:nvSpPr>
        <p:spPr>
          <a:xfrm>
            <a:off x="15598364" y="10797707"/>
            <a:ext cx="9690740" cy="2006647"/>
          </a:xfrm>
          <a:prstGeom prst="rect">
            <a:avLst/>
          </a:prstGeom>
        </p:spPr>
        <p:txBody>
          <a:bodyPr vert="horz" wrap="square" lIns="243785" tIns="121892" rIns="243785" bIns="121892"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pt-BR" sz="2200" dirty="0">
                <a:solidFill>
                  <a:schemeClr val="bg1"/>
                </a:solidFill>
                <a:latin typeface="Lato Light"/>
                <a:cs typeface="Lato Light"/>
              </a:rPr>
              <a:t>A report card we can share with each distribution center</a:t>
            </a:r>
          </a:p>
          <a:p>
            <a:pPr algn="l">
              <a:lnSpc>
                <a:spcPct val="130000"/>
              </a:lnSpc>
            </a:pPr>
            <a:r>
              <a:rPr lang="en-US" sz="2200" dirty="0">
                <a:solidFill>
                  <a:schemeClr val="bg1"/>
                </a:solidFill>
                <a:latin typeface="Lato Light"/>
                <a:cs typeface="Lato Light"/>
              </a:rPr>
              <a:t>Ability to upload a mail file and it will select the best production </a:t>
            </a:r>
            <a:r>
              <a:rPr lang="en-US" sz="2200" dirty="0" err="1">
                <a:solidFill>
                  <a:schemeClr val="bg1"/>
                </a:solidFill>
                <a:latin typeface="Lato Light"/>
                <a:cs typeface="Lato Light"/>
              </a:rPr>
              <a:t>ctr</a:t>
            </a:r>
            <a:endParaRPr lang="en-US" sz="2200" dirty="0">
              <a:solidFill>
                <a:schemeClr val="bg1"/>
              </a:solidFill>
              <a:latin typeface="Lato Light"/>
              <a:cs typeface="Lato Light"/>
            </a:endParaRPr>
          </a:p>
          <a:p>
            <a:pPr algn="l">
              <a:lnSpc>
                <a:spcPct val="130000"/>
              </a:lnSpc>
            </a:pPr>
            <a:r>
              <a:rPr lang="en-US" sz="2200" dirty="0">
                <a:solidFill>
                  <a:schemeClr val="bg1"/>
                </a:solidFill>
                <a:latin typeface="Lato Light"/>
                <a:cs typeface="Lato Light"/>
              </a:rPr>
              <a:t>More Rest API calls</a:t>
            </a:r>
          </a:p>
          <a:p>
            <a:pPr algn="l">
              <a:lnSpc>
                <a:spcPct val="130000"/>
              </a:lnSpc>
            </a:pPr>
            <a:r>
              <a:rPr lang="en-US" sz="2200" dirty="0" err="1">
                <a:solidFill>
                  <a:schemeClr val="bg1"/>
                </a:solidFill>
                <a:latin typeface="Lato Light"/>
                <a:cs typeface="Lato Light"/>
              </a:rPr>
              <a:t>Chron</a:t>
            </a:r>
            <a:r>
              <a:rPr lang="en-US" sz="2200" dirty="0">
                <a:solidFill>
                  <a:schemeClr val="bg1"/>
                </a:solidFill>
                <a:latin typeface="Lato Light"/>
                <a:cs typeface="Lato Light"/>
              </a:rPr>
              <a:t> job to schedule uploads and exports to PostgreSQL</a:t>
            </a:r>
          </a:p>
        </p:txBody>
      </p:sp>
    </p:spTree>
    <p:extLst>
      <p:ext uri="{BB962C8B-B14F-4D97-AF65-F5344CB8AC3E}">
        <p14:creationId xmlns:p14="http://schemas.microsoft.com/office/powerpoint/2010/main" val="560562740"/>
      </p:ext>
    </p:extLst>
  </p:cSld>
  <p:clrMapOvr>
    <a:masterClrMapping/>
  </p:clrMapOvr>
  <mc:AlternateContent xmlns:mc="http://schemas.openxmlformats.org/markup-compatibility/2006" xmlns:p14="http://schemas.microsoft.com/office/powerpoint/2010/main">
    <mc:Choice Requires="p14">
      <p:transition spd="slow" p14:dur="2000" advClick="0" advTm="2000">
        <p14:ferris dir="l"/>
      </p:transition>
    </mc:Choice>
    <mc:Fallback xmlns="">
      <p:transition xmlns:p14="http://schemas.microsoft.com/office/powerpoint/2010/mai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0-#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0-#ppt_w/2"/>
                                          </p:val>
                                        </p:tav>
                                        <p:tav tm="100000">
                                          <p:val>
                                            <p:strVal val="#ppt_x"/>
                                          </p:val>
                                        </p:tav>
                                      </p:tavLst>
                                    </p:anim>
                                    <p:anim calcmode="lin" valueType="num">
                                      <p:cBhvr additive="base">
                                        <p:cTn id="28" dur="500" fill="hold"/>
                                        <p:tgtEl>
                                          <p:spTgt spid="40"/>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 presetClass="entr" presetSubtype="8"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0-#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19362628_xxl.jp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840" b="7840"/>
          <a:stretch>
            <a:fillRect/>
          </a:stretch>
        </p:blipFill>
        <p:spPr>
          <a:xfrm>
            <a:off x="0" y="0"/>
            <a:ext cx="24399875" cy="13716000"/>
          </a:xfrm>
        </p:spPr>
      </p:pic>
      <p:sp>
        <p:nvSpPr>
          <p:cNvPr id="128" name="Rectangle 127"/>
          <p:cNvSpPr>
            <a:spLocks noChangeAspect="1"/>
          </p:cNvSpPr>
          <p:nvPr/>
        </p:nvSpPr>
        <p:spPr>
          <a:xfrm>
            <a:off x="0" y="-1"/>
            <a:ext cx="24399930" cy="13716002"/>
          </a:xfrm>
          <a:prstGeom prst="rect">
            <a:avLst/>
          </a:prstGeom>
          <a:solidFill>
            <a:schemeClr val="accent5">
              <a:lumMod val="50000"/>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p>
        </p:txBody>
      </p:sp>
      <p:grpSp>
        <p:nvGrpSpPr>
          <p:cNvPr id="129" name="Group 128"/>
          <p:cNvGrpSpPr/>
          <p:nvPr/>
        </p:nvGrpSpPr>
        <p:grpSpPr>
          <a:xfrm>
            <a:off x="11010113" y="2917891"/>
            <a:ext cx="2412348" cy="2412976"/>
            <a:chOff x="10914389" y="3398630"/>
            <a:chExt cx="2545697" cy="2546360"/>
          </a:xfrm>
          <a:solidFill>
            <a:schemeClr val="bg1"/>
          </a:solidFill>
        </p:grpSpPr>
        <p:sp>
          <p:nvSpPr>
            <p:cNvPr id="130" name="Freeform 9"/>
            <p:cNvSpPr>
              <a:spLocks noEditPoints="1"/>
            </p:cNvSpPr>
            <p:nvPr/>
          </p:nvSpPr>
          <p:spPr bwMode="auto">
            <a:xfrm>
              <a:off x="10914389" y="3398630"/>
              <a:ext cx="2545697" cy="2546360"/>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82843" tIns="91422" rIns="182843" bIns="91422"/>
            <a:lstStyle/>
            <a:p>
              <a:pPr defTabSz="1828434" fontAlgn="auto">
                <a:spcBef>
                  <a:spcPts val="0"/>
                </a:spcBef>
                <a:spcAft>
                  <a:spcPts val="0"/>
                </a:spcAft>
                <a:defRPr/>
              </a:pPr>
              <a:endParaRPr lang="id-ID">
                <a:latin typeface="+mn-lt"/>
                <a:ea typeface="+mn-ea"/>
                <a:cs typeface="+mn-cs"/>
              </a:endParaRPr>
            </a:p>
          </p:txBody>
        </p:sp>
        <p:grpSp>
          <p:nvGrpSpPr>
            <p:cNvPr id="131" name="Group 130"/>
            <p:cNvGrpSpPr/>
            <p:nvPr/>
          </p:nvGrpSpPr>
          <p:grpSpPr>
            <a:xfrm>
              <a:off x="11795226" y="4278110"/>
              <a:ext cx="787195" cy="787400"/>
              <a:chOff x="6350" y="4763"/>
              <a:chExt cx="2898775" cy="2898776"/>
            </a:xfrm>
            <a:grpFill/>
          </p:grpSpPr>
          <p:sp>
            <p:nvSpPr>
              <p:cNvPr id="132" name="Freeform 131"/>
              <p:cNvSpPr>
                <a:spLocks/>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33" name="Freeform 132"/>
              <p:cNvSpPr>
                <a:spLocks/>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3" name="Freeform 162"/>
              <p:cNvSpPr>
                <a:spLocks/>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4" name="Freeform 8"/>
              <p:cNvSpPr>
                <a:spLocks/>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5" name="Freeform 9"/>
              <p:cNvSpPr>
                <a:spLocks/>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sp>
            <p:nvSpPr>
              <p:cNvPr id="166" name="Freeform 10"/>
              <p:cNvSpPr>
                <a:spLocks/>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828434" fontAlgn="auto">
                  <a:spcBef>
                    <a:spcPts val="0"/>
                  </a:spcBef>
                  <a:spcAft>
                    <a:spcPts val="0"/>
                  </a:spcAft>
                  <a:defRPr/>
                </a:pPr>
                <a:endParaRPr lang="id-ID">
                  <a:latin typeface="+mn-lt"/>
                  <a:ea typeface="+mn-ea"/>
                  <a:cs typeface="+mn-cs"/>
                </a:endParaRPr>
              </a:p>
            </p:txBody>
          </p:sp>
        </p:grpSp>
      </p:grpSp>
      <p:grpSp>
        <p:nvGrpSpPr>
          <p:cNvPr id="62" name="Group 61"/>
          <p:cNvGrpSpPr/>
          <p:nvPr/>
        </p:nvGrpSpPr>
        <p:grpSpPr>
          <a:xfrm>
            <a:off x="2520778" y="483017"/>
            <a:ext cx="18831697" cy="2079087"/>
            <a:chOff x="2500191" y="483017"/>
            <a:chExt cx="18831697" cy="2079087"/>
          </a:xfrm>
        </p:grpSpPr>
        <p:sp>
          <p:nvSpPr>
            <p:cNvPr id="64" name="TextBox 63"/>
            <p:cNvSpPr txBox="1"/>
            <p:nvPr/>
          </p:nvSpPr>
          <p:spPr>
            <a:xfrm>
              <a:off x="2500191" y="483017"/>
              <a:ext cx="18831697" cy="1446532"/>
            </a:xfrm>
            <a:prstGeom prst="rect">
              <a:avLst/>
            </a:prstGeom>
            <a:noFill/>
          </p:spPr>
          <p:txBody>
            <a:bodyPr wrap="square" lIns="91422" tIns="45711" rIns="91422" bIns="45711" rtlCol="0">
              <a:spAutoFit/>
            </a:bodyPr>
            <a:lstStyle/>
            <a:p>
              <a:pPr algn="ctr"/>
              <a:r>
                <a:rPr lang="en-US" sz="8800" b="1" dirty="0">
                  <a:solidFill>
                    <a:schemeClr val="bg1"/>
                  </a:solidFill>
                  <a:latin typeface="Lato Regular"/>
                  <a:cs typeface="Lato Regular"/>
                </a:rPr>
                <a:t>Speed = Success</a:t>
              </a:r>
              <a:endParaRPr lang="id-ID" sz="8800" b="1" dirty="0">
                <a:solidFill>
                  <a:schemeClr val="bg1"/>
                </a:solidFill>
                <a:latin typeface="Lato Regular"/>
                <a:cs typeface="Lato Regular"/>
              </a:endParaRPr>
            </a:p>
          </p:txBody>
        </p:sp>
        <p:sp>
          <p:nvSpPr>
            <p:cNvPr id="78" name="Rectangle 77"/>
            <p:cNvSpPr/>
            <p:nvPr/>
          </p:nvSpPr>
          <p:spPr>
            <a:xfrm>
              <a:off x="11412311" y="2470667"/>
              <a:ext cx="1553038" cy="9143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9"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solidFill>
                    <a:schemeClr val="bg1">
                      <a:lumMod val="95000"/>
                    </a:schemeClr>
                  </a:solidFill>
                  <a:latin typeface="Lato Light"/>
                  <a:cs typeface="Lato Light"/>
                </a:rPr>
                <a:t>Who can produce and deliver mail the fastest?</a:t>
              </a:r>
              <a:endParaRPr lang="en-US" sz="3100" dirty="0">
                <a:solidFill>
                  <a:schemeClr val="accent1"/>
                </a:solidFill>
                <a:latin typeface="Lato Light"/>
                <a:cs typeface="Lato Light"/>
              </a:endParaRPr>
            </a:p>
          </p:txBody>
        </p:sp>
      </p:grpSp>
      <p:grpSp>
        <p:nvGrpSpPr>
          <p:cNvPr id="2" name="Group 1"/>
          <p:cNvGrpSpPr/>
          <p:nvPr/>
        </p:nvGrpSpPr>
        <p:grpSpPr>
          <a:xfrm>
            <a:off x="6763349" y="5499169"/>
            <a:ext cx="11011892" cy="1012894"/>
            <a:chOff x="6763349" y="5499169"/>
            <a:chExt cx="11011892" cy="1012894"/>
          </a:xfrm>
        </p:grpSpPr>
        <p:sp>
          <p:nvSpPr>
            <p:cNvPr id="101" name="TextBox 100"/>
            <p:cNvSpPr txBox="1"/>
            <p:nvPr/>
          </p:nvSpPr>
          <p:spPr>
            <a:xfrm>
              <a:off x="7719190" y="5499169"/>
              <a:ext cx="10056051" cy="960227"/>
            </a:xfrm>
            <a:prstGeom prst="rect">
              <a:avLst/>
            </a:prstGeom>
            <a:noFill/>
          </p:spPr>
          <p:txBody>
            <a:bodyPr wrap="square" lIns="219419" tIns="109710" rIns="219419" bIns="109710" rtlCol="0">
              <a:spAutoFit/>
            </a:bodyPr>
            <a:lstStyle/>
            <a:p>
              <a:pPr algn="just"/>
              <a:r>
                <a:rPr lang="en-US" sz="2400" dirty="0">
                  <a:solidFill>
                    <a:schemeClr val="bg1">
                      <a:lumMod val="95000"/>
                    </a:schemeClr>
                  </a:solidFill>
                  <a:latin typeface="Lato Light"/>
                  <a:ea typeface="Open Sans Light" panose="020B0306030504020204" pitchFamily="34" charset="0"/>
                  <a:cs typeface="Lato Light"/>
                </a:rPr>
                <a:t>There are 6 Shipping Centers that account for a majority of production and distribution origination of mail in the US</a:t>
              </a:r>
            </a:p>
          </p:txBody>
        </p:sp>
        <p:sp>
          <p:nvSpPr>
            <p:cNvPr id="113" name="Round Same Side Corner Rectangle 112"/>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p>
          </p:txBody>
        </p:sp>
        <p:sp>
          <p:nvSpPr>
            <p:cNvPr id="120" name="Round Same Side Corner Rectangle 119"/>
            <p:cNvSpPr/>
            <p:nvPr/>
          </p:nvSpPr>
          <p:spPr>
            <a:xfrm rot="10800000" flipH="1">
              <a:off x="7736447" y="5592178"/>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88" name="Freeform 222"/>
            <p:cNvSpPr>
              <a:spLocks noEditPoints="1"/>
            </p:cNvSpPr>
            <p:nvPr/>
          </p:nvSpPr>
          <p:spPr bwMode="auto">
            <a:xfrm>
              <a:off x="6763349" y="5765073"/>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6746875" y="6964492"/>
            <a:ext cx="11028367" cy="1004584"/>
            <a:chOff x="6746875" y="6964492"/>
            <a:chExt cx="11028367" cy="1004584"/>
          </a:xfrm>
        </p:grpSpPr>
        <p:sp>
          <p:nvSpPr>
            <p:cNvPr id="103" name="TextBox 102"/>
            <p:cNvSpPr txBox="1"/>
            <p:nvPr/>
          </p:nvSpPr>
          <p:spPr>
            <a:xfrm>
              <a:off x="7719190" y="6964492"/>
              <a:ext cx="10056052" cy="960227"/>
            </a:xfrm>
            <a:prstGeom prst="rect">
              <a:avLst/>
            </a:prstGeom>
            <a:noFill/>
          </p:spPr>
          <p:txBody>
            <a:bodyPr wrap="square" lIns="219419" tIns="109710" rIns="219419" bIns="109710" rtlCol="0">
              <a:spAutoFit/>
            </a:bodyPr>
            <a:lstStyle/>
            <a:p>
              <a:pPr algn="just"/>
              <a:r>
                <a:rPr lang="en-US" sz="2400" dirty="0">
                  <a:solidFill>
                    <a:schemeClr val="bg1">
                      <a:lumMod val="95000"/>
                    </a:schemeClr>
                  </a:solidFill>
                  <a:latin typeface="Lato Light"/>
                  <a:ea typeface="Open Sans Light" panose="020B0306030504020204" pitchFamily="34" charset="0"/>
                  <a:cs typeface="Lato Light"/>
                </a:rPr>
                <a:t>Previous research has shown that speed of delivery is a primary driver in which company a consumer will choose next time</a:t>
              </a:r>
            </a:p>
          </p:txBody>
        </p:sp>
        <p:sp>
          <p:nvSpPr>
            <p:cNvPr id="114"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8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6763349" y="8364812"/>
            <a:ext cx="11011893" cy="1329558"/>
            <a:chOff x="6763349" y="8364812"/>
            <a:chExt cx="11011893" cy="1329558"/>
          </a:xfrm>
        </p:grpSpPr>
        <p:sp>
          <p:nvSpPr>
            <p:cNvPr id="111" name="TextBox 110"/>
            <p:cNvSpPr txBox="1"/>
            <p:nvPr/>
          </p:nvSpPr>
          <p:spPr>
            <a:xfrm>
              <a:off x="7719190" y="8364812"/>
              <a:ext cx="10056052" cy="1329558"/>
            </a:xfrm>
            <a:prstGeom prst="rect">
              <a:avLst/>
            </a:prstGeom>
            <a:noFill/>
          </p:spPr>
          <p:txBody>
            <a:bodyPr wrap="square" lIns="219419" tIns="109710" rIns="219419" bIns="109710" rtlCol="0">
              <a:spAutoFit/>
            </a:bodyPr>
            <a:lstStyle/>
            <a:p>
              <a:pPr algn="just"/>
              <a:r>
                <a:rPr lang="en-US" sz="2400" dirty="0">
                  <a:solidFill>
                    <a:schemeClr val="bg1">
                      <a:lumMod val="95000"/>
                    </a:schemeClr>
                  </a:solidFill>
                  <a:latin typeface="Lato Light"/>
                  <a:ea typeface="Open Sans Light" panose="020B0306030504020204" pitchFamily="34" charset="0"/>
                  <a:cs typeface="Lato Light"/>
                </a:rPr>
                <a:t>The East Coast has 1/3 of the US Population, but is slowest to ship to the West Coast - The Middle of the country is more centrally located, but has the fewest nearby consumers.</a:t>
              </a:r>
            </a:p>
          </p:txBody>
        </p:sp>
        <p:sp>
          <p:nvSpPr>
            <p:cNvPr id="115"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90" name="Freeform 222"/>
            <p:cNvSpPr>
              <a:spLocks noEditPoints="1"/>
            </p:cNvSpPr>
            <p:nvPr/>
          </p:nvSpPr>
          <p:spPr bwMode="auto">
            <a:xfrm>
              <a:off x="6763349" y="8718798"/>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6724905" y="9944042"/>
            <a:ext cx="11050336" cy="1329558"/>
            <a:chOff x="6746875" y="11127131"/>
            <a:chExt cx="11050336" cy="1329558"/>
          </a:xfrm>
        </p:grpSpPr>
        <p:sp>
          <p:nvSpPr>
            <p:cNvPr id="126" name="TextBox 125"/>
            <p:cNvSpPr txBox="1"/>
            <p:nvPr/>
          </p:nvSpPr>
          <p:spPr>
            <a:xfrm>
              <a:off x="7741160" y="11127131"/>
              <a:ext cx="10056051" cy="1329558"/>
            </a:xfrm>
            <a:prstGeom prst="rect">
              <a:avLst/>
            </a:prstGeom>
            <a:noFill/>
          </p:spPr>
          <p:txBody>
            <a:bodyPr wrap="square" lIns="219419" tIns="109710" rIns="219419" bIns="109710" rtlCol="0">
              <a:spAutoFit/>
            </a:bodyPr>
            <a:lstStyle/>
            <a:p>
              <a:pPr algn="just"/>
              <a:r>
                <a:rPr lang="en-US" sz="2400" dirty="0">
                  <a:solidFill>
                    <a:schemeClr val="bg1">
                      <a:lumMod val="95000"/>
                    </a:schemeClr>
                  </a:solidFill>
                  <a:latin typeface="Lato Light"/>
                  <a:ea typeface="Open Sans Light" panose="020B0306030504020204" pitchFamily="34" charset="0"/>
                  <a:cs typeface="Lato Light"/>
                </a:rPr>
                <a:t>Until recently, it was difficult to compare shipping speed among the Shipping Centers due to the number of variables (i.e. different products, different customers, different times of the year, et al)</a:t>
              </a:r>
            </a:p>
          </p:txBody>
        </p:sp>
        <p:sp>
          <p:nvSpPr>
            <p:cNvPr id="127" name="Round Same Side Corner Rectangle 126"/>
            <p:cNvSpPr/>
            <p:nvPr/>
          </p:nvSpPr>
          <p:spPr>
            <a:xfrm rot="10800000" flipH="1">
              <a:off x="7758417" y="11343399"/>
              <a:ext cx="109697" cy="913591"/>
            </a:xfrm>
            <a:prstGeom prst="round2SameRect">
              <a:avLst>
                <a:gd name="adj1" fmla="val 50000"/>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a:p>
          </p:txBody>
        </p:sp>
        <p:sp>
          <p:nvSpPr>
            <p:cNvPr id="94" name="Freeform 222"/>
            <p:cNvSpPr>
              <a:spLocks noEditPoints="1"/>
            </p:cNvSpPr>
            <p:nvPr/>
          </p:nvSpPr>
          <p:spPr bwMode="auto">
            <a:xfrm>
              <a:off x="6746875" y="11454799"/>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339162"/>
      </p:ext>
    </p:extLst>
  </p:cSld>
  <p:clrMapOvr>
    <a:masterClrMapping/>
  </p:clrMapOvr>
  <p:transition spd="slow"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29"/>
                                        </p:tgtEl>
                                        <p:attrNameLst>
                                          <p:attrName>style.visibility</p:attrName>
                                        </p:attrNameLst>
                                      </p:cBhvr>
                                      <p:to>
                                        <p:strVal val="visible"/>
                                      </p:to>
                                    </p:set>
                                    <p:animEffect transition="in" filter="fade">
                                      <p:cBhvr>
                                        <p:cTn id="13" dur="500"/>
                                        <p:tgtEl>
                                          <p:spTgt spid="129"/>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8219361" y="3293840"/>
            <a:ext cx="14251930" cy="8754392"/>
            <a:chOff x="7094999" y="3116146"/>
            <a:chExt cx="10311633" cy="6334025"/>
          </a:xfrm>
        </p:grpSpPr>
        <p:sp>
          <p:nvSpPr>
            <p:cNvPr id="32" name="Freeform 1"/>
            <p:cNvSpPr>
              <a:spLocks noChangeArrowheads="1"/>
            </p:cNvSpPr>
            <p:nvPr/>
          </p:nvSpPr>
          <p:spPr bwMode="auto">
            <a:xfrm>
              <a:off x="15481608" y="9202005"/>
              <a:ext cx="16234" cy="25513"/>
            </a:xfrm>
            <a:custGeom>
              <a:avLst/>
              <a:gdLst>
                <a:gd name="T0" fmla="*/ 15 w 32"/>
                <a:gd name="T1" fmla="*/ 0 h 49"/>
                <a:gd name="T2" fmla="*/ 15 w 32"/>
                <a:gd name="T3" fmla="*/ 0 h 49"/>
                <a:gd name="T4" fmla="*/ 0 w 32"/>
                <a:gd name="T5" fmla="*/ 16 h 49"/>
                <a:gd name="T6" fmla="*/ 15 w 32"/>
                <a:gd name="T7" fmla="*/ 32 h 49"/>
                <a:gd name="T8" fmla="*/ 15 w 32"/>
                <a:gd name="T9" fmla="*/ 0 h 49"/>
              </a:gdLst>
              <a:ahLst/>
              <a:cxnLst>
                <a:cxn ang="0">
                  <a:pos x="T0" y="T1"/>
                </a:cxn>
                <a:cxn ang="0">
                  <a:pos x="T2" y="T3"/>
                </a:cxn>
                <a:cxn ang="0">
                  <a:pos x="T4" y="T5"/>
                </a:cxn>
                <a:cxn ang="0">
                  <a:pos x="T6" y="T7"/>
                </a:cxn>
                <a:cxn ang="0">
                  <a:pos x="T8" y="T9"/>
                </a:cxn>
              </a:cxnLst>
              <a:rect l="0" t="0" r="r" b="b"/>
              <a:pathLst>
                <a:path w="32" h="49">
                  <a:moveTo>
                    <a:pt x="15" y="0"/>
                  </a:moveTo>
                  <a:lnTo>
                    <a:pt x="15" y="0"/>
                  </a:lnTo>
                  <a:cubicBezTo>
                    <a:pt x="15" y="0"/>
                    <a:pt x="0" y="8"/>
                    <a:pt x="0" y="16"/>
                  </a:cubicBezTo>
                  <a:cubicBezTo>
                    <a:pt x="0" y="32"/>
                    <a:pt x="7" y="48"/>
                    <a:pt x="15" y="32"/>
                  </a:cubicBezTo>
                  <a:cubicBezTo>
                    <a:pt x="23" y="24"/>
                    <a:pt x="31" y="0"/>
                    <a:pt x="15" y="0"/>
                  </a:cubicBezTo>
                </a:path>
              </a:pathLst>
            </a:custGeom>
            <a:solidFill>
              <a:schemeClr val="accent6"/>
            </a:solidFill>
            <a:ln>
              <a:solidFill>
                <a:schemeClr val="bg2"/>
              </a:solidFill>
            </a:ln>
            <a:effectLst/>
          </p:spPr>
          <p:txBody>
            <a:bodyPr wrap="none" anchor="ctr"/>
            <a:lstStyle/>
            <a:p>
              <a:endParaRPr lang="en-US"/>
            </a:p>
          </p:txBody>
        </p:sp>
        <p:sp>
          <p:nvSpPr>
            <p:cNvPr id="33" name="Freeform 2"/>
            <p:cNvSpPr>
              <a:spLocks noChangeArrowheads="1"/>
            </p:cNvSpPr>
            <p:nvPr/>
          </p:nvSpPr>
          <p:spPr bwMode="auto">
            <a:xfrm>
              <a:off x="15481608" y="9202005"/>
              <a:ext cx="16234" cy="20874"/>
            </a:xfrm>
            <a:custGeom>
              <a:avLst/>
              <a:gdLst>
                <a:gd name="T0" fmla="*/ 7 w 32"/>
                <a:gd name="T1" fmla="*/ 40 h 41"/>
                <a:gd name="T2" fmla="*/ 7 w 32"/>
                <a:gd name="T3" fmla="*/ 40 h 41"/>
                <a:gd name="T4" fmla="*/ 7 w 32"/>
                <a:gd name="T5" fmla="*/ 40 h 41"/>
                <a:gd name="T6" fmla="*/ 0 w 32"/>
                <a:gd name="T7" fmla="*/ 16 h 41"/>
                <a:gd name="T8" fmla="*/ 15 w 32"/>
                <a:gd name="T9" fmla="*/ 0 h 41"/>
                <a:gd name="T10" fmla="*/ 15 w 32"/>
                <a:gd name="T11" fmla="*/ 0 h 41"/>
                <a:gd name="T12" fmla="*/ 23 w 32"/>
                <a:gd name="T13" fmla="*/ 0 h 41"/>
                <a:gd name="T14" fmla="*/ 15 w 32"/>
                <a:gd name="T15" fmla="*/ 32 h 41"/>
                <a:gd name="T16" fmla="*/ 7 w 32"/>
                <a:gd name="T17" fmla="*/ 40 h 41"/>
                <a:gd name="T18" fmla="*/ 15 w 32"/>
                <a:gd name="T19" fmla="*/ 8 h 41"/>
                <a:gd name="T20" fmla="*/ 15 w 32"/>
                <a:gd name="T21" fmla="*/ 8 h 41"/>
                <a:gd name="T22" fmla="*/ 7 w 32"/>
                <a:gd name="T23" fmla="*/ 16 h 41"/>
                <a:gd name="T24" fmla="*/ 7 w 32"/>
                <a:gd name="T25" fmla="*/ 32 h 41"/>
                <a:gd name="T26" fmla="*/ 15 w 32"/>
                <a:gd name="T27" fmla="*/ 32 h 41"/>
                <a:gd name="T28" fmla="*/ 15 w 32"/>
                <a:gd name="T29"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1">
                  <a:moveTo>
                    <a:pt x="7" y="40"/>
                  </a:moveTo>
                  <a:lnTo>
                    <a:pt x="7" y="40"/>
                  </a:lnTo>
                  <a:lnTo>
                    <a:pt x="7" y="40"/>
                  </a:lnTo>
                  <a:cubicBezTo>
                    <a:pt x="0" y="40"/>
                    <a:pt x="0" y="24"/>
                    <a:pt x="0" y="16"/>
                  </a:cubicBezTo>
                  <a:cubicBezTo>
                    <a:pt x="0" y="0"/>
                    <a:pt x="15" y="0"/>
                    <a:pt x="15" y="0"/>
                  </a:cubicBezTo>
                  <a:lnTo>
                    <a:pt x="15" y="0"/>
                  </a:lnTo>
                  <a:cubicBezTo>
                    <a:pt x="23" y="0"/>
                    <a:pt x="23" y="0"/>
                    <a:pt x="23" y="0"/>
                  </a:cubicBezTo>
                  <a:cubicBezTo>
                    <a:pt x="31" y="8"/>
                    <a:pt x="23" y="24"/>
                    <a:pt x="15" y="32"/>
                  </a:cubicBezTo>
                  <a:cubicBezTo>
                    <a:pt x="15" y="40"/>
                    <a:pt x="15" y="40"/>
                    <a:pt x="7" y="40"/>
                  </a:cubicBezTo>
                  <a:close/>
                  <a:moveTo>
                    <a:pt x="15" y="8"/>
                  </a:moveTo>
                  <a:lnTo>
                    <a:pt x="15" y="8"/>
                  </a:lnTo>
                  <a:cubicBezTo>
                    <a:pt x="15" y="8"/>
                    <a:pt x="7" y="8"/>
                    <a:pt x="7" y="16"/>
                  </a:cubicBezTo>
                  <a:cubicBezTo>
                    <a:pt x="7" y="24"/>
                    <a:pt x="7" y="32"/>
                    <a:pt x="7" y="32"/>
                  </a:cubicBezTo>
                  <a:lnTo>
                    <a:pt x="15" y="32"/>
                  </a:lnTo>
                  <a:cubicBezTo>
                    <a:pt x="15" y="16"/>
                    <a:pt x="15" y="8"/>
                    <a:pt x="15" y="8"/>
                  </a:cubicBezTo>
                  <a:close/>
                </a:path>
              </a:pathLst>
            </a:custGeom>
            <a:solidFill>
              <a:schemeClr val="accent6"/>
            </a:solidFill>
            <a:ln>
              <a:solidFill>
                <a:schemeClr val="bg2"/>
              </a:solidFill>
            </a:ln>
            <a:effectLst/>
          </p:spPr>
          <p:txBody>
            <a:bodyPr wrap="none" anchor="ctr"/>
            <a:lstStyle/>
            <a:p>
              <a:endParaRPr lang="en-US"/>
            </a:p>
          </p:txBody>
        </p:sp>
        <p:sp>
          <p:nvSpPr>
            <p:cNvPr id="34" name="Freeform 3"/>
            <p:cNvSpPr>
              <a:spLocks noChangeArrowheads="1"/>
            </p:cNvSpPr>
            <p:nvPr/>
          </p:nvSpPr>
          <p:spPr bwMode="auto">
            <a:xfrm>
              <a:off x="15460734" y="9215920"/>
              <a:ext cx="16236" cy="13916"/>
            </a:xfrm>
            <a:custGeom>
              <a:avLst/>
              <a:gdLst>
                <a:gd name="T0" fmla="*/ 8 w 33"/>
                <a:gd name="T1" fmla="*/ 0 h 25"/>
                <a:gd name="T2" fmla="*/ 8 w 33"/>
                <a:gd name="T3" fmla="*/ 0 h 25"/>
                <a:gd name="T4" fmla="*/ 8 w 33"/>
                <a:gd name="T5" fmla="*/ 16 h 25"/>
                <a:gd name="T6" fmla="*/ 24 w 33"/>
                <a:gd name="T7" fmla="*/ 8 h 25"/>
                <a:gd name="T8" fmla="*/ 8 w 33"/>
                <a:gd name="T9" fmla="*/ 0 h 25"/>
              </a:gdLst>
              <a:ahLst/>
              <a:cxnLst>
                <a:cxn ang="0">
                  <a:pos x="T0" y="T1"/>
                </a:cxn>
                <a:cxn ang="0">
                  <a:pos x="T2" y="T3"/>
                </a:cxn>
                <a:cxn ang="0">
                  <a:pos x="T4" y="T5"/>
                </a:cxn>
                <a:cxn ang="0">
                  <a:pos x="T6" y="T7"/>
                </a:cxn>
                <a:cxn ang="0">
                  <a:pos x="T8" y="T9"/>
                </a:cxn>
              </a:cxnLst>
              <a:rect l="0" t="0" r="r" b="b"/>
              <a:pathLst>
                <a:path w="33" h="25">
                  <a:moveTo>
                    <a:pt x="8" y="0"/>
                  </a:moveTo>
                  <a:lnTo>
                    <a:pt x="8" y="0"/>
                  </a:lnTo>
                  <a:cubicBezTo>
                    <a:pt x="8" y="0"/>
                    <a:pt x="0" y="16"/>
                    <a:pt x="8" y="16"/>
                  </a:cubicBezTo>
                  <a:cubicBezTo>
                    <a:pt x="24" y="16"/>
                    <a:pt x="32" y="24"/>
                    <a:pt x="24" y="8"/>
                  </a:cubicBezTo>
                  <a:cubicBezTo>
                    <a:pt x="16" y="0"/>
                    <a:pt x="16" y="0"/>
                    <a:pt x="8" y="0"/>
                  </a:cubicBezTo>
                </a:path>
              </a:pathLst>
            </a:custGeom>
            <a:solidFill>
              <a:schemeClr val="accent6"/>
            </a:solidFill>
            <a:ln>
              <a:solidFill>
                <a:schemeClr val="bg2"/>
              </a:solidFill>
            </a:ln>
            <a:effectLst/>
          </p:spPr>
          <p:txBody>
            <a:bodyPr wrap="none" anchor="ctr"/>
            <a:lstStyle/>
            <a:p>
              <a:endParaRPr lang="en-US"/>
            </a:p>
          </p:txBody>
        </p:sp>
        <p:sp>
          <p:nvSpPr>
            <p:cNvPr id="35" name="Freeform 4"/>
            <p:cNvSpPr>
              <a:spLocks noChangeArrowheads="1"/>
            </p:cNvSpPr>
            <p:nvPr/>
          </p:nvSpPr>
          <p:spPr bwMode="auto">
            <a:xfrm>
              <a:off x="15460734" y="9211282"/>
              <a:ext cx="16236" cy="16236"/>
            </a:xfrm>
            <a:custGeom>
              <a:avLst/>
              <a:gdLst>
                <a:gd name="T0" fmla="*/ 24 w 33"/>
                <a:gd name="T1" fmla="*/ 32 h 33"/>
                <a:gd name="T2" fmla="*/ 24 w 33"/>
                <a:gd name="T3" fmla="*/ 32 h 33"/>
                <a:gd name="T4" fmla="*/ 24 w 33"/>
                <a:gd name="T5" fmla="*/ 32 h 33"/>
                <a:gd name="T6" fmla="*/ 8 w 33"/>
                <a:gd name="T7" fmla="*/ 24 h 33"/>
                <a:gd name="T8" fmla="*/ 0 w 33"/>
                <a:gd name="T9" fmla="*/ 24 h 33"/>
                <a:gd name="T10" fmla="*/ 0 w 33"/>
                <a:gd name="T11" fmla="*/ 8 h 33"/>
                <a:gd name="T12" fmla="*/ 0 w 33"/>
                <a:gd name="T13" fmla="*/ 0 h 33"/>
                <a:gd name="T14" fmla="*/ 8 w 33"/>
                <a:gd name="T15" fmla="*/ 0 h 33"/>
                <a:gd name="T16" fmla="*/ 32 w 33"/>
                <a:gd name="T17" fmla="*/ 16 h 33"/>
                <a:gd name="T18" fmla="*/ 32 w 33"/>
                <a:gd name="T19" fmla="*/ 16 h 33"/>
                <a:gd name="T20" fmla="*/ 32 w 33"/>
                <a:gd name="T21" fmla="*/ 24 h 33"/>
                <a:gd name="T22" fmla="*/ 24 w 33"/>
                <a:gd name="T23" fmla="*/ 32 h 33"/>
                <a:gd name="T24" fmla="*/ 8 w 33"/>
                <a:gd name="T25" fmla="*/ 8 h 33"/>
                <a:gd name="T26" fmla="*/ 8 w 33"/>
                <a:gd name="T27" fmla="*/ 8 h 33"/>
                <a:gd name="T28" fmla="*/ 8 w 33"/>
                <a:gd name="T29" fmla="*/ 16 h 33"/>
                <a:gd name="T30" fmla="*/ 8 w 33"/>
                <a:gd name="T31" fmla="*/ 24 h 33"/>
                <a:gd name="T32" fmla="*/ 24 w 33"/>
                <a:gd name="T33" fmla="*/ 24 h 33"/>
                <a:gd name="T34" fmla="*/ 24 w 33"/>
                <a:gd name="T35" fmla="*/ 24 h 33"/>
                <a:gd name="T36" fmla="*/ 24 w 33"/>
                <a:gd name="T37" fmla="*/ 24 h 33"/>
                <a:gd name="T38" fmla="*/ 8 w 33"/>
                <a:gd name="T39"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3">
                  <a:moveTo>
                    <a:pt x="24" y="32"/>
                  </a:moveTo>
                  <a:lnTo>
                    <a:pt x="24" y="32"/>
                  </a:lnTo>
                  <a:lnTo>
                    <a:pt x="24" y="32"/>
                  </a:lnTo>
                  <a:cubicBezTo>
                    <a:pt x="24" y="32"/>
                    <a:pt x="16" y="32"/>
                    <a:pt x="8" y="24"/>
                  </a:cubicBezTo>
                  <a:cubicBezTo>
                    <a:pt x="0" y="24"/>
                    <a:pt x="0" y="24"/>
                    <a:pt x="0" y="24"/>
                  </a:cubicBezTo>
                  <a:cubicBezTo>
                    <a:pt x="0" y="16"/>
                    <a:pt x="0" y="8"/>
                    <a:pt x="0" y="8"/>
                  </a:cubicBezTo>
                  <a:cubicBezTo>
                    <a:pt x="0" y="0"/>
                    <a:pt x="0" y="0"/>
                    <a:pt x="0" y="0"/>
                  </a:cubicBezTo>
                  <a:cubicBezTo>
                    <a:pt x="8" y="0"/>
                    <a:pt x="8" y="0"/>
                    <a:pt x="8" y="0"/>
                  </a:cubicBezTo>
                  <a:cubicBezTo>
                    <a:pt x="16" y="0"/>
                    <a:pt x="24" y="8"/>
                    <a:pt x="32" y="16"/>
                  </a:cubicBezTo>
                  <a:lnTo>
                    <a:pt x="32" y="16"/>
                  </a:lnTo>
                  <a:lnTo>
                    <a:pt x="32" y="24"/>
                  </a:lnTo>
                  <a:cubicBezTo>
                    <a:pt x="32" y="32"/>
                    <a:pt x="24" y="32"/>
                    <a:pt x="24" y="32"/>
                  </a:cubicBezTo>
                  <a:close/>
                  <a:moveTo>
                    <a:pt x="8" y="8"/>
                  </a:moveTo>
                  <a:lnTo>
                    <a:pt x="8" y="8"/>
                  </a:lnTo>
                  <a:cubicBezTo>
                    <a:pt x="8" y="16"/>
                    <a:pt x="8" y="16"/>
                    <a:pt x="8" y="16"/>
                  </a:cubicBezTo>
                  <a:cubicBezTo>
                    <a:pt x="8" y="16"/>
                    <a:pt x="8" y="16"/>
                    <a:pt x="8" y="24"/>
                  </a:cubicBezTo>
                  <a:cubicBezTo>
                    <a:pt x="16" y="24"/>
                    <a:pt x="24" y="24"/>
                    <a:pt x="24" y="24"/>
                  </a:cubicBezTo>
                  <a:lnTo>
                    <a:pt x="24" y="24"/>
                  </a:lnTo>
                  <a:lnTo>
                    <a:pt x="24" y="24"/>
                  </a:lnTo>
                  <a:cubicBezTo>
                    <a:pt x="16" y="16"/>
                    <a:pt x="16" y="8"/>
                    <a:pt x="8" y="8"/>
                  </a:cubicBezTo>
                  <a:close/>
                </a:path>
              </a:pathLst>
            </a:custGeom>
            <a:solidFill>
              <a:schemeClr val="accent6"/>
            </a:solidFill>
            <a:ln>
              <a:solidFill>
                <a:schemeClr val="bg2"/>
              </a:solidFill>
            </a:ln>
            <a:effectLst/>
          </p:spPr>
          <p:txBody>
            <a:bodyPr wrap="none" anchor="ctr"/>
            <a:lstStyle/>
            <a:p>
              <a:endParaRPr lang="en-US"/>
            </a:p>
          </p:txBody>
        </p:sp>
        <p:sp>
          <p:nvSpPr>
            <p:cNvPr id="36" name="Freeform 5"/>
            <p:cNvSpPr>
              <a:spLocks noChangeArrowheads="1"/>
            </p:cNvSpPr>
            <p:nvPr/>
          </p:nvSpPr>
          <p:spPr bwMode="auto">
            <a:xfrm>
              <a:off x="15402752" y="9241433"/>
              <a:ext cx="46386" cy="16234"/>
            </a:xfrm>
            <a:custGeom>
              <a:avLst/>
              <a:gdLst>
                <a:gd name="T0" fmla="*/ 71 w 88"/>
                <a:gd name="T1" fmla="*/ 0 h 32"/>
                <a:gd name="T2" fmla="*/ 71 w 88"/>
                <a:gd name="T3" fmla="*/ 0 h 32"/>
                <a:gd name="T4" fmla="*/ 56 w 88"/>
                <a:gd name="T5" fmla="*/ 7 h 32"/>
                <a:gd name="T6" fmla="*/ 24 w 88"/>
                <a:gd name="T7" fmla="*/ 31 h 32"/>
                <a:gd name="T8" fmla="*/ 71 w 88"/>
                <a:gd name="T9" fmla="*/ 15 h 32"/>
                <a:gd name="T10" fmla="*/ 71 w 88"/>
                <a:gd name="T11" fmla="*/ 0 h 32"/>
              </a:gdLst>
              <a:ahLst/>
              <a:cxnLst>
                <a:cxn ang="0">
                  <a:pos x="T0" y="T1"/>
                </a:cxn>
                <a:cxn ang="0">
                  <a:pos x="T2" y="T3"/>
                </a:cxn>
                <a:cxn ang="0">
                  <a:pos x="T4" y="T5"/>
                </a:cxn>
                <a:cxn ang="0">
                  <a:pos x="T6" y="T7"/>
                </a:cxn>
                <a:cxn ang="0">
                  <a:pos x="T8" y="T9"/>
                </a:cxn>
                <a:cxn ang="0">
                  <a:pos x="T10" y="T11"/>
                </a:cxn>
              </a:cxnLst>
              <a:rect l="0" t="0" r="r" b="b"/>
              <a:pathLst>
                <a:path w="88" h="32">
                  <a:moveTo>
                    <a:pt x="71" y="0"/>
                  </a:moveTo>
                  <a:lnTo>
                    <a:pt x="71" y="0"/>
                  </a:lnTo>
                  <a:cubicBezTo>
                    <a:pt x="71" y="0"/>
                    <a:pt x="64" y="15"/>
                    <a:pt x="56" y="7"/>
                  </a:cubicBezTo>
                  <a:cubicBezTo>
                    <a:pt x="40" y="0"/>
                    <a:pt x="0" y="23"/>
                    <a:pt x="24" y="31"/>
                  </a:cubicBezTo>
                  <a:cubicBezTo>
                    <a:pt x="56" y="31"/>
                    <a:pt x="71" y="15"/>
                    <a:pt x="71" y="15"/>
                  </a:cubicBezTo>
                  <a:cubicBezTo>
                    <a:pt x="71" y="15"/>
                    <a:pt x="87" y="7"/>
                    <a:pt x="71" y="0"/>
                  </a:cubicBezTo>
                </a:path>
              </a:pathLst>
            </a:custGeom>
            <a:solidFill>
              <a:schemeClr val="accent6"/>
            </a:solidFill>
            <a:ln>
              <a:solidFill>
                <a:schemeClr val="bg2"/>
              </a:solidFill>
            </a:ln>
            <a:effectLst/>
          </p:spPr>
          <p:txBody>
            <a:bodyPr wrap="none" anchor="ctr"/>
            <a:lstStyle/>
            <a:p>
              <a:endParaRPr lang="en-US"/>
            </a:p>
          </p:txBody>
        </p:sp>
        <p:sp>
          <p:nvSpPr>
            <p:cNvPr id="37" name="Freeform 6"/>
            <p:cNvSpPr>
              <a:spLocks noChangeArrowheads="1"/>
            </p:cNvSpPr>
            <p:nvPr/>
          </p:nvSpPr>
          <p:spPr bwMode="auto">
            <a:xfrm>
              <a:off x="15412029" y="9236795"/>
              <a:ext cx="37109" cy="20873"/>
            </a:xfrm>
            <a:custGeom>
              <a:avLst/>
              <a:gdLst>
                <a:gd name="T0" fmla="*/ 24 w 72"/>
                <a:gd name="T1" fmla="*/ 39 h 40"/>
                <a:gd name="T2" fmla="*/ 24 w 72"/>
                <a:gd name="T3" fmla="*/ 39 h 40"/>
                <a:gd name="T4" fmla="*/ 24 w 72"/>
                <a:gd name="T5" fmla="*/ 39 h 40"/>
                <a:gd name="T6" fmla="*/ 8 w 72"/>
                <a:gd name="T7" fmla="*/ 39 h 40"/>
                <a:gd name="T8" fmla="*/ 0 w 72"/>
                <a:gd name="T9" fmla="*/ 31 h 40"/>
                <a:gd name="T10" fmla="*/ 32 w 72"/>
                <a:gd name="T11" fmla="*/ 8 h 40"/>
                <a:gd name="T12" fmla="*/ 40 w 72"/>
                <a:gd name="T13" fmla="*/ 15 h 40"/>
                <a:gd name="T14" fmla="*/ 55 w 72"/>
                <a:gd name="T15" fmla="*/ 8 h 40"/>
                <a:gd name="T16" fmla="*/ 55 w 72"/>
                <a:gd name="T17" fmla="*/ 0 h 40"/>
                <a:gd name="T18" fmla="*/ 55 w 72"/>
                <a:gd name="T19" fmla="*/ 0 h 40"/>
                <a:gd name="T20" fmla="*/ 71 w 72"/>
                <a:gd name="T21" fmla="*/ 15 h 40"/>
                <a:gd name="T22" fmla="*/ 55 w 72"/>
                <a:gd name="T23" fmla="*/ 23 h 40"/>
                <a:gd name="T24" fmla="*/ 24 w 72"/>
                <a:gd name="T25" fmla="*/ 39 h 40"/>
                <a:gd name="T26" fmla="*/ 8 w 72"/>
                <a:gd name="T27" fmla="*/ 31 h 40"/>
                <a:gd name="T28" fmla="*/ 8 w 72"/>
                <a:gd name="T29" fmla="*/ 31 h 40"/>
                <a:gd name="T30" fmla="*/ 8 w 72"/>
                <a:gd name="T31" fmla="*/ 31 h 40"/>
                <a:gd name="T32" fmla="*/ 24 w 72"/>
                <a:gd name="T33" fmla="*/ 31 h 40"/>
                <a:gd name="T34" fmla="*/ 55 w 72"/>
                <a:gd name="T35" fmla="*/ 23 h 40"/>
                <a:gd name="T36" fmla="*/ 55 w 72"/>
                <a:gd name="T37" fmla="*/ 15 h 40"/>
                <a:gd name="T38" fmla="*/ 63 w 72"/>
                <a:gd name="T39" fmla="*/ 15 h 40"/>
                <a:gd name="T40" fmla="*/ 55 w 72"/>
                <a:gd name="T41" fmla="*/ 8 h 40"/>
                <a:gd name="T42" fmla="*/ 40 w 72"/>
                <a:gd name="T43" fmla="*/ 23 h 40"/>
                <a:gd name="T44" fmla="*/ 32 w 72"/>
                <a:gd name="T45" fmla="*/ 23 h 40"/>
                <a:gd name="T46" fmla="*/ 32 w 72"/>
                <a:gd name="T47" fmla="*/ 15 h 40"/>
                <a:gd name="T48" fmla="*/ 8 w 72"/>
                <a:gd name="T4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40">
                  <a:moveTo>
                    <a:pt x="24" y="39"/>
                  </a:moveTo>
                  <a:lnTo>
                    <a:pt x="24" y="39"/>
                  </a:lnTo>
                  <a:lnTo>
                    <a:pt x="24" y="39"/>
                  </a:lnTo>
                  <a:cubicBezTo>
                    <a:pt x="16" y="39"/>
                    <a:pt x="16" y="39"/>
                    <a:pt x="8" y="39"/>
                  </a:cubicBezTo>
                  <a:cubicBezTo>
                    <a:pt x="0" y="39"/>
                    <a:pt x="0" y="31"/>
                    <a:pt x="0" y="31"/>
                  </a:cubicBezTo>
                  <a:cubicBezTo>
                    <a:pt x="0" y="23"/>
                    <a:pt x="24" y="8"/>
                    <a:pt x="32" y="8"/>
                  </a:cubicBezTo>
                  <a:lnTo>
                    <a:pt x="40" y="15"/>
                  </a:lnTo>
                  <a:cubicBezTo>
                    <a:pt x="48" y="15"/>
                    <a:pt x="48" y="8"/>
                    <a:pt x="55" y="8"/>
                  </a:cubicBezTo>
                  <a:cubicBezTo>
                    <a:pt x="55" y="0"/>
                    <a:pt x="55" y="0"/>
                    <a:pt x="55" y="0"/>
                  </a:cubicBezTo>
                  <a:lnTo>
                    <a:pt x="55" y="0"/>
                  </a:lnTo>
                  <a:cubicBezTo>
                    <a:pt x="63" y="8"/>
                    <a:pt x="63" y="8"/>
                    <a:pt x="71" y="15"/>
                  </a:cubicBezTo>
                  <a:cubicBezTo>
                    <a:pt x="71" y="15"/>
                    <a:pt x="63" y="23"/>
                    <a:pt x="55" y="23"/>
                  </a:cubicBezTo>
                  <a:cubicBezTo>
                    <a:pt x="55" y="31"/>
                    <a:pt x="40" y="39"/>
                    <a:pt x="24" y="39"/>
                  </a:cubicBezTo>
                  <a:close/>
                  <a:moveTo>
                    <a:pt x="8" y="31"/>
                  </a:moveTo>
                  <a:lnTo>
                    <a:pt x="8" y="31"/>
                  </a:lnTo>
                  <a:lnTo>
                    <a:pt x="8" y="31"/>
                  </a:lnTo>
                  <a:cubicBezTo>
                    <a:pt x="16" y="31"/>
                    <a:pt x="16" y="31"/>
                    <a:pt x="24" y="31"/>
                  </a:cubicBezTo>
                  <a:cubicBezTo>
                    <a:pt x="40" y="31"/>
                    <a:pt x="55" y="23"/>
                    <a:pt x="55" y="23"/>
                  </a:cubicBezTo>
                  <a:cubicBezTo>
                    <a:pt x="55" y="15"/>
                    <a:pt x="55" y="15"/>
                    <a:pt x="55" y="15"/>
                  </a:cubicBezTo>
                  <a:lnTo>
                    <a:pt x="63" y="15"/>
                  </a:lnTo>
                  <a:lnTo>
                    <a:pt x="55" y="8"/>
                  </a:lnTo>
                  <a:cubicBezTo>
                    <a:pt x="55" y="15"/>
                    <a:pt x="48" y="23"/>
                    <a:pt x="40" y="23"/>
                  </a:cubicBezTo>
                  <a:cubicBezTo>
                    <a:pt x="40" y="23"/>
                    <a:pt x="40" y="23"/>
                    <a:pt x="32" y="23"/>
                  </a:cubicBezTo>
                  <a:lnTo>
                    <a:pt x="32" y="15"/>
                  </a:lnTo>
                  <a:cubicBezTo>
                    <a:pt x="24" y="15"/>
                    <a:pt x="8" y="23"/>
                    <a:pt x="8" y="31"/>
                  </a:cubicBezTo>
                  <a:close/>
                </a:path>
              </a:pathLst>
            </a:custGeom>
            <a:solidFill>
              <a:schemeClr val="accent6"/>
            </a:solidFill>
            <a:ln>
              <a:solidFill>
                <a:schemeClr val="bg2"/>
              </a:solidFill>
            </a:ln>
            <a:effectLst/>
          </p:spPr>
          <p:txBody>
            <a:bodyPr wrap="none" anchor="ctr"/>
            <a:lstStyle/>
            <a:p>
              <a:endParaRPr lang="en-US"/>
            </a:p>
          </p:txBody>
        </p:sp>
        <p:sp>
          <p:nvSpPr>
            <p:cNvPr id="38" name="Freeform 7"/>
            <p:cNvSpPr>
              <a:spLocks noChangeArrowheads="1"/>
            </p:cNvSpPr>
            <p:nvPr/>
          </p:nvSpPr>
          <p:spPr bwMode="auto">
            <a:xfrm>
              <a:off x="15323896" y="9262306"/>
              <a:ext cx="25512" cy="37109"/>
            </a:xfrm>
            <a:custGeom>
              <a:avLst/>
              <a:gdLst>
                <a:gd name="T0" fmla="*/ 16 w 49"/>
                <a:gd name="T1" fmla="*/ 8 h 72"/>
                <a:gd name="T2" fmla="*/ 16 w 49"/>
                <a:gd name="T3" fmla="*/ 8 h 72"/>
                <a:gd name="T4" fmla="*/ 8 w 49"/>
                <a:gd name="T5" fmla="*/ 16 h 72"/>
                <a:gd name="T6" fmla="*/ 32 w 49"/>
                <a:gd name="T7" fmla="*/ 47 h 72"/>
                <a:gd name="T8" fmla="*/ 48 w 49"/>
                <a:gd name="T9" fmla="*/ 55 h 72"/>
                <a:gd name="T10" fmla="*/ 32 w 49"/>
                <a:gd name="T11" fmla="*/ 24 h 72"/>
                <a:gd name="T12" fmla="*/ 16 w 49"/>
                <a:gd name="T13" fmla="*/ 8 h 72"/>
              </a:gdLst>
              <a:ahLst/>
              <a:cxnLst>
                <a:cxn ang="0">
                  <a:pos x="T0" y="T1"/>
                </a:cxn>
                <a:cxn ang="0">
                  <a:pos x="T2" y="T3"/>
                </a:cxn>
                <a:cxn ang="0">
                  <a:pos x="T4" y="T5"/>
                </a:cxn>
                <a:cxn ang="0">
                  <a:pos x="T6" y="T7"/>
                </a:cxn>
                <a:cxn ang="0">
                  <a:pos x="T8" y="T9"/>
                </a:cxn>
                <a:cxn ang="0">
                  <a:pos x="T10" y="T11"/>
                </a:cxn>
                <a:cxn ang="0">
                  <a:pos x="T12" y="T13"/>
                </a:cxn>
              </a:cxnLst>
              <a:rect l="0" t="0" r="r" b="b"/>
              <a:pathLst>
                <a:path w="49" h="72">
                  <a:moveTo>
                    <a:pt x="16" y="8"/>
                  </a:moveTo>
                  <a:lnTo>
                    <a:pt x="16" y="8"/>
                  </a:lnTo>
                  <a:cubicBezTo>
                    <a:pt x="16" y="8"/>
                    <a:pt x="0" y="8"/>
                    <a:pt x="8" y="16"/>
                  </a:cubicBezTo>
                  <a:cubicBezTo>
                    <a:pt x="8" y="24"/>
                    <a:pt x="24" y="32"/>
                    <a:pt x="32" y="47"/>
                  </a:cubicBezTo>
                  <a:cubicBezTo>
                    <a:pt x="32" y="63"/>
                    <a:pt x="48" y="71"/>
                    <a:pt x="48" y="55"/>
                  </a:cubicBezTo>
                  <a:cubicBezTo>
                    <a:pt x="48" y="40"/>
                    <a:pt x="40" y="32"/>
                    <a:pt x="32" y="24"/>
                  </a:cubicBezTo>
                  <a:cubicBezTo>
                    <a:pt x="32" y="8"/>
                    <a:pt x="32" y="0"/>
                    <a:pt x="16" y="8"/>
                  </a:cubicBezTo>
                </a:path>
              </a:pathLst>
            </a:custGeom>
            <a:solidFill>
              <a:schemeClr val="accent6"/>
            </a:solidFill>
            <a:ln>
              <a:solidFill>
                <a:schemeClr val="bg2"/>
              </a:solidFill>
            </a:ln>
            <a:effectLst/>
          </p:spPr>
          <p:txBody>
            <a:bodyPr wrap="none" anchor="ctr"/>
            <a:lstStyle/>
            <a:p>
              <a:endParaRPr lang="en-US"/>
            </a:p>
          </p:txBody>
        </p:sp>
        <p:sp>
          <p:nvSpPr>
            <p:cNvPr id="39" name="Freeform 8"/>
            <p:cNvSpPr>
              <a:spLocks noChangeArrowheads="1"/>
            </p:cNvSpPr>
            <p:nvPr/>
          </p:nvSpPr>
          <p:spPr bwMode="auto">
            <a:xfrm>
              <a:off x="15323896" y="9262306"/>
              <a:ext cx="30150" cy="37109"/>
            </a:xfrm>
            <a:custGeom>
              <a:avLst/>
              <a:gdLst>
                <a:gd name="T0" fmla="*/ 48 w 56"/>
                <a:gd name="T1" fmla="*/ 71 h 72"/>
                <a:gd name="T2" fmla="*/ 48 w 56"/>
                <a:gd name="T3" fmla="*/ 71 h 72"/>
                <a:gd name="T4" fmla="*/ 48 w 56"/>
                <a:gd name="T5" fmla="*/ 71 h 72"/>
                <a:gd name="T6" fmla="*/ 24 w 56"/>
                <a:gd name="T7" fmla="*/ 47 h 72"/>
                <a:gd name="T8" fmla="*/ 8 w 56"/>
                <a:gd name="T9" fmla="*/ 32 h 72"/>
                <a:gd name="T10" fmla="*/ 0 w 56"/>
                <a:gd name="T11" fmla="*/ 16 h 72"/>
                <a:gd name="T12" fmla="*/ 0 w 56"/>
                <a:gd name="T13" fmla="*/ 8 h 72"/>
                <a:gd name="T14" fmla="*/ 16 w 56"/>
                <a:gd name="T15" fmla="*/ 0 h 72"/>
                <a:gd name="T16" fmla="*/ 32 w 56"/>
                <a:gd name="T17" fmla="*/ 16 h 72"/>
                <a:gd name="T18" fmla="*/ 40 w 56"/>
                <a:gd name="T19" fmla="*/ 24 h 72"/>
                <a:gd name="T20" fmla="*/ 48 w 56"/>
                <a:gd name="T21" fmla="*/ 32 h 72"/>
                <a:gd name="T22" fmla="*/ 55 w 56"/>
                <a:gd name="T23" fmla="*/ 55 h 72"/>
                <a:gd name="T24" fmla="*/ 55 w 56"/>
                <a:gd name="T25" fmla="*/ 63 h 72"/>
                <a:gd name="T26" fmla="*/ 48 w 56"/>
                <a:gd name="T27" fmla="*/ 71 h 72"/>
                <a:gd name="T28" fmla="*/ 24 w 56"/>
                <a:gd name="T29" fmla="*/ 8 h 72"/>
                <a:gd name="T30" fmla="*/ 24 w 56"/>
                <a:gd name="T31" fmla="*/ 8 h 72"/>
                <a:gd name="T32" fmla="*/ 16 w 56"/>
                <a:gd name="T33" fmla="*/ 8 h 72"/>
                <a:gd name="T34" fmla="*/ 16 w 56"/>
                <a:gd name="T35" fmla="*/ 8 h 72"/>
                <a:gd name="T36" fmla="*/ 8 w 56"/>
                <a:gd name="T37" fmla="*/ 16 h 72"/>
                <a:gd name="T38" fmla="*/ 8 w 56"/>
                <a:gd name="T39" fmla="*/ 16 h 72"/>
                <a:gd name="T40" fmla="*/ 16 w 56"/>
                <a:gd name="T41" fmla="*/ 24 h 72"/>
                <a:gd name="T42" fmla="*/ 32 w 56"/>
                <a:gd name="T43" fmla="*/ 47 h 72"/>
                <a:gd name="T44" fmla="*/ 48 w 56"/>
                <a:gd name="T45" fmla="*/ 63 h 72"/>
                <a:gd name="T46" fmla="*/ 48 w 56"/>
                <a:gd name="T47" fmla="*/ 63 h 72"/>
                <a:gd name="T48" fmla="*/ 48 w 56"/>
                <a:gd name="T49" fmla="*/ 55 h 72"/>
                <a:gd name="T50" fmla="*/ 40 w 56"/>
                <a:gd name="T51" fmla="*/ 40 h 72"/>
                <a:gd name="T52" fmla="*/ 32 w 56"/>
                <a:gd name="T53" fmla="*/ 24 h 72"/>
                <a:gd name="T54" fmla="*/ 24 w 56"/>
                <a:gd name="T55" fmla="*/ 16 h 72"/>
                <a:gd name="T56" fmla="*/ 24 w 56"/>
                <a:gd name="T57"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 h="72">
                  <a:moveTo>
                    <a:pt x="48" y="71"/>
                  </a:moveTo>
                  <a:lnTo>
                    <a:pt x="48" y="71"/>
                  </a:lnTo>
                  <a:lnTo>
                    <a:pt x="48" y="71"/>
                  </a:lnTo>
                  <a:cubicBezTo>
                    <a:pt x="40" y="71"/>
                    <a:pt x="32" y="63"/>
                    <a:pt x="24" y="47"/>
                  </a:cubicBezTo>
                  <a:cubicBezTo>
                    <a:pt x="24" y="40"/>
                    <a:pt x="16" y="32"/>
                    <a:pt x="8" y="32"/>
                  </a:cubicBezTo>
                  <a:cubicBezTo>
                    <a:pt x="8" y="24"/>
                    <a:pt x="0" y="24"/>
                    <a:pt x="0" y="16"/>
                  </a:cubicBezTo>
                  <a:lnTo>
                    <a:pt x="0" y="8"/>
                  </a:lnTo>
                  <a:cubicBezTo>
                    <a:pt x="0" y="0"/>
                    <a:pt x="16" y="0"/>
                    <a:pt x="16" y="0"/>
                  </a:cubicBezTo>
                  <a:cubicBezTo>
                    <a:pt x="32" y="0"/>
                    <a:pt x="32" y="8"/>
                    <a:pt x="32" y="16"/>
                  </a:cubicBezTo>
                  <a:cubicBezTo>
                    <a:pt x="32" y="16"/>
                    <a:pt x="40" y="16"/>
                    <a:pt x="40" y="24"/>
                  </a:cubicBezTo>
                  <a:cubicBezTo>
                    <a:pt x="40" y="24"/>
                    <a:pt x="40" y="24"/>
                    <a:pt x="48" y="32"/>
                  </a:cubicBezTo>
                  <a:cubicBezTo>
                    <a:pt x="48" y="32"/>
                    <a:pt x="55" y="40"/>
                    <a:pt x="55" y="55"/>
                  </a:cubicBezTo>
                  <a:lnTo>
                    <a:pt x="55" y="63"/>
                  </a:lnTo>
                  <a:cubicBezTo>
                    <a:pt x="48" y="63"/>
                    <a:pt x="48" y="71"/>
                    <a:pt x="48" y="71"/>
                  </a:cubicBezTo>
                  <a:close/>
                  <a:moveTo>
                    <a:pt x="24" y="8"/>
                  </a:moveTo>
                  <a:lnTo>
                    <a:pt x="24" y="8"/>
                  </a:lnTo>
                  <a:cubicBezTo>
                    <a:pt x="24" y="8"/>
                    <a:pt x="24" y="8"/>
                    <a:pt x="16" y="8"/>
                  </a:cubicBezTo>
                  <a:lnTo>
                    <a:pt x="16" y="8"/>
                  </a:lnTo>
                  <a:cubicBezTo>
                    <a:pt x="16" y="8"/>
                    <a:pt x="8" y="8"/>
                    <a:pt x="8" y="16"/>
                  </a:cubicBezTo>
                  <a:lnTo>
                    <a:pt x="8" y="16"/>
                  </a:lnTo>
                  <a:lnTo>
                    <a:pt x="16" y="24"/>
                  </a:lnTo>
                  <a:cubicBezTo>
                    <a:pt x="24" y="32"/>
                    <a:pt x="32" y="40"/>
                    <a:pt x="32" y="47"/>
                  </a:cubicBezTo>
                  <a:cubicBezTo>
                    <a:pt x="32" y="55"/>
                    <a:pt x="40" y="63"/>
                    <a:pt x="48" y="63"/>
                  </a:cubicBezTo>
                  <a:lnTo>
                    <a:pt x="48" y="63"/>
                  </a:lnTo>
                  <a:cubicBezTo>
                    <a:pt x="48" y="55"/>
                    <a:pt x="48" y="55"/>
                    <a:pt x="48" y="55"/>
                  </a:cubicBezTo>
                  <a:cubicBezTo>
                    <a:pt x="48" y="47"/>
                    <a:pt x="40" y="40"/>
                    <a:pt x="40" y="40"/>
                  </a:cubicBezTo>
                  <a:cubicBezTo>
                    <a:pt x="32" y="32"/>
                    <a:pt x="32" y="32"/>
                    <a:pt x="32" y="24"/>
                  </a:cubicBezTo>
                  <a:cubicBezTo>
                    <a:pt x="32" y="24"/>
                    <a:pt x="32" y="16"/>
                    <a:pt x="24" y="16"/>
                  </a:cubicBezTo>
                  <a:cubicBezTo>
                    <a:pt x="24" y="8"/>
                    <a:pt x="24" y="8"/>
                    <a:pt x="24" y="8"/>
                  </a:cubicBezTo>
                  <a:close/>
                </a:path>
              </a:pathLst>
            </a:custGeom>
            <a:solidFill>
              <a:schemeClr val="accent6"/>
            </a:solidFill>
            <a:ln>
              <a:solidFill>
                <a:schemeClr val="bg2"/>
              </a:solidFill>
            </a:ln>
            <a:effectLst/>
          </p:spPr>
          <p:txBody>
            <a:bodyPr wrap="none" anchor="ctr"/>
            <a:lstStyle/>
            <a:p>
              <a:endParaRPr lang="en-US"/>
            </a:p>
          </p:txBody>
        </p:sp>
        <p:sp>
          <p:nvSpPr>
            <p:cNvPr id="40" name="Freeform 9"/>
            <p:cNvSpPr>
              <a:spLocks noChangeArrowheads="1"/>
            </p:cNvSpPr>
            <p:nvPr/>
          </p:nvSpPr>
          <p:spPr bwMode="auto">
            <a:xfrm>
              <a:off x="15231123" y="9285500"/>
              <a:ext cx="78856" cy="55663"/>
            </a:xfrm>
            <a:custGeom>
              <a:avLst/>
              <a:gdLst>
                <a:gd name="T0" fmla="*/ 135 w 151"/>
                <a:gd name="T1" fmla="*/ 16 h 104"/>
                <a:gd name="T2" fmla="*/ 135 w 151"/>
                <a:gd name="T3" fmla="*/ 16 h 104"/>
                <a:gd name="T4" fmla="*/ 135 w 151"/>
                <a:gd name="T5" fmla="*/ 32 h 104"/>
                <a:gd name="T6" fmla="*/ 111 w 151"/>
                <a:gd name="T7" fmla="*/ 40 h 104"/>
                <a:gd name="T8" fmla="*/ 63 w 151"/>
                <a:gd name="T9" fmla="*/ 56 h 104"/>
                <a:gd name="T10" fmla="*/ 8 w 151"/>
                <a:gd name="T11" fmla="*/ 80 h 104"/>
                <a:gd name="T12" fmla="*/ 32 w 151"/>
                <a:gd name="T13" fmla="*/ 95 h 104"/>
                <a:gd name="T14" fmla="*/ 79 w 151"/>
                <a:gd name="T15" fmla="*/ 72 h 104"/>
                <a:gd name="T16" fmla="*/ 119 w 151"/>
                <a:gd name="T17" fmla="*/ 56 h 104"/>
                <a:gd name="T18" fmla="*/ 127 w 151"/>
                <a:gd name="T19" fmla="*/ 48 h 104"/>
                <a:gd name="T20" fmla="*/ 142 w 151"/>
                <a:gd name="T21" fmla="*/ 32 h 104"/>
                <a:gd name="T22" fmla="*/ 150 w 151"/>
                <a:gd name="T23" fmla="*/ 24 h 104"/>
                <a:gd name="T24" fmla="*/ 135 w 151"/>
                <a:gd name="T25"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04">
                  <a:moveTo>
                    <a:pt x="135" y="16"/>
                  </a:moveTo>
                  <a:lnTo>
                    <a:pt x="135" y="16"/>
                  </a:lnTo>
                  <a:cubicBezTo>
                    <a:pt x="135" y="16"/>
                    <a:pt x="135" y="24"/>
                    <a:pt x="135" y="32"/>
                  </a:cubicBezTo>
                  <a:cubicBezTo>
                    <a:pt x="135" y="40"/>
                    <a:pt x="127" y="40"/>
                    <a:pt x="111" y="40"/>
                  </a:cubicBezTo>
                  <a:cubicBezTo>
                    <a:pt x="95" y="40"/>
                    <a:pt x="71" y="48"/>
                    <a:pt x="63" y="56"/>
                  </a:cubicBezTo>
                  <a:cubicBezTo>
                    <a:pt x="47" y="72"/>
                    <a:pt x="8" y="72"/>
                    <a:pt x="8" y="80"/>
                  </a:cubicBezTo>
                  <a:cubicBezTo>
                    <a:pt x="16" y="87"/>
                    <a:pt x="0" y="95"/>
                    <a:pt x="32" y="95"/>
                  </a:cubicBezTo>
                  <a:cubicBezTo>
                    <a:pt x="63" y="103"/>
                    <a:pt x="63" y="72"/>
                    <a:pt x="79" y="72"/>
                  </a:cubicBezTo>
                  <a:cubicBezTo>
                    <a:pt x="103" y="72"/>
                    <a:pt x="119" y="64"/>
                    <a:pt x="119" y="56"/>
                  </a:cubicBezTo>
                  <a:cubicBezTo>
                    <a:pt x="119" y="48"/>
                    <a:pt x="119" y="48"/>
                    <a:pt x="127" y="48"/>
                  </a:cubicBezTo>
                  <a:cubicBezTo>
                    <a:pt x="135" y="48"/>
                    <a:pt x="142" y="32"/>
                    <a:pt x="142" y="32"/>
                  </a:cubicBezTo>
                  <a:cubicBezTo>
                    <a:pt x="150" y="32"/>
                    <a:pt x="150" y="32"/>
                    <a:pt x="150" y="24"/>
                  </a:cubicBezTo>
                  <a:cubicBezTo>
                    <a:pt x="150" y="16"/>
                    <a:pt x="142" y="0"/>
                    <a:pt x="135" y="16"/>
                  </a:cubicBezTo>
                </a:path>
              </a:pathLst>
            </a:custGeom>
            <a:solidFill>
              <a:schemeClr val="accent6"/>
            </a:solidFill>
            <a:ln>
              <a:solidFill>
                <a:schemeClr val="bg2"/>
              </a:solidFill>
            </a:ln>
            <a:effectLst/>
          </p:spPr>
          <p:txBody>
            <a:bodyPr wrap="none" anchor="ctr"/>
            <a:lstStyle/>
            <a:p>
              <a:endParaRPr lang="en-US"/>
            </a:p>
          </p:txBody>
        </p:sp>
        <p:sp>
          <p:nvSpPr>
            <p:cNvPr id="41" name="Freeform 10"/>
            <p:cNvSpPr>
              <a:spLocks noChangeArrowheads="1"/>
            </p:cNvSpPr>
            <p:nvPr/>
          </p:nvSpPr>
          <p:spPr bwMode="auto">
            <a:xfrm>
              <a:off x="15235762" y="9290138"/>
              <a:ext cx="78856" cy="51025"/>
            </a:xfrm>
            <a:custGeom>
              <a:avLst/>
              <a:gdLst>
                <a:gd name="T0" fmla="*/ 24 w 151"/>
                <a:gd name="T1" fmla="*/ 95 h 96"/>
                <a:gd name="T2" fmla="*/ 24 w 151"/>
                <a:gd name="T3" fmla="*/ 95 h 96"/>
                <a:gd name="T4" fmla="*/ 24 w 151"/>
                <a:gd name="T5" fmla="*/ 95 h 96"/>
                <a:gd name="T6" fmla="*/ 24 w 151"/>
                <a:gd name="T7" fmla="*/ 95 h 96"/>
                <a:gd name="T8" fmla="*/ 0 w 151"/>
                <a:gd name="T9" fmla="*/ 87 h 96"/>
                <a:gd name="T10" fmla="*/ 0 w 151"/>
                <a:gd name="T11" fmla="*/ 79 h 96"/>
                <a:gd name="T12" fmla="*/ 0 w 151"/>
                <a:gd name="T13" fmla="*/ 72 h 96"/>
                <a:gd name="T14" fmla="*/ 24 w 151"/>
                <a:gd name="T15" fmla="*/ 56 h 96"/>
                <a:gd name="T16" fmla="*/ 48 w 151"/>
                <a:gd name="T17" fmla="*/ 48 h 96"/>
                <a:gd name="T18" fmla="*/ 103 w 151"/>
                <a:gd name="T19" fmla="*/ 32 h 96"/>
                <a:gd name="T20" fmla="*/ 127 w 151"/>
                <a:gd name="T21" fmla="*/ 24 h 96"/>
                <a:gd name="T22" fmla="*/ 127 w 151"/>
                <a:gd name="T23" fmla="*/ 8 h 96"/>
                <a:gd name="T24" fmla="*/ 127 w 151"/>
                <a:gd name="T25" fmla="*/ 0 h 96"/>
                <a:gd name="T26" fmla="*/ 134 w 151"/>
                <a:gd name="T27" fmla="*/ 0 h 96"/>
                <a:gd name="T28" fmla="*/ 142 w 151"/>
                <a:gd name="T29" fmla="*/ 16 h 96"/>
                <a:gd name="T30" fmla="*/ 142 w 151"/>
                <a:gd name="T31" fmla="*/ 24 h 96"/>
                <a:gd name="T32" fmla="*/ 134 w 151"/>
                <a:gd name="T33" fmla="*/ 32 h 96"/>
                <a:gd name="T34" fmla="*/ 134 w 151"/>
                <a:gd name="T35" fmla="*/ 32 h 96"/>
                <a:gd name="T36" fmla="*/ 119 w 151"/>
                <a:gd name="T37" fmla="*/ 40 h 96"/>
                <a:gd name="T38" fmla="*/ 111 w 151"/>
                <a:gd name="T39" fmla="*/ 40 h 96"/>
                <a:gd name="T40" fmla="*/ 111 w 151"/>
                <a:gd name="T41" fmla="*/ 48 h 96"/>
                <a:gd name="T42" fmla="*/ 71 w 151"/>
                <a:gd name="T43" fmla="*/ 72 h 96"/>
                <a:gd name="T44" fmla="*/ 55 w 151"/>
                <a:gd name="T45" fmla="*/ 79 h 96"/>
                <a:gd name="T46" fmla="*/ 24 w 151"/>
                <a:gd name="T47" fmla="*/ 95 h 96"/>
                <a:gd name="T48" fmla="*/ 8 w 151"/>
                <a:gd name="T49" fmla="*/ 72 h 96"/>
                <a:gd name="T50" fmla="*/ 8 w 151"/>
                <a:gd name="T51" fmla="*/ 72 h 96"/>
                <a:gd name="T52" fmla="*/ 8 w 151"/>
                <a:gd name="T53" fmla="*/ 79 h 96"/>
                <a:gd name="T54" fmla="*/ 8 w 151"/>
                <a:gd name="T55" fmla="*/ 87 h 96"/>
                <a:gd name="T56" fmla="*/ 24 w 151"/>
                <a:gd name="T57" fmla="*/ 87 h 96"/>
                <a:gd name="T58" fmla="*/ 24 w 151"/>
                <a:gd name="T59" fmla="*/ 87 h 96"/>
                <a:gd name="T60" fmla="*/ 48 w 151"/>
                <a:gd name="T61" fmla="*/ 72 h 96"/>
                <a:gd name="T62" fmla="*/ 71 w 151"/>
                <a:gd name="T63" fmla="*/ 64 h 96"/>
                <a:gd name="T64" fmla="*/ 103 w 151"/>
                <a:gd name="T65" fmla="*/ 48 h 96"/>
                <a:gd name="T66" fmla="*/ 111 w 151"/>
                <a:gd name="T67" fmla="*/ 32 h 96"/>
                <a:gd name="T68" fmla="*/ 103 w 151"/>
                <a:gd name="T69" fmla="*/ 32 h 96"/>
                <a:gd name="T70" fmla="*/ 55 w 151"/>
                <a:gd name="T71" fmla="*/ 48 h 96"/>
                <a:gd name="T72" fmla="*/ 24 w 151"/>
                <a:gd name="T73" fmla="*/ 64 h 96"/>
                <a:gd name="T74" fmla="*/ 8 w 151"/>
                <a:gd name="T75" fmla="*/ 72 h 96"/>
                <a:gd name="T76" fmla="*/ 134 w 151"/>
                <a:gd name="T77" fmla="*/ 8 h 96"/>
                <a:gd name="T78" fmla="*/ 134 w 151"/>
                <a:gd name="T79" fmla="*/ 8 h 96"/>
                <a:gd name="T80" fmla="*/ 134 w 151"/>
                <a:gd name="T81" fmla="*/ 24 h 96"/>
                <a:gd name="T82" fmla="*/ 134 w 151"/>
                <a:gd name="T83" fmla="*/ 24 h 96"/>
                <a:gd name="T84" fmla="*/ 134 w 151"/>
                <a:gd name="T85" fmla="*/ 24 h 96"/>
                <a:gd name="T86" fmla="*/ 134 w 151"/>
                <a:gd name="T87" fmla="*/ 16 h 96"/>
                <a:gd name="T88" fmla="*/ 134 w 151"/>
                <a:gd name="T8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96">
                  <a:moveTo>
                    <a:pt x="24" y="95"/>
                  </a:moveTo>
                  <a:lnTo>
                    <a:pt x="24" y="95"/>
                  </a:lnTo>
                  <a:lnTo>
                    <a:pt x="24" y="95"/>
                  </a:lnTo>
                  <a:lnTo>
                    <a:pt x="24" y="95"/>
                  </a:lnTo>
                  <a:cubicBezTo>
                    <a:pt x="8" y="95"/>
                    <a:pt x="8" y="95"/>
                    <a:pt x="0" y="87"/>
                  </a:cubicBezTo>
                  <a:lnTo>
                    <a:pt x="0" y="79"/>
                  </a:lnTo>
                  <a:cubicBezTo>
                    <a:pt x="0" y="79"/>
                    <a:pt x="0" y="79"/>
                    <a:pt x="0" y="72"/>
                  </a:cubicBezTo>
                  <a:cubicBezTo>
                    <a:pt x="0" y="72"/>
                    <a:pt x="8" y="64"/>
                    <a:pt x="24" y="56"/>
                  </a:cubicBezTo>
                  <a:cubicBezTo>
                    <a:pt x="32" y="56"/>
                    <a:pt x="48" y="48"/>
                    <a:pt x="48" y="48"/>
                  </a:cubicBezTo>
                  <a:cubicBezTo>
                    <a:pt x="63" y="32"/>
                    <a:pt x="79" y="32"/>
                    <a:pt x="103" y="32"/>
                  </a:cubicBezTo>
                  <a:cubicBezTo>
                    <a:pt x="111" y="24"/>
                    <a:pt x="127" y="24"/>
                    <a:pt x="127" y="24"/>
                  </a:cubicBezTo>
                  <a:lnTo>
                    <a:pt x="127" y="8"/>
                  </a:lnTo>
                  <a:cubicBezTo>
                    <a:pt x="127" y="0"/>
                    <a:pt x="127" y="0"/>
                    <a:pt x="127" y="0"/>
                  </a:cubicBezTo>
                  <a:cubicBezTo>
                    <a:pt x="127" y="0"/>
                    <a:pt x="127" y="0"/>
                    <a:pt x="134" y="0"/>
                  </a:cubicBezTo>
                  <a:cubicBezTo>
                    <a:pt x="142" y="0"/>
                    <a:pt x="142" y="8"/>
                    <a:pt x="142" y="16"/>
                  </a:cubicBezTo>
                  <a:cubicBezTo>
                    <a:pt x="150" y="24"/>
                    <a:pt x="142" y="24"/>
                    <a:pt x="142" y="24"/>
                  </a:cubicBezTo>
                  <a:cubicBezTo>
                    <a:pt x="142" y="32"/>
                    <a:pt x="134" y="32"/>
                    <a:pt x="134" y="32"/>
                  </a:cubicBezTo>
                  <a:lnTo>
                    <a:pt x="134" y="32"/>
                  </a:lnTo>
                  <a:cubicBezTo>
                    <a:pt x="127" y="40"/>
                    <a:pt x="119" y="40"/>
                    <a:pt x="119" y="40"/>
                  </a:cubicBezTo>
                  <a:lnTo>
                    <a:pt x="111" y="40"/>
                  </a:lnTo>
                  <a:lnTo>
                    <a:pt x="111" y="48"/>
                  </a:lnTo>
                  <a:cubicBezTo>
                    <a:pt x="111" y="56"/>
                    <a:pt x="95" y="72"/>
                    <a:pt x="71" y="72"/>
                  </a:cubicBezTo>
                  <a:cubicBezTo>
                    <a:pt x="63" y="72"/>
                    <a:pt x="63" y="72"/>
                    <a:pt x="55" y="79"/>
                  </a:cubicBezTo>
                  <a:cubicBezTo>
                    <a:pt x="48" y="87"/>
                    <a:pt x="39" y="95"/>
                    <a:pt x="24" y="95"/>
                  </a:cubicBezTo>
                  <a:close/>
                  <a:moveTo>
                    <a:pt x="8" y="72"/>
                  </a:moveTo>
                  <a:lnTo>
                    <a:pt x="8" y="72"/>
                  </a:lnTo>
                  <a:cubicBezTo>
                    <a:pt x="8" y="79"/>
                    <a:pt x="8" y="79"/>
                    <a:pt x="8" y="79"/>
                  </a:cubicBezTo>
                  <a:cubicBezTo>
                    <a:pt x="8" y="79"/>
                    <a:pt x="8" y="79"/>
                    <a:pt x="8" y="87"/>
                  </a:cubicBezTo>
                  <a:cubicBezTo>
                    <a:pt x="8" y="87"/>
                    <a:pt x="8" y="87"/>
                    <a:pt x="24" y="87"/>
                  </a:cubicBezTo>
                  <a:lnTo>
                    <a:pt x="24" y="87"/>
                  </a:lnTo>
                  <a:cubicBezTo>
                    <a:pt x="39" y="87"/>
                    <a:pt x="48" y="79"/>
                    <a:pt x="48" y="72"/>
                  </a:cubicBezTo>
                  <a:cubicBezTo>
                    <a:pt x="55" y="64"/>
                    <a:pt x="63" y="64"/>
                    <a:pt x="71" y="64"/>
                  </a:cubicBezTo>
                  <a:cubicBezTo>
                    <a:pt x="95" y="64"/>
                    <a:pt x="103" y="48"/>
                    <a:pt x="103" y="48"/>
                  </a:cubicBezTo>
                  <a:cubicBezTo>
                    <a:pt x="103" y="40"/>
                    <a:pt x="103" y="40"/>
                    <a:pt x="111" y="32"/>
                  </a:cubicBezTo>
                  <a:cubicBezTo>
                    <a:pt x="103" y="32"/>
                    <a:pt x="103" y="32"/>
                    <a:pt x="103" y="32"/>
                  </a:cubicBezTo>
                  <a:cubicBezTo>
                    <a:pt x="87" y="40"/>
                    <a:pt x="63" y="40"/>
                    <a:pt x="55" y="48"/>
                  </a:cubicBezTo>
                  <a:cubicBezTo>
                    <a:pt x="48" y="56"/>
                    <a:pt x="39" y="64"/>
                    <a:pt x="24" y="64"/>
                  </a:cubicBezTo>
                  <a:cubicBezTo>
                    <a:pt x="16" y="72"/>
                    <a:pt x="8" y="72"/>
                    <a:pt x="8" y="72"/>
                  </a:cubicBezTo>
                  <a:close/>
                  <a:moveTo>
                    <a:pt x="134" y="8"/>
                  </a:moveTo>
                  <a:lnTo>
                    <a:pt x="134" y="8"/>
                  </a:lnTo>
                  <a:cubicBezTo>
                    <a:pt x="134" y="8"/>
                    <a:pt x="134" y="16"/>
                    <a:pt x="134" y="24"/>
                  </a:cubicBezTo>
                  <a:lnTo>
                    <a:pt x="134" y="24"/>
                  </a:lnTo>
                  <a:lnTo>
                    <a:pt x="134" y="24"/>
                  </a:lnTo>
                  <a:cubicBezTo>
                    <a:pt x="134" y="24"/>
                    <a:pt x="142" y="16"/>
                    <a:pt x="134" y="16"/>
                  </a:cubicBezTo>
                  <a:cubicBezTo>
                    <a:pt x="134" y="8"/>
                    <a:pt x="134" y="8"/>
                    <a:pt x="134" y="8"/>
                  </a:cubicBezTo>
                  <a:close/>
                </a:path>
              </a:pathLst>
            </a:custGeom>
            <a:solidFill>
              <a:schemeClr val="accent6"/>
            </a:solidFill>
            <a:ln>
              <a:solidFill>
                <a:schemeClr val="bg2"/>
              </a:solidFill>
            </a:ln>
            <a:effectLst/>
          </p:spPr>
          <p:txBody>
            <a:bodyPr wrap="none" anchor="ctr"/>
            <a:lstStyle/>
            <a:p>
              <a:endParaRPr lang="en-US"/>
            </a:p>
          </p:txBody>
        </p:sp>
        <p:sp>
          <p:nvSpPr>
            <p:cNvPr id="42" name="Freeform 11"/>
            <p:cNvSpPr>
              <a:spLocks noChangeArrowheads="1"/>
            </p:cNvSpPr>
            <p:nvPr/>
          </p:nvSpPr>
          <p:spPr bwMode="auto">
            <a:xfrm>
              <a:off x="10140247" y="6757456"/>
              <a:ext cx="2785487" cy="2690395"/>
            </a:xfrm>
            <a:custGeom>
              <a:avLst/>
              <a:gdLst>
                <a:gd name="T0" fmla="*/ 5193 w 5297"/>
                <a:gd name="T1" fmla="*/ 3170 h 5116"/>
                <a:gd name="T2" fmla="*/ 5217 w 5297"/>
                <a:gd name="T3" fmla="*/ 2965 h 5116"/>
                <a:gd name="T4" fmla="*/ 5272 w 5297"/>
                <a:gd name="T5" fmla="*/ 2799 h 5116"/>
                <a:gd name="T6" fmla="*/ 5232 w 5297"/>
                <a:gd name="T7" fmla="*/ 2498 h 5116"/>
                <a:gd name="T8" fmla="*/ 5114 w 5297"/>
                <a:gd name="T9" fmla="*/ 2237 h 5116"/>
                <a:gd name="T10" fmla="*/ 4956 w 5297"/>
                <a:gd name="T11" fmla="*/ 1431 h 5116"/>
                <a:gd name="T12" fmla="*/ 4766 w 5297"/>
                <a:gd name="T13" fmla="*/ 1376 h 5116"/>
                <a:gd name="T14" fmla="*/ 4497 w 5297"/>
                <a:gd name="T15" fmla="*/ 1320 h 5116"/>
                <a:gd name="T16" fmla="*/ 4292 w 5297"/>
                <a:gd name="T17" fmla="*/ 1312 h 5116"/>
                <a:gd name="T18" fmla="*/ 4008 w 5297"/>
                <a:gd name="T19" fmla="*/ 1305 h 5116"/>
                <a:gd name="T20" fmla="*/ 3881 w 5297"/>
                <a:gd name="T21" fmla="*/ 1336 h 5116"/>
                <a:gd name="T22" fmla="*/ 3739 w 5297"/>
                <a:gd name="T23" fmla="*/ 1312 h 5116"/>
                <a:gd name="T24" fmla="*/ 3518 w 5297"/>
                <a:gd name="T25" fmla="*/ 1320 h 5116"/>
                <a:gd name="T26" fmla="*/ 3399 w 5297"/>
                <a:gd name="T27" fmla="*/ 1194 h 5116"/>
                <a:gd name="T28" fmla="*/ 3202 w 5297"/>
                <a:gd name="T29" fmla="*/ 1194 h 5116"/>
                <a:gd name="T30" fmla="*/ 2980 w 5297"/>
                <a:gd name="T31" fmla="*/ 1028 h 5116"/>
                <a:gd name="T32" fmla="*/ 2759 w 5297"/>
                <a:gd name="T33" fmla="*/ 55 h 5116"/>
                <a:gd name="T34" fmla="*/ 39 w 5297"/>
                <a:gd name="T35" fmla="*/ 2024 h 5116"/>
                <a:gd name="T36" fmla="*/ 253 w 5297"/>
                <a:gd name="T37" fmla="*/ 2316 h 5116"/>
                <a:gd name="T38" fmla="*/ 672 w 5297"/>
                <a:gd name="T39" fmla="*/ 2719 h 5116"/>
                <a:gd name="T40" fmla="*/ 798 w 5297"/>
                <a:gd name="T41" fmla="*/ 3178 h 5116"/>
                <a:gd name="T42" fmla="*/ 1154 w 5297"/>
                <a:gd name="T43" fmla="*/ 3431 h 5116"/>
                <a:gd name="T44" fmla="*/ 1541 w 5297"/>
                <a:gd name="T45" fmla="*/ 3265 h 5116"/>
                <a:gd name="T46" fmla="*/ 1889 w 5297"/>
                <a:gd name="T47" fmla="*/ 3178 h 5116"/>
                <a:gd name="T48" fmla="*/ 2324 w 5297"/>
                <a:gd name="T49" fmla="*/ 3463 h 5116"/>
                <a:gd name="T50" fmla="*/ 2704 w 5297"/>
                <a:gd name="T51" fmla="*/ 4134 h 5116"/>
                <a:gd name="T52" fmla="*/ 2870 w 5297"/>
                <a:gd name="T53" fmla="*/ 4411 h 5116"/>
                <a:gd name="T54" fmla="*/ 3012 w 5297"/>
                <a:gd name="T55" fmla="*/ 4806 h 5116"/>
                <a:gd name="T56" fmla="*/ 3423 w 5297"/>
                <a:gd name="T57" fmla="*/ 4988 h 5116"/>
                <a:gd name="T58" fmla="*/ 3747 w 5297"/>
                <a:gd name="T59" fmla="*/ 5107 h 5116"/>
                <a:gd name="T60" fmla="*/ 3826 w 5297"/>
                <a:gd name="T61" fmla="*/ 5036 h 5116"/>
                <a:gd name="T62" fmla="*/ 3747 w 5297"/>
                <a:gd name="T63" fmla="*/ 4901 h 5116"/>
                <a:gd name="T64" fmla="*/ 3660 w 5297"/>
                <a:gd name="T65" fmla="*/ 4593 h 5116"/>
                <a:gd name="T66" fmla="*/ 3755 w 5297"/>
                <a:gd name="T67" fmla="*/ 4743 h 5116"/>
                <a:gd name="T68" fmla="*/ 3779 w 5297"/>
                <a:gd name="T69" fmla="*/ 4712 h 5116"/>
                <a:gd name="T70" fmla="*/ 3668 w 5297"/>
                <a:gd name="T71" fmla="*/ 4435 h 5116"/>
                <a:gd name="T72" fmla="*/ 3715 w 5297"/>
                <a:gd name="T73" fmla="*/ 4403 h 5116"/>
                <a:gd name="T74" fmla="*/ 3834 w 5297"/>
                <a:gd name="T75" fmla="*/ 4222 h 5116"/>
                <a:gd name="T76" fmla="*/ 3771 w 5297"/>
                <a:gd name="T77" fmla="*/ 4253 h 5116"/>
                <a:gd name="T78" fmla="*/ 3771 w 5297"/>
                <a:gd name="T79" fmla="*/ 4142 h 5116"/>
                <a:gd name="T80" fmla="*/ 3826 w 5297"/>
                <a:gd name="T81" fmla="*/ 4056 h 5116"/>
                <a:gd name="T82" fmla="*/ 3992 w 5297"/>
                <a:gd name="T83" fmla="*/ 3937 h 5116"/>
                <a:gd name="T84" fmla="*/ 4094 w 5297"/>
                <a:gd name="T85" fmla="*/ 3921 h 5116"/>
                <a:gd name="T86" fmla="*/ 4110 w 5297"/>
                <a:gd name="T87" fmla="*/ 3858 h 5116"/>
                <a:gd name="T88" fmla="*/ 4157 w 5297"/>
                <a:gd name="T89" fmla="*/ 3803 h 5116"/>
                <a:gd name="T90" fmla="*/ 4220 w 5297"/>
                <a:gd name="T91" fmla="*/ 3874 h 5116"/>
                <a:gd name="T92" fmla="*/ 4473 w 5297"/>
                <a:gd name="T93" fmla="*/ 3723 h 5116"/>
                <a:gd name="T94" fmla="*/ 4750 w 5297"/>
                <a:gd name="T95" fmla="*/ 3407 h 5116"/>
                <a:gd name="T96" fmla="*/ 4766 w 5297"/>
                <a:gd name="T97" fmla="*/ 3305 h 5116"/>
                <a:gd name="T98" fmla="*/ 4813 w 5297"/>
                <a:gd name="T99" fmla="*/ 3328 h 5116"/>
                <a:gd name="T100" fmla="*/ 4790 w 5297"/>
                <a:gd name="T101" fmla="*/ 3447 h 5116"/>
                <a:gd name="T102" fmla="*/ 4797 w 5297"/>
                <a:gd name="T103" fmla="*/ 3478 h 5116"/>
                <a:gd name="T104" fmla="*/ 5185 w 5297"/>
                <a:gd name="T105" fmla="*/ 3265 h 5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97" h="5116">
                  <a:moveTo>
                    <a:pt x="5169" y="3249"/>
                  </a:moveTo>
                  <a:lnTo>
                    <a:pt x="5169" y="3249"/>
                  </a:lnTo>
                  <a:cubicBezTo>
                    <a:pt x="5161" y="3241"/>
                    <a:pt x="5145" y="3233"/>
                    <a:pt x="5153" y="3217"/>
                  </a:cubicBezTo>
                  <a:cubicBezTo>
                    <a:pt x="5161" y="3202"/>
                    <a:pt x="5177" y="3186"/>
                    <a:pt x="5193" y="3170"/>
                  </a:cubicBezTo>
                  <a:cubicBezTo>
                    <a:pt x="5217" y="3146"/>
                    <a:pt x="5209" y="3123"/>
                    <a:pt x="5217" y="3107"/>
                  </a:cubicBezTo>
                  <a:cubicBezTo>
                    <a:pt x="5232" y="3091"/>
                    <a:pt x="5240" y="3099"/>
                    <a:pt x="5240" y="3083"/>
                  </a:cubicBezTo>
                  <a:cubicBezTo>
                    <a:pt x="5240" y="3059"/>
                    <a:pt x="5248" y="3043"/>
                    <a:pt x="5232" y="3020"/>
                  </a:cubicBezTo>
                  <a:cubicBezTo>
                    <a:pt x="5224" y="2996"/>
                    <a:pt x="5209" y="2980"/>
                    <a:pt x="5217" y="2965"/>
                  </a:cubicBezTo>
                  <a:cubicBezTo>
                    <a:pt x="5217" y="2957"/>
                    <a:pt x="5224" y="2925"/>
                    <a:pt x="5232" y="2925"/>
                  </a:cubicBezTo>
                  <a:cubicBezTo>
                    <a:pt x="5248" y="2925"/>
                    <a:pt x="5248" y="2901"/>
                    <a:pt x="5240" y="2886"/>
                  </a:cubicBezTo>
                  <a:cubicBezTo>
                    <a:pt x="5232" y="2870"/>
                    <a:pt x="5193" y="2878"/>
                    <a:pt x="5217" y="2854"/>
                  </a:cubicBezTo>
                  <a:cubicBezTo>
                    <a:pt x="5248" y="2822"/>
                    <a:pt x="5248" y="2838"/>
                    <a:pt x="5272" y="2799"/>
                  </a:cubicBezTo>
                  <a:cubicBezTo>
                    <a:pt x="5288" y="2759"/>
                    <a:pt x="5288" y="2727"/>
                    <a:pt x="5288" y="2712"/>
                  </a:cubicBezTo>
                  <a:cubicBezTo>
                    <a:pt x="5288" y="2688"/>
                    <a:pt x="5280" y="2672"/>
                    <a:pt x="5288" y="2648"/>
                  </a:cubicBezTo>
                  <a:cubicBezTo>
                    <a:pt x="5296" y="2617"/>
                    <a:pt x="5288" y="2585"/>
                    <a:pt x="5272" y="2553"/>
                  </a:cubicBezTo>
                  <a:cubicBezTo>
                    <a:pt x="5256" y="2522"/>
                    <a:pt x="5232" y="2546"/>
                    <a:pt x="5232" y="2498"/>
                  </a:cubicBezTo>
                  <a:cubicBezTo>
                    <a:pt x="5232" y="2459"/>
                    <a:pt x="5217" y="2435"/>
                    <a:pt x="5201" y="2419"/>
                  </a:cubicBezTo>
                  <a:cubicBezTo>
                    <a:pt x="5185" y="2403"/>
                    <a:pt x="5161" y="2403"/>
                    <a:pt x="5169" y="2380"/>
                  </a:cubicBezTo>
                  <a:cubicBezTo>
                    <a:pt x="5177" y="2356"/>
                    <a:pt x="5185" y="2348"/>
                    <a:pt x="5177" y="2316"/>
                  </a:cubicBezTo>
                  <a:cubicBezTo>
                    <a:pt x="5161" y="2277"/>
                    <a:pt x="5130" y="2261"/>
                    <a:pt x="5114" y="2237"/>
                  </a:cubicBezTo>
                  <a:cubicBezTo>
                    <a:pt x="5098" y="2213"/>
                    <a:pt x="5066" y="2198"/>
                    <a:pt x="5066" y="2198"/>
                  </a:cubicBezTo>
                  <a:cubicBezTo>
                    <a:pt x="5059" y="1455"/>
                    <a:pt x="5059" y="1455"/>
                    <a:pt x="5059" y="1455"/>
                  </a:cubicBezTo>
                  <a:cubicBezTo>
                    <a:pt x="5059" y="1455"/>
                    <a:pt x="5043" y="1431"/>
                    <a:pt x="5019" y="1431"/>
                  </a:cubicBezTo>
                  <a:cubicBezTo>
                    <a:pt x="4987" y="1431"/>
                    <a:pt x="4964" y="1423"/>
                    <a:pt x="4956" y="1431"/>
                  </a:cubicBezTo>
                  <a:cubicBezTo>
                    <a:pt x="4940" y="1431"/>
                    <a:pt x="4948" y="1478"/>
                    <a:pt x="4924" y="1463"/>
                  </a:cubicBezTo>
                  <a:cubicBezTo>
                    <a:pt x="4900" y="1439"/>
                    <a:pt x="4916" y="1399"/>
                    <a:pt x="4884" y="1399"/>
                  </a:cubicBezTo>
                  <a:cubicBezTo>
                    <a:pt x="4853" y="1391"/>
                    <a:pt x="4869" y="1407"/>
                    <a:pt x="4829" y="1407"/>
                  </a:cubicBezTo>
                  <a:cubicBezTo>
                    <a:pt x="4797" y="1407"/>
                    <a:pt x="4774" y="1391"/>
                    <a:pt x="4766" y="1376"/>
                  </a:cubicBezTo>
                  <a:cubicBezTo>
                    <a:pt x="4758" y="1368"/>
                    <a:pt x="4726" y="1376"/>
                    <a:pt x="4687" y="1328"/>
                  </a:cubicBezTo>
                  <a:cubicBezTo>
                    <a:pt x="4647" y="1281"/>
                    <a:pt x="4624" y="1265"/>
                    <a:pt x="4600" y="1265"/>
                  </a:cubicBezTo>
                  <a:cubicBezTo>
                    <a:pt x="4576" y="1265"/>
                    <a:pt x="4568" y="1289"/>
                    <a:pt x="4553" y="1305"/>
                  </a:cubicBezTo>
                  <a:cubicBezTo>
                    <a:pt x="4544" y="1320"/>
                    <a:pt x="4529" y="1344"/>
                    <a:pt x="4497" y="1320"/>
                  </a:cubicBezTo>
                  <a:cubicBezTo>
                    <a:pt x="4466" y="1296"/>
                    <a:pt x="4473" y="1281"/>
                    <a:pt x="4450" y="1281"/>
                  </a:cubicBezTo>
                  <a:cubicBezTo>
                    <a:pt x="4434" y="1281"/>
                    <a:pt x="4386" y="1281"/>
                    <a:pt x="4386" y="1305"/>
                  </a:cubicBezTo>
                  <a:cubicBezTo>
                    <a:pt x="4379" y="1336"/>
                    <a:pt x="4363" y="1360"/>
                    <a:pt x="4331" y="1344"/>
                  </a:cubicBezTo>
                  <a:cubicBezTo>
                    <a:pt x="4307" y="1320"/>
                    <a:pt x="4323" y="1305"/>
                    <a:pt x="4292" y="1312"/>
                  </a:cubicBezTo>
                  <a:cubicBezTo>
                    <a:pt x="4252" y="1320"/>
                    <a:pt x="4220" y="1344"/>
                    <a:pt x="4204" y="1368"/>
                  </a:cubicBezTo>
                  <a:cubicBezTo>
                    <a:pt x="4181" y="1391"/>
                    <a:pt x="4165" y="1423"/>
                    <a:pt x="4141" y="1399"/>
                  </a:cubicBezTo>
                  <a:cubicBezTo>
                    <a:pt x="4110" y="1383"/>
                    <a:pt x="4094" y="1368"/>
                    <a:pt x="4062" y="1336"/>
                  </a:cubicBezTo>
                  <a:cubicBezTo>
                    <a:pt x="4039" y="1312"/>
                    <a:pt x="4016" y="1281"/>
                    <a:pt x="4008" y="1305"/>
                  </a:cubicBezTo>
                  <a:cubicBezTo>
                    <a:pt x="4000" y="1328"/>
                    <a:pt x="3992" y="1352"/>
                    <a:pt x="3976" y="1336"/>
                  </a:cubicBezTo>
                  <a:cubicBezTo>
                    <a:pt x="3953" y="1312"/>
                    <a:pt x="3945" y="1296"/>
                    <a:pt x="3929" y="1281"/>
                  </a:cubicBezTo>
                  <a:cubicBezTo>
                    <a:pt x="3913" y="1273"/>
                    <a:pt x="3913" y="1241"/>
                    <a:pt x="3897" y="1273"/>
                  </a:cubicBezTo>
                  <a:cubicBezTo>
                    <a:pt x="3881" y="1312"/>
                    <a:pt x="3881" y="1305"/>
                    <a:pt x="3881" y="1336"/>
                  </a:cubicBezTo>
                  <a:cubicBezTo>
                    <a:pt x="3881" y="1360"/>
                    <a:pt x="3874" y="1399"/>
                    <a:pt x="3858" y="1391"/>
                  </a:cubicBezTo>
                  <a:cubicBezTo>
                    <a:pt x="3842" y="1383"/>
                    <a:pt x="3818" y="1383"/>
                    <a:pt x="3826" y="1352"/>
                  </a:cubicBezTo>
                  <a:cubicBezTo>
                    <a:pt x="3834" y="1320"/>
                    <a:pt x="3842" y="1305"/>
                    <a:pt x="3826" y="1305"/>
                  </a:cubicBezTo>
                  <a:cubicBezTo>
                    <a:pt x="3810" y="1305"/>
                    <a:pt x="3739" y="1296"/>
                    <a:pt x="3739" y="1312"/>
                  </a:cubicBezTo>
                  <a:cubicBezTo>
                    <a:pt x="3739" y="1336"/>
                    <a:pt x="3708" y="1336"/>
                    <a:pt x="3692" y="1320"/>
                  </a:cubicBezTo>
                  <a:cubicBezTo>
                    <a:pt x="3684" y="1305"/>
                    <a:pt x="3676" y="1289"/>
                    <a:pt x="3644" y="1281"/>
                  </a:cubicBezTo>
                  <a:cubicBezTo>
                    <a:pt x="3613" y="1273"/>
                    <a:pt x="3589" y="1273"/>
                    <a:pt x="3581" y="1296"/>
                  </a:cubicBezTo>
                  <a:cubicBezTo>
                    <a:pt x="3565" y="1312"/>
                    <a:pt x="3534" y="1352"/>
                    <a:pt x="3518" y="1320"/>
                  </a:cubicBezTo>
                  <a:cubicBezTo>
                    <a:pt x="3510" y="1296"/>
                    <a:pt x="3526" y="1265"/>
                    <a:pt x="3510" y="1249"/>
                  </a:cubicBezTo>
                  <a:cubicBezTo>
                    <a:pt x="3486" y="1241"/>
                    <a:pt x="3478" y="1249"/>
                    <a:pt x="3478" y="1225"/>
                  </a:cubicBezTo>
                  <a:cubicBezTo>
                    <a:pt x="3478" y="1202"/>
                    <a:pt x="3486" y="1186"/>
                    <a:pt x="3462" y="1186"/>
                  </a:cubicBezTo>
                  <a:cubicBezTo>
                    <a:pt x="3431" y="1186"/>
                    <a:pt x="3407" y="1178"/>
                    <a:pt x="3399" y="1194"/>
                  </a:cubicBezTo>
                  <a:cubicBezTo>
                    <a:pt x="3399" y="1202"/>
                    <a:pt x="3375" y="1178"/>
                    <a:pt x="3368" y="1210"/>
                  </a:cubicBezTo>
                  <a:cubicBezTo>
                    <a:pt x="3360" y="1241"/>
                    <a:pt x="3328" y="1249"/>
                    <a:pt x="3320" y="1225"/>
                  </a:cubicBezTo>
                  <a:cubicBezTo>
                    <a:pt x="3320" y="1202"/>
                    <a:pt x="3320" y="1194"/>
                    <a:pt x="3289" y="1186"/>
                  </a:cubicBezTo>
                  <a:cubicBezTo>
                    <a:pt x="3257" y="1186"/>
                    <a:pt x="3225" y="1210"/>
                    <a:pt x="3202" y="1194"/>
                  </a:cubicBezTo>
                  <a:cubicBezTo>
                    <a:pt x="3202" y="1194"/>
                    <a:pt x="3186" y="1162"/>
                    <a:pt x="3146" y="1162"/>
                  </a:cubicBezTo>
                  <a:cubicBezTo>
                    <a:pt x="3099" y="1170"/>
                    <a:pt x="3091" y="1154"/>
                    <a:pt x="3059" y="1146"/>
                  </a:cubicBezTo>
                  <a:cubicBezTo>
                    <a:pt x="3028" y="1138"/>
                    <a:pt x="3036" y="1099"/>
                    <a:pt x="3028" y="1075"/>
                  </a:cubicBezTo>
                  <a:cubicBezTo>
                    <a:pt x="3012" y="1052"/>
                    <a:pt x="2996" y="1020"/>
                    <a:pt x="2980" y="1028"/>
                  </a:cubicBezTo>
                  <a:cubicBezTo>
                    <a:pt x="2957" y="1036"/>
                    <a:pt x="2972" y="1075"/>
                    <a:pt x="2933" y="1059"/>
                  </a:cubicBezTo>
                  <a:cubicBezTo>
                    <a:pt x="2885" y="1052"/>
                    <a:pt x="2885" y="1083"/>
                    <a:pt x="2854" y="1052"/>
                  </a:cubicBezTo>
                  <a:cubicBezTo>
                    <a:pt x="2814" y="1020"/>
                    <a:pt x="2806" y="988"/>
                    <a:pt x="2775" y="965"/>
                  </a:cubicBezTo>
                  <a:cubicBezTo>
                    <a:pt x="2743" y="941"/>
                    <a:pt x="2759" y="55"/>
                    <a:pt x="2759" y="55"/>
                  </a:cubicBezTo>
                  <a:cubicBezTo>
                    <a:pt x="1613" y="0"/>
                    <a:pt x="1613" y="0"/>
                    <a:pt x="1613" y="0"/>
                  </a:cubicBezTo>
                  <a:cubicBezTo>
                    <a:pt x="1470" y="2095"/>
                    <a:pt x="1470" y="2095"/>
                    <a:pt x="1470" y="2095"/>
                  </a:cubicBezTo>
                  <a:cubicBezTo>
                    <a:pt x="1470" y="2095"/>
                    <a:pt x="1470" y="2142"/>
                    <a:pt x="1439" y="2142"/>
                  </a:cubicBezTo>
                  <a:cubicBezTo>
                    <a:pt x="1415" y="2142"/>
                    <a:pt x="39" y="2024"/>
                    <a:pt x="39" y="2024"/>
                  </a:cubicBezTo>
                  <a:cubicBezTo>
                    <a:pt x="39" y="2024"/>
                    <a:pt x="0" y="1984"/>
                    <a:pt x="71" y="2127"/>
                  </a:cubicBezTo>
                  <a:cubicBezTo>
                    <a:pt x="87" y="2127"/>
                    <a:pt x="103" y="2135"/>
                    <a:pt x="103" y="2135"/>
                  </a:cubicBezTo>
                  <a:cubicBezTo>
                    <a:pt x="111" y="2135"/>
                    <a:pt x="182" y="2182"/>
                    <a:pt x="182" y="2253"/>
                  </a:cubicBezTo>
                  <a:cubicBezTo>
                    <a:pt x="182" y="2316"/>
                    <a:pt x="190" y="2277"/>
                    <a:pt x="253" y="2316"/>
                  </a:cubicBezTo>
                  <a:cubicBezTo>
                    <a:pt x="308" y="2348"/>
                    <a:pt x="332" y="2372"/>
                    <a:pt x="371" y="2419"/>
                  </a:cubicBezTo>
                  <a:cubicBezTo>
                    <a:pt x="411" y="2459"/>
                    <a:pt x="427" y="2466"/>
                    <a:pt x="443" y="2530"/>
                  </a:cubicBezTo>
                  <a:cubicBezTo>
                    <a:pt x="458" y="2593"/>
                    <a:pt x="506" y="2569"/>
                    <a:pt x="545" y="2609"/>
                  </a:cubicBezTo>
                  <a:cubicBezTo>
                    <a:pt x="593" y="2648"/>
                    <a:pt x="609" y="2672"/>
                    <a:pt x="672" y="2719"/>
                  </a:cubicBezTo>
                  <a:cubicBezTo>
                    <a:pt x="735" y="2767"/>
                    <a:pt x="719" y="2767"/>
                    <a:pt x="719" y="2806"/>
                  </a:cubicBezTo>
                  <a:cubicBezTo>
                    <a:pt x="719" y="2846"/>
                    <a:pt x="696" y="2830"/>
                    <a:pt x="767" y="2909"/>
                  </a:cubicBezTo>
                  <a:cubicBezTo>
                    <a:pt x="830" y="2988"/>
                    <a:pt x="759" y="2957"/>
                    <a:pt x="743" y="3012"/>
                  </a:cubicBezTo>
                  <a:cubicBezTo>
                    <a:pt x="719" y="3059"/>
                    <a:pt x="782" y="3123"/>
                    <a:pt x="798" y="3178"/>
                  </a:cubicBezTo>
                  <a:cubicBezTo>
                    <a:pt x="814" y="3225"/>
                    <a:pt x="838" y="3225"/>
                    <a:pt x="885" y="3241"/>
                  </a:cubicBezTo>
                  <a:cubicBezTo>
                    <a:pt x="925" y="3257"/>
                    <a:pt x="909" y="3265"/>
                    <a:pt x="925" y="3296"/>
                  </a:cubicBezTo>
                  <a:cubicBezTo>
                    <a:pt x="949" y="3336"/>
                    <a:pt x="1012" y="3360"/>
                    <a:pt x="1044" y="3360"/>
                  </a:cubicBezTo>
                  <a:cubicBezTo>
                    <a:pt x="1083" y="3360"/>
                    <a:pt x="1138" y="3439"/>
                    <a:pt x="1154" y="3431"/>
                  </a:cubicBezTo>
                  <a:cubicBezTo>
                    <a:pt x="1178" y="3423"/>
                    <a:pt x="1288" y="3502"/>
                    <a:pt x="1344" y="3542"/>
                  </a:cubicBezTo>
                  <a:cubicBezTo>
                    <a:pt x="1407" y="3581"/>
                    <a:pt x="1383" y="3510"/>
                    <a:pt x="1431" y="3486"/>
                  </a:cubicBezTo>
                  <a:cubicBezTo>
                    <a:pt x="1478" y="3463"/>
                    <a:pt x="1478" y="3399"/>
                    <a:pt x="1486" y="3360"/>
                  </a:cubicBezTo>
                  <a:cubicBezTo>
                    <a:pt x="1502" y="3320"/>
                    <a:pt x="1526" y="3289"/>
                    <a:pt x="1541" y="3265"/>
                  </a:cubicBezTo>
                  <a:cubicBezTo>
                    <a:pt x="1549" y="3241"/>
                    <a:pt x="1534" y="3194"/>
                    <a:pt x="1613" y="3186"/>
                  </a:cubicBezTo>
                  <a:cubicBezTo>
                    <a:pt x="1692" y="3178"/>
                    <a:pt x="1692" y="3139"/>
                    <a:pt x="1739" y="3139"/>
                  </a:cubicBezTo>
                  <a:cubicBezTo>
                    <a:pt x="1794" y="3146"/>
                    <a:pt x="1794" y="3186"/>
                    <a:pt x="1826" y="3186"/>
                  </a:cubicBezTo>
                  <a:cubicBezTo>
                    <a:pt x="1850" y="3194"/>
                    <a:pt x="1850" y="3186"/>
                    <a:pt x="1889" y="3178"/>
                  </a:cubicBezTo>
                  <a:cubicBezTo>
                    <a:pt x="1929" y="3162"/>
                    <a:pt x="1929" y="3178"/>
                    <a:pt x="1952" y="3202"/>
                  </a:cubicBezTo>
                  <a:cubicBezTo>
                    <a:pt x="1968" y="3217"/>
                    <a:pt x="2008" y="3210"/>
                    <a:pt x="2024" y="3194"/>
                  </a:cubicBezTo>
                  <a:cubicBezTo>
                    <a:pt x="2047" y="3178"/>
                    <a:pt x="2127" y="3296"/>
                    <a:pt x="2166" y="3328"/>
                  </a:cubicBezTo>
                  <a:cubicBezTo>
                    <a:pt x="2205" y="3368"/>
                    <a:pt x="2277" y="3431"/>
                    <a:pt x="2324" y="3463"/>
                  </a:cubicBezTo>
                  <a:cubicBezTo>
                    <a:pt x="2372" y="3494"/>
                    <a:pt x="2316" y="3510"/>
                    <a:pt x="2419" y="3660"/>
                  </a:cubicBezTo>
                  <a:cubicBezTo>
                    <a:pt x="2522" y="3810"/>
                    <a:pt x="2482" y="3834"/>
                    <a:pt x="2514" y="3874"/>
                  </a:cubicBezTo>
                  <a:cubicBezTo>
                    <a:pt x="2545" y="3905"/>
                    <a:pt x="2498" y="3921"/>
                    <a:pt x="2538" y="3945"/>
                  </a:cubicBezTo>
                  <a:cubicBezTo>
                    <a:pt x="2585" y="3969"/>
                    <a:pt x="2688" y="4095"/>
                    <a:pt x="2704" y="4134"/>
                  </a:cubicBezTo>
                  <a:cubicBezTo>
                    <a:pt x="2727" y="4174"/>
                    <a:pt x="2727" y="4206"/>
                    <a:pt x="2767" y="4214"/>
                  </a:cubicBezTo>
                  <a:cubicBezTo>
                    <a:pt x="2806" y="4222"/>
                    <a:pt x="2814" y="4253"/>
                    <a:pt x="2838" y="4269"/>
                  </a:cubicBezTo>
                  <a:cubicBezTo>
                    <a:pt x="2862" y="4293"/>
                    <a:pt x="2838" y="4293"/>
                    <a:pt x="2838" y="4324"/>
                  </a:cubicBezTo>
                  <a:cubicBezTo>
                    <a:pt x="2830" y="4356"/>
                    <a:pt x="2814" y="4380"/>
                    <a:pt x="2870" y="4411"/>
                  </a:cubicBezTo>
                  <a:cubicBezTo>
                    <a:pt x="2917" y="4443"/>
                    <a:pt x="2830" y="4474"/>
                    <a:pt x="2862" y="4514"/>
                  </a:cubicBezTo>
                  <a:cubicBezTo>
                    <a:pt x="2893" y="4553"/>
                    <a:pt x="2941" y="4648"/>
                    <a:pt x="2964" y="4672"/>
                  </a:cubicBezTo>
                  <a:cubicBezTo>
                    <a:pt x="2988" y="4696"/>
                    <a:pt x="2949" y="4743"/>
                    <a:pt x="2972" y="4759"/>
                  </a:cubicBezTo>
                  <a:cubicBezTo>
                    <a:pt x="3004" y="4775"/>
                    <a:pt x="2988" y="4806"/>
                    <a:pt x="3012" y="4806"/>
                  </a:cubicBezTo>
                  <a:cubicBezTo>
                    <a:pt x="3028" y="4814"/>
                    <a:pt x="3067" y="4822"/>
                    <a:pt x="3115" y="4854"/>
                  </a:cubicBezTo>
                  <a:cubicBezTo>
                    <a:pt x="3170" y="4878"/>
                    <a:pt x="3154" y="4893"/>
                    <a:pt x="3202" y="4886"/>
                  </a:cubicBezTo>
                  <a:cubicBezTo>
                    <a:pt x="3241" y="4886"/>
                    <a:pt x="3257" y="4901"/>
                    <a:pt x="3312" y="4941"/>
                  </a:cubicBezTo>
                  <a:cubicBezTo>
                    <a:pt x="3360" y="4973"/>
                    <a:pt x="3375" y="4988"/>
                    <a:pt x="3423" y="4988"/>
                  </a:cubicBezTo>
                  <a:cubicBezTo>
                    <a:pt x="3470" y="4996"/>
                    <a:pt x="3478" y="4996"/>
                    <a:pt x="3510" y="4973"/>
                  </a:cubicBezTo>
                  <a:cubicBezTo>
                    <a:pt x="3542" y="4949"/>
                    <a:pt x="3597" y="5004"/>
                    <a:pt x="3637" y="5020"/>
                  </a:cubicBezTo>
                  <a:cubicBezTo>
                    <a:pt x="3668" y="5036"/>
                    <a:pt x="3684" y="5067"/>
                    <a:pt x="3708" y="5083"/>
                  </a:cubicBezTo>
                  <a:cubicBezTo>
                    <a:pt x="3723" y="5107"/>
                    <a:pt x="3715" y="5115"/>
                    <a:pt x="3747" y="5107"/>
                  </a:cubicBezTo>
                  <a:cubicBezTo>
                    <a:pt x="3779" y="5099"/>
                    <a:pt x="3763" y="5075"/>
                    <a:pt x="3763" y="5075"/>
                  </a:cubicBezTo>
                  <a:cubicBezTo>
                    <a:pt x="3763" y="5075"/>
                    <a:pt x="3794" y="5052"/>
                    <a:pt x="3802" y="5044"/>
                  </a:cubicBezTo>
                  <a:cubicBezTo>
                    <a:pt x="3810" y="5028"/>
                    <a:pt x="3826" y="5044"/>
                    <a:pt x="3834" y="5044"/>
                  </a:cubicBezTo>
                  <a:cubicBezTo>
                    <a:pt x="3834" y="5036"/>
                    <a:pt x="3826" y="5036"/>
                    <a:pt x="3826" y="5036"/>
                  </a:cubicBezTo>
                  <a:cubicBezTo>
                    <a:pt x="3818" y="4980"/>
                    <a:pt x="3810" y="4996"/>
                    <a:pt x="3802" y="5012"/>
                  </a:cubicBezTo>
                  <a:cubicBezTo>
                    <a:pt x="3794" y="5020"/>
                    <a:pt x="3794" y="5044"/>
                    <a:pt x="3779" y="5028"/>
                  </a:cubicBezTo>
                  <a:cubicBezTo>
                    <a:pt x="3771" y="5012"/>
                    <a:pt x="3802" y="5012"/>
                    <a:pt x="3779" y="4973"/>
                  </a:cubicBezTo>
                  <a:cubicBezTo>
                    <a:pt x="3763" y="4941"/>
                    <a:pt x="3755" y="4949"/>
                    <a:pt x="3747" y="4901"/>
                  </a:cubicBezTo>
                  <a:cubicBezTo>
                    <a:pt x="3739" y="4854"/>
                    <a:pt x="3708" y="4870"/>
                    <a:pt x="3708" y="4814"/>
                  </a:cubicBezTo>
                  <a:cubicBezTo>
                    <a:pt x="3708" y="4759"/>
                    <a:pt x="3731" y="4727"/>
                    <a:pt x="3708" y="4696"/>
                  </a:cubicBezTo>
                  <a:cubicBezTo>
                    <a:pt x="3684" y="4664"/>
                    <a:pt x="3668" y="4656"/>
                    <a:pt x="3676" y="4633"/>
                  </a:cubicBezTo>
                  <a:cubicBezTo>
                    <a:pt x="3684" y="4609"/>
                    <a:pt x="3660" y="4617"/>
                    <a:pt x="3660" y="4593"/>
                  </a:cubicBezTo>
                  <a:cubicBezTo>
                    <a:pt x="3652" y="4569"/>
                    <a:pt x="3652" y="4562"/>
                    <a:pt x="3676" y="4553"/>
                  </a:cubicBezTo>
                  <a:cubicBezTo>
                    <a:pt x="3700" y="4538"/>
                    <a:pt x="3708" y="4522"/>
                    <a:pt x="3708" y="4506"/>
                  </a:cubicBezTo>
                  <a:cubicBezTo>
                    <a:pt x="3700" y="4490"/>
                    <a:pt x="3723" y="4514"/>
                    <a:pt x="3723" y="4553"/>
                  </a:cubicBezTo>
                  <a:cubicBezTo>
                    <a:pt x="3723" y="4593"/>
                    <a:pt x="3739" y="4727"/>
                    <a:pt x="3755" y="4743"/>
                  </a:cubicBezTo>
                  <a:cubicBezTo>
                    <a:pt x="3771" y="4767"/>
                    <a:pt x="3802" y="4862"/>
                    <a:pt x="3802" y="4878"/>
                  </a:cubicBezTo>
                  <a:cubicBezTo>
                    <a:pt x="3794" y="4901"/>
                    <a:pt x="3802" y="4957"/>
                    <a:pt x="3818" y="4941"/>
                  </a:cubicBezTo>
                  <a:cubicBezTo>
                    <a:pt x="3826" y="4925"/>
                    <a:pt x="3826" y="4925"/>
                    <a:pt x="3818" y="4886"/>
                  </a:cubicBezTo>
                  <a:cubicBezTo>
                    <a:pt x="3802" y="4838"/>
                    <a:pt x="3794" y="4775"/>
                    <a:pt x="3779" y="4712"/>
                  </a:cubicBezTo>
                  <a:cubicBezTo>
                    <a:pt x="3755" y="4640"/>
                    <a:pt x="3747" y="4617"/>
                    <a:pt x="3747" y="4577"/>
                  </a:cubicBezTo>
                  <a:cubicBezTo>
                    <a:pt x="3747" y="4546"/>
                    <a:pt x="3739" y="4522"/>
                    <a:pt x="3731" y="4498"/>
                  </a:cubicBezTo>
                  <a:cubicBezTo>
                    <a:pt x="3723" y="4474"/>
                    <a:pt x="3723" y="4467"/>
                    <a:pt x="3715" y="4451"/>
                  </a:cubicBezTo>
                  <a:cubicBezTo>
                    <a:pt x="3700" y="4435"/>
                    <a:pt x="3692" y="4435"/>
                    <a:pt x="3668" y="4435"/>
                  </a:cubicBezTo>
                  <a:cubicBezTo>
                    <a:pt x="3652" y="4435"/>
                    <a:pt x="3637" y="4451"/>
                    <a:pt x="3621" y="4435"/>
                  </a:cubicBezTo>
                  <a:cubicBezTo>
                    <a:pt x="3597" y="4411"/>
                    <a:pt x="3581" y="4411"/>
                    <a:pt x="3597" y="4395"/>
                  </a:cubicBezTo>
                  <a:cubicBezTo>
                    <a:pt x="3613" y="4387"/>
                    <a:pt x="3652" y="4395"/>
                    <a:pt x="3676" y="4403"/>
                  </a:cubicBezTo>
                  <a:cubicBezTo>
                    <a:pt x="3692" y="4411"/>
                    <a:pt x="3700" y="4419"/>
                    <a:pt x="3715" y="4403"/>
                  </a:cubicBezTo>
                  <a:cubicBezTo>
                    <a:pt x="3731" y="4395"/>
                    <a:pt x="3731" y="4364"/>
                    <a:pt x="3739" y="4380"/>
                  </a:cubicBezTo>
                  <a:cubicBezTo>
                    <a:pt x="3739" y="4403"/>
                    <a:pt x="3723" y="4427"/>
                    <a:pt x="3739" y="4427"/>
                  </a:cubicBezTo>
                  <a:cubicBezTo>
                    <a:pt x="3763" y="4427"/>
                    <a:pt x="3755" y="4411"/>
                    <a:pt x="3763" y="4387"/>
                  </a:cubicBezTo>
                  <a:cubicBezTo>
                    <a:pt x="3763" y="4364"/>
                    <a:pt x="3826" y="4245"/>
                    <a:pt x="3834" y="4222"/>
                  </a:cubicBezTo>
                  <a:cubicBezTo>
                    <a:pt x="3850" y="4190"/>
                    <a:pt x="3850" y="4166"/>
                    <a:pt x="3834" y="4182"/>
                  </a:cubicBezTo>
                  <a:cubicBezTo>
                    <a:pt x="3818" y="4198"/>
                    <a:pt x="3802" y="4206"/>
                    <a:pt x="3802" y="4229"/>
                  </a:cubicBezTo>
                  <a:cubicBezTo>
                    <a:pt x="3802" y="4253"/>
                    <a:pt x="3794" y="4277"/>
                    <a:pt x="3779" y="4285"/>
                  </a:cubicBezTo>
                  <a:cubicBezTo>
                    <a:pt x="3771" y="4285"/>
                    <a:pt x="3771" y="4293"/>
                    <a:pt x="3771" y="4253"/>
                  </a:cubicBezTo>
                  <a:cubicBezTo>
                    <a:pt x="3771" y="4222"/>
                    <a:pt x="3771" y="4229"/>
                    <a:pt x="3747" y="4206"/>
                  </a:cubicBezTo>
                  <a:cubicBezTo>
                    <a:pt x="3723" y="4190"/>
                    <a:pt x="3700" y="4198"/>
                    <a:pt x="3700" y="4174"/>
                  </a:cubicBezTo>
                  <a:cubicBezTo>
                    <a:pt x="3700" y="4150"/>
                    <a:pt x="3684" y="4142"/>
                    <a:pt x="3708" y="4142"/>
                  </a:cubicBezTo>
                  <a:cubicBezTo>
                    <a:pt x="3731" y="4142"/>
                    <a:pt x="3755" y="4134"/>
                    <a:pt x="3771" y="4142"/>
                  </a:cubicBezTo>
                  <a:cubicBezTo>
                    <a:pt x="3779" y="4150"/>
                    <a:pt x="3779" y="4174"/>
                    <a:pt x="3794" y="4174"/>
                  </a:cubicBezTo>
                  <a:cubicBezTo>
                    <a:pt x="3810" y="4174"/>
                    <a:pt x="3802" y="4174"/>
                    <a:pt x="3826" y="4142"/>
                  </a:cubicBezTo>
                  <a:cubicBezTo>
                    <a:pt x="3842" y="4119"/>
                    <a:pt x="3897" y="4040"/>
                    <a:pt x="3874" y="4047"/>
                  </a:cubicBezTo>
                  <a:cubicBezTo>
                    <a:pt x="3850" y="4047"/>
                    <a:pt x="3826" y="4079"/>
                    <a:pt x="3826" y="4056"/>
                  </a:cubicBezTo>
                  <a:cubicBezTo>
                    <a:pt x="3818" y="4040"/>
                    <a:pt x="3818" y="4016"/>
                    <a:pt x="3842" y="4016"/>
                  </a:cubicBezTo>
                  <a:cubicBezTo>
                    <a:pt x="3858" y="4016"/>
                    <a:pt x="3881" y="3992"/>
                    <a:pt x="3905" y="4008"/>
                  </a:cubicBezTo>
                  <a:cubicBezTo>
                    <a:pt x="3929" y="4024"/>
                    <a:pt x="3929" y="4032"/>
                    <a:pt x="3937" y="4016"/>
                  </a:cubicBezTo>
                  <a:cubicBezTo>
                    <a:pt x="3953" y="4008"/>
                    <a:pt x="4016" y="3945"/>
                    <a:pt x="3992" y="3937"/>
                  </a:cubicBezTo>
                  <a:cubicBezTo>
                    <a:pt x="3961" y="3937"/>
                    <a:pt x="3961" y="3929"/>
                    <a:pt x="3961" y="3913"/>
                  </a:cubicBezTo>
                  <a:cubicBezTo>
                    <a:pt x="3961" y="3897"/>
                    <a:pt x="3961" y="3866"/>
                    <a:pt x="3992" y="3897"/>
                  </a:cubicBezTo>
                  <a:cubicBezTo>
                    <a:pt x="4023" y="3929"/>
                    <a:pt x="4000" y="3937"/>
                    <a:pt x="4039" y="3937"/>
                  </a:cubicBezTo>
                  <a:cubicBezTo>
                    <a:pt x="4070" y="3937"/>
                    <a:pt x="4094" y="3897"/>
                    <a:pt x="4094" y="3921"/>
                  </a:cubicBezTo>
                  <a:cubicBezTo>
                    <a:pt x="4086" y="3937"/>
                    <a:pt x="3984" y="4000"/>
                    <a:pt x="3992" y="4016"/>
                  </a:cubicBezTo>
                  <a:cubicBezTo>
                    <a:pt x="4000" y="4032"/>
                    <a:pt x="4016" y="4016"/>
                    <a:pt x="4039" y="4000"/>
                  </a:cubicBezTo>
                  <a:cubicBezTo>
                    <a:pt x="4054" y="3984"/>
                    <a:pt x="4165" y="3921"/>
                    <a:pt x="4141" y="3905"/>
                  </a:cubicBezTo>
                  <a:cubicBezTo>
                    <a:pt x="4118" y="3897"/>
                    <a:pt x="4149" y="3874"/>
                    <a:pt x="4110" y="3858"/>
                  </a:cubicBezTo>
                  <a:cubicBezTo>
                    <a:pt x="4070" y="3842"/>
                    <a:pt x="4094" y="3834"/>
                    <a:pt x="4070" y="3818"/>
                  </a:cubicBezTo>
                  <a:cubicBezTo>
                    <a:pt x="4054" y="3795"/>
                    <a:pt x="4039" y="3771"/>
                    <a:pt x="4054" y="3763"/>
                  </a:cubicBezTo>
                  <a:cubicBezTo>
                    <a:pt x="4078" y="3755"/>
                    <a:pt x="4062" y="3787"/>
                    <a:pt x="4094" y="3795"/>
                  </a:cubicBezTo>
                  <a:cubicBezTo>
                    <a:pt x="4126" y="3810"/>
                    <a:pt x="4141" y="3826"/>
                    <a:pt x="4157" y="3803"/>
                  </a:cubicBezTo>
                  <a:cubicBezTo>
                    <a:pt x="4173" y="3779"/>
                    <a:pt x="4181" y="3779"/>
                    <a:pt x="4204" y="3787"/>
                  </a:cubicBezTo>
                  <a:cubicBezTo>
                    <a:pt x="4220" y="3795"/>
                    <a:pt x="4244" y="3818"/>
                    <a:pt x="4268" y="3810"/>
                  </a:cubicBezTo>
                  <a:cubicBezTo>
                    <a:pt x="4292" y="3810"/>
                    <a:pt x="4276" y="3826"/>
                    <a:pt x="4252" y="3834"/>
                  </a:cubicBezTo>
                  <a:cubicBezTo>
                    <a:pt x="4228" y="3842"/>
                    <a:pt x="4213" y="3874"/>
                    <a:pt x="4220" y="3874"/>
                  </a:cubicBezTo>
                  <a:cubicBezTo>
                    <a:pt x="4236" y="3874"/>
                    <a:pt x="4276" y="3842"/>
                    <a:pt x="4323" y="3818"/>
                  </a:cubicBezTo>
                  <a:cubicBezTo>
                    <a:pt x="4371" y="3795"/>
                    <a:pt x="4402" y="3779"/>
                    <a:pt x="4386" y="3771"/>
                  </a:cubicBezTo>
                  <a:cubicBezTo>
                    <a:pt x="4371" y="3755"/>
                    <a:pt x="4379" y="3755"/>
                    <a:pt x="4402" y="3747"/>
                  </a:cubicBezTo>
                  <a:cubicBezTo>
                    <a:pt x="4426" y="3747"/>
                    <a:pt x="4450" y="3739"/>
                    <a:pt x="4473" y="3723"/>
                  </a:cubicBezTo>
                  <a:cubicBezTo>
                    <a:pt x="4489" y="3708"/>
                    <a:pt x="4616" y="3644"/>
                    <a:pt x="4639" y="3597"/>
                  </a:cubicBezTo>
                  <a:cubicBezTo>
                    <a:pt x="4663" y="3549"/>
                    <a:pt x="4647" y="3534"/>
                    <a:pt x="4679" y="3518"/>
                  </a:cubicBezTo>
                  <a:cubicBezTo>
                    <a:pt x="4703" y="3502"/>
                    <a:pt x="4734" y="3478"/>
                    <a:pt x="4742" y="3470"/>
                  </a:cubicBezTo>
                  <a:cubicBezTo>
                    <a:pt x="4758" y="3463"/>
                    <a:pt x="4766" y="3423"/>
                    <a:pt x="4750" y="3407"/>
                  </a:cubicBezTo>
                  <a:cubicBezTo>
                    <a:pt x="4734" y="3383"/>
                    <a:pt x="4734" y="3383"/>
                    <a:pt x="4726" y="3360"/>
                  </a:cubicBezTo>
                  <a:cubicBezTo>
                    <a:pt x="4711" y="3336"/>
                    <a:pt x="4703" y="3344"/>
                    <a:pt x="4703" y="3320"/>
                  </a:cubicBezTo>
                  <a:cubicBezTo>
                    <a:pt x="4703" y="3296"/>
                    <a:pt x="4695" y="3281"/>
                    <a:pt x="4711" y="3289"/>
                  </a:cubicBezTo>
                  <a:cubicBezTo>
                    <a:pt x="4726" y="3296"/>
                    <a:pt x="4750" y="3320"/>
                    <a:pt x="4766" y="3305"/>
                  </a:cubicBezTo>
                  <a:cubicBezTo>
                    <a:pt x="4774" y="3281"/>
                    <a:pt x="4774" y="3281"/>
                    <a:pt x="4790" y="3265"/>
                  </a:cubicBezTo>
                  <a:cubicBezTo>
                    <a:pt x="4797" y="3249"/>
                    <a:pt x="4813" y="3241"/>
                    <a:pt x="4821" y="3257"/>
                  </a:cubicBezTo>
                  <a:cubicBezTo>
                    <a:pt x="4821" y="3265"/>
                    <a:pt x="4853" y="3281"/>
                    <a:pt x="4829" y="3289"/>
                  </a:cubicBezTo>
                  <a:cubicBezTo>
                    <a:pt x="4813" y="3305"/>
                    <a:pt x="4813" y="3320"/>
                    <a:pt x="4813" y="3328"/>
                  </a:cubicBezTo>
                  <a:cubicBezTo>
                    <a:pt x="4821" y="3336"/>
                    <a:pt x="4790" y="3336"/>
                    <a:pt x="4806" y="3352"/>
                  </a:cubicBezTo>
                  <a:cubicBezTo>
                    <a:pt x="4813" y="3368"/>
                    <a:pt x="4797" y="3376"/>
                    <a:pt x="4829" y="3368"/>
                  </a:cubicBezTo>
                  <a:cubicBezTo>
                    <a:pt x="4853" y="3368"/>
                    <a:pt x="4869" y="3368"/>
                    <a:pt x="4853" y="3376"/>
                  </a:cubicBezTo>
                  <a:cubicBezTo>
                    <a:pt x="4837" y="3383"/>
                    <a:pt x="4797" y="3431"/>
                    <a:pt x="4790" y="3447"/>
                  </a:cubicBezTo>
                  <a:cubicBezTo>
                    <a:pt x="4782" y="3463"/>
                    <a:pt x="4766" y="3478"/>
                    <a:pt x="4750" y="3486"/>
                  </a:cubicBezTo>
                  <a:cubicBezTo>
                    <a:pt x="4734" y="3502"/>
                    <a:pt x="4703" y="3518"/>
                    <a:pt x="4703" y="3526"/>
                  </a:cubicBezTo>
                  <a:cubicBezTo>
                    <a:pt x="4695" y="3542"/>
                    <a:pt x="4679" y="3557"/>
                    <a:pt x="4719" y="3542"/>
                  </a:cubicBezTo>
                  <a:cubicBezTo>
                    <a:pt x="4758" y="3518"/>
                    <a:pt x="4790" y="3494"/>
                    <a:pt x="4797" y="3478"/>
                  </a:cubicBezTo>
                  <a:cubicBezTo>
                    <a:pt x="4806" y="3455"/>
                    <a:pt x="4829" y="3415"/>
                    <a:pt x="4877" y="3392"/>
                  </a:cubicBezTo>
                  <a:cubicBezTo>
                    <a:pt x="4932" y="3368"/>
                    <a:pt x="4964" y="3336"/>
                    <a:pt x="4995" y="3336"/>
                  </a:cubicBezTo>
                  <a:cubicBezTo>
                    <a:pt x="5035" y="3328"/>
                    <a:pt x="5145" y="3273"/>
                    <a:pt x="5177" y="3273"/>
                  </a:cubicBezTo>
                  <a:lnTo>
                    <a:pt x="5185" y="3265"/>
                  </a:lnTo>
                  <a:lnTo>
                    <a:pt x="5185" y="3265"/>
                  </a:lnTo>
                  <a:cubicBezTo>
                    <a:pt x="5185" y="3265"/>
                    <a:pt x="5185" y="3257"/>
                    <a:pt x="5169" y="3249"/>
                  </a:cubicBezTo>
                </a:path>
              </a:pathLst>
            </a:custGeom>
            <a:solidFill>
              <a:schemeClr val="accent1"/>
            </a:solidFill>
            <a:ln>
              <a:solidFill>
                <a:schemeClr val="bg2"/>
              </a:solidFill>
            </a:ln>
            <a:effectLst/>
          </p:spPr>
          <p:txBody>
            <a:bodyPr wrap="none" anchor="ctr"/>
            <a:lstStyle/>
            <a:p>
              <a:endParaRPr lang="en-US"/>
            </a:p>
          </p:txBody>
        </p:sp>
        <p:sp>
          <p:nvSpPr>
            <p:cNvPr id="43" name="Freeform 12"/>
            <p:cNvSpPr>
              <a:spLocks noChangeArrowheads="1"/>
            </p:cNvSpPr>
            <p:nvPr/>
          </p:nvSpPr>
          <p:spPr bwMode="auto">
            <a:xfrm>
              <a:off x="10147205" y="6755138"/>
              <a:ext cx="2778528" cy="2695033"/>
            </a:xfrm>
            <a:custGeom>
              <a:avLst/>
              <a:gdLst>
                <a:gd name="T0" fmla="*/ 3170 w 5281"/>
                <a:gd name="T1" fmla="*/ 4901 h 5124"/>
                <a:gd name="T2" fmla="*/ 2822 w 5281"/>
                <a:gd name="T3" fmla="*/ 4301 h 5124"/>
                <a:gd name="T4" fmla="*/ 2016 w 5281"/>
                <a:gd name="T5" fmla="*/ 3202 h 5124"/>
                <a:gd name="T6" fmla="*/ 1525 w 5281"/>
                <a:gd name="T7" fmla="*/ 3273 h 5124"/>
                <a:gd name="T8" fmla="*/ 893 w 5281"/>
                <a:gd name="T9" fmla="*/ 3281 h 5124"/>
                <a:gd name="T10" fmla="*/ 482 w 5281"/>
                <a:gd name="T11" fmla="*/ 2593 h 5124"/>
                <a:gd name="T12" fmla="*/ 1454 w 5281"/>
                <a:gd name="T13" fmla="*/ 2103 h 5124"/>
                <a:gd name="T14" fmla="*/ 2972 w 5281"/>
                <a:gd name="T15" fmla="*/ 1028 h 5124"/>
                <a:gd name="T16" fmla="*/ 3320 w 5281"/>
                <a:gd name="T17" fmla="*/ 1241 h 5124"/>
                <a:gd name="T18" fmla="*/ 3510 w 5281"/>
                <a:gd name="T19" fmla="*/ 1328 h 5124"/>
                <a:gd name="T20" fmla="*/ 3842 w 5281"/>
                <a:gd name="T21" fmla="*/ 1399 h 5124"/>
                <a:gd name="T22" fmla="*/ 4125 w 5281"/>
                <a:gd name="T23" fmla="*/ 1407 h 5124"/>
                <a:gd name="T24" fmla="*/ 4537 w 5281"/>
                <a:gd name="T25" fmla="*/ 1313 h 5124"/>
                <a:gd name="T26" fmla="*/ 5003 w 5281"/>
                <a:gd name="T27" fmla="*/ 1439 h 5124"/>
                <a:gd name="T28" fmla="*/ 5280 w 5281"/>
                <a:gd name="T29" fmla="*/ 2656 h 5124"/>
                <a:gd name="T30" fmla="*/ 5232 w 5281"/>
                <a:gd name="T31" fmla="*/ 3075 h 5124"/>
                <a:gd name="T32" fmla="*/ 4924 w 5281"/>
                <a:gd name="T33" fmla="*/ 3368 h 5124"/>
                <a:gd name="T34" fmla="*/ 4813 w 5281"/>
                <a:gd name="T35" fmla="*/ 3384 h 5124"/>
                <a:gd name="T36" fmla="*/ 4734 w 5281"/>
                <a:gd name="T37" fmla="*/ 3320 h 5124"/>
                <a:gd name="T38" fmla="*/ 4457 w 5281"/>
                <a:gd name="T39" fmla="*/ 3739 h 5124"/>
                <a:gd name="T40" fmla="*/ 4204 w 5281"/>
                <a:gd name="T41" fmla="*/ 3811 h 5124"/>
                <a:gd name="T42" fmla="*/ 4125 w 5281"/>
                <a:gd name="T43" fmla="*/ 3913 h 5124"/>
                <a:gd name="T44" fmla="*/ 3960 w 5281"/>
                <a:gd name="T45" fmla="*/ 3897 h 5124"/>
                <a:gd name="T46" fmla="*/ 3826 w 5281"/>
                <a:gd name="T47" fmla="*/ 4064 h 5124"/>
                <a:gd name="T48" fmla="*/ 3684 w 5281"/>
                <a:gd name="T49" fmla="*/ 4158 h 5124"/>
                <a:gd name="T50" fmla="*/ 3826 w 5281"/>
                <a:gd name="T51" fmla="*/ 4230 h 5124"/>
                <a:gd name="T52" fmla="*/ 3581 w 5281"/>
                <a:gd name="T53" fmla="*/ 4411 h 5124"/>
                <a:gd name="T54" fmla="*/ 3802 w 5281"/>
                <a:gd name="T55" fmla="*/ 4949 h 5124"/>
                <a:gd name="T56" fmla="*/ 3699 w 5281"/>
                <a:gd name="T57" fmla="*/ 4822 h 5124"/>
                <a:gd name="T58" fmla="*/ 3810 w 5281"/>
                <a:gd name="T59" fmla="*/ 5052 h 5124"/>
                <a:gd name="T60" fmla="*/ 3723 w 5281"/>
                <a:gd name="T61" fmla="*/ 5115 h 5124"/>
                <a:gd name="T62" fmla="*/ 3763 w 5281"/>
                <a:gd name="T63" fmla="*/ 4981 h 5124"/>
                <a:gd name="T64" fmla="*/ 3707 w 5281"/>
                <a:gd name="T65" fmla="*/ 4561 h 5124"/>
                <a:gd name="T66" fmla="*/ 3652 w 5281"/>
                <a:gd name="T67" fmla="*/ 4443 h 5124"/>
                <a:gd name="T68" fmla="*/ 3723 w 5281"/>
                <a:gd name="T69" fmla="*/ 4435 h 5124"/>
                <a:gd name="T70" fmla="*/ 3731 w 5281"/>
                <a:gd name="T71" fmla="*/ 4222 h 5124"/>
                <a:gd name="T72" fmla="*/ 3802 w 5281"/>
                <a:gd name="T73" fmla="*/ 4150 h 5124"/>
                <a:gd name="T74" fmla="*/ 3976 w 5281"/>
                <a:gd name="T75" fmla="*/ 3953 h 5124"/>
                <a:gd name="T76" fmla="*/ 3984 w 5281"/>
                <a:gd name="T77" fmla="*/ 4024 h 5124"/>
                <a:gd name="T78" fmla="*/ 4117 w 5281"/>
                <a:gd name="T79" fmla="*/ 3818 h 5124"/>
                <a:gd name="T80" fmla="*/ 4363 w 5281"/>
                <a:gd name="T81" fmla="*/ 3763 h 5124"/>
                <a:gd name="T82" fmla="*/ 4687 w 5281"/>
                <a:gd name="T83" fmla="*/ 3289 h 5124"/>
                <a:gd name="T84" fmla="*/ 4790 w 5281"/>
                <a:gd name="T85" fmla="*/ 3360 h 5124"/>
                <a:gd name="T86" fmla="*/ 4781 w 5281"/>
                <a:gd name="T87" fmla="*/ 3478 h 5124"/>
                <a:gd name="T88" fmla="*/ 5224 w 5281"/>
                <a:gd name="T89" fmla="*/ 3075 h 5124"/>
                <a:gd name="T90" fmla="*/ 5272 w 5281"/>
                <a:gd name="T91" fmla="*/ 2656 h 5124"/>
                <a:gd name="T92" fmla="*/ 5003 w 5281"/>
                <a:gd name="T93" fmla="*/ 1447 h 5124"/>
                <a:gd name="T94" fmla="*/ 4544 w 5281"/>
                <a:gd name="T95" fmla="*/ 1313 h 5124"/>
                <a:gd name="T96" fmla="*/ 4117 w 5281"/>
                <a:gd name="T97" fmla="*/ 1415 h 5124"/>
                <a:gd name="T98" fmla="*/ 3842 w 5281"/>
                <a:gd name="T99" fmla="*/ 1399 h 5124"/>
                <a:gd name="T100" fmla="*/ 3502 w 5281"/>
                <a:gd name="T101" fmla="*/ 1336 h 5124"/>
                <a:gd name="T102" fmla="*/ 3320 w 5281"/>
                <a:gd name="T103" fmla="*/ 1249 h 5124"/>
                <a:gd name="T104" fmla="*/ 3004 w 5281"/>
                <a:gd name="T105" fmla="*/ 1083 h 5124"/>
                <a:gd name="T106" fmla="*/ 1423 w 5281"/>
                <a:gd name="T107" fmla="*/ 2150 h 5124"/>
                <a:gd name="T108" fmla="*/ 569 w 5281"/>
                <a:gd name="T109" fmla="*/ 2648 h 5124"/>
                <a:gd name="T110" fmla="*/ 1028 w 5281"/>
                <a:gd name="T111" fmla="*/ 3368 h 5124"/>
                <a:gd name="T112" fmla="*/ 1597 w 5281"/>
                <a:gd name="T113" fmla="*/ 3186 h 5124"/>
                <a:gd name="T114" fmla="*/ 2150 w 5281"/>
                <a:gd name="T115" fmla="*/ 3336 h 5124"/>
                <a:gd name="T116" fmla="*/ 2822 w 5281"/>
                <a:gd name="T117" fmla="*/ 4348 h 5124"/>
                <a:gd name="T118" fmla="*/ 3265 w 5281"/>
                <a:gd name="T119" fmla="*/ 4917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81" h="5124">
                  <a:moveTo>
                    <a:pt x="3715" y="5123"/>
                  </a:moveTo>
                  <a:lnTo>
                    <a:pt x="3715" y="5123"/>
                  </a:lnTo>
                  <a:cubicBezTo>
                    <a:pt x="3699" y="5123"/>
                    <a:pt x="3699" y="5115"/>
                    <a:pt x="3699" y="5115"/>
                  </a:cubicBezTo>
                  <a:cubicBezTo>
                    <a:pt x="3699" y="5107"/>
                    <a:pt x="3692" y="5107"/>
                    <a:pt x="3684" y="5099"/>
                  </a:cubicBezTo>
                  <a:cubicBezTo>
                    <a:pt x="3684" y="5091"/>
                    <a:pt x="3676" y="5083"/>
                    <a:pt x="3668" y="5075"/>
                  </a:cubicBezTo>
                  <a:cubicBezTo>
                    <a:pt x="3660" y="5060"/>
                    <a:pt x="3644" y="5044"/>
                    <a:pt x="3621" y="5028"/>
                  </a:cubicBezTo>
                  <a:cubicBezTo>
                    <a:pt x="3605" y="5028"/>
                    <a:pt x="3597" y="5020"/>
                    <a:pt x="3589" y="5012"/>
                  </a:cubicBezTo>
                  <a:cubicBezTo>
                    <a:pt x="3565" y="4996"/>
                    <a:pt x="3534" y="4981"/>
                    <a:pt x="3518" y="4981"/>
                  </a:cubicBezTo>
                  <a:cubicBezTo>
                    <a:pt x="3510" y="4981"/>
                    <a:pt x="3502" y="4981"/>
                    <a:pt x="3494" y="4988"/>
                  </a:cubicBezTo>
                  <a:cubicBezTo>
                    <a:pt x="3462" y="5012"/>
                    <a:pt x="3454" y="5012"/>
                    <a:pt x="3407" y="5004"/>
                  </a:cubicBezTo>
                  <a:cubicBezTo>
                    <a:pt x="3367" y="4996"/>
                    <a:pt x="3352" y="4988"/>
                    <a:pt x="3312" y="4965"/>
                  </a:cubicBezTo>
                  <a:cubicBezTo>
                    <a:pt x="3304" y="4957"/>
                    <a:pt x="3296" y="4957"/>
                    <a:pt x="3288" y="4949"/>
                  </a:cubicBezTo>
                  <a:cubicBezTo>
                    <a:pt x="3281" y="4941"/>
                    <a:pt x="3265" y="4933"/>
                    <a:pt x="3257" y="4925"/>
                  </a:cubicBezTo>
                  <a:cubicBezTo>
                    <a:pt x="3233" y="4909"/>
                    <a:pt x="3217" y="4894"/>
                    <a:pt x="3186" y="4901"/>
                  </a:cubicBezTo>
                  <a:cubicBezTo>
                    <a:pt x="3178" y="4901"/>
                    <a:pt x="3170" y="4901"/>
                    <a:pt x="3170" y="4901"/>
                  </a:cubicBezTo>
                  <a:cubicBezTo>
                    <a:pt x="3154" y="4901"/>
                    <a:pt x="3146" y="4894"/>
                    <a:pt x="3138" y="4886"/>
                  </a:cubicBezTo>
                  <a:cubicBezTo>
                    <a:pt x="3130" y="4886"/>
                    <a:pt x="3122" y="4878"/>
                    <a:pt x="3099" y="4862"/>
                  </a:cubicBezTo>
                  <a:cubicBezTo>
                    <a:pt x="3035" y="4830"/>
                    <a:pt x="3004" y="4822"/>
                    <a:pt x="2988" y="4822"/>
                  </a:cubicBezTo>
                  <a:cubicBezTo>
                    <a:pt x="2980" y="4822"/>
                    <a:pt x="2980" y="4807"/>
                    <a:pt x="2972" y="4799"/>
                  </a:cubicBezTo>
                  <a:cubicBezTo>
                    <a:pt x="2972" y="4791"/>
                    <a:pt x="2972" y="4775"/>
                    <a:pt x="2956" y="4767"/>
                  </a:cubicBezTo>
                  <a:cubicBezTo>
                    <a:pt x="2941" y="4759"/>
                    <a:pt x="2948" y="4743"/>
                    <a:pt x="2948" y="4728"/>
                  </a:cubicBezTo>
                  <a:cubicBezTo>
                    <a:pt x="2956" y="4712"/>
                    <a:pt x="2956" y="4696"/>
                    <a:pt x="2948" y="4688"/>
                  </a:cubicBezTo>
                  <a:cubicBezTo>
                    <a:pt x="2933" y="4672"/>
                    <a:pt x="2917" y="4641"/>
                    <a:pt x="2901" y="4617"/>
                  </a:cubicBezTo>
                  <a:cubicBezTo>
                    <a:pt x="2877" y="4577"/>
                    <a:pt x="2862" y="4546"/>
                    <a:pt x="2846" y="4530"/>
                  </a:cubicBezTo>
                  <a:cubicBezTo>
                    <a:pt x="2830" y="4506"/>
                    <a:pt x="2838" y="4482"/>
                    <a:pt x="2854" y="4467"/>
                  </a:cubicBezTo>
                  <a:cubicBezTo>
                    <a:pt x="2862" y="4459"/>
                    <a:pt x="2862" y="4443"/>
                    <a:pt x="2862" y="4435"/>
                  </a:cubicBezTo>
                  <a:cubicBezTo>
                    <a:pt x="2862" y="4435"/>
                    <a:pt x="2854" y="4427"/>
                    <a:pt x="2846" y="4419"/>
                  </a:cubicBezTo>
                  <a:cubicBezTo>
                    <a:pt x="2798" y="4395"/>
                    <a:pt x="2806" y="4372"/>
                    <a:pt x="2814" y="4348"/>
                  </a:cubicBezTo>
                  <a:cubicBezTo>
                    <a:pt x="2814" y="4340"/>
                    <a:pt x="2814" y="4332"/>
                    <a:pt x="2814" y="4332"/>
                  </a:cubicBezTo>
                  <a:cubicBezTo>
                    <a:pt x="2814" y="4317"/>
                    <a:pt x="2822" y="4308"/>
                    <a:pt x="2822" y="4301"/>
                  </a:cubicBezTo>
                  <a:cubicBezTo>
                    <a:pt x="2830" y="4293"/>
                    <a:pt x="2830" y="4293"/>
                    <a:pt x="2822" y="4285"/>
                  </a:cubicBezTo>
                  <a:cubicBezTo>
                    <a:pt x="2814" y="4277"/>
                    <a:pt x="2806" y="4269"/>
                    <a:pt x="2798" y="4261"/>
                  </a:cubicBezTo>
                  <a:cubicBezTo>
                    <a:pt x="2790" y="4245"/>
                    <a:pt x="2775" y="4230"/>
                    <a:pt x="2751" y="4222"/>
                  </a:cubicBezTo>
                  <a:cubicBezTo>
                    <a:pt x="2719" y="4222"/>
                    <a:pt x="2711" y="4206"/>
                    <a:pt x="2703" y="4182"/>
                  </a:cubicBezTo>
                  <a:cubicBezTo>
                    <a:pt x="2703" y="4166"/>
                    <a:pt x="2695" y="4158"/>
                    <a:pt x="2688" y="4142"/>
                  </a:cubicBezTo>
                  <a:cubicBezTo>
                    <a:pt x="2664" y="4111"/>
                    <a:pt x="2569" y="3977"/>
                    <a:pt x="2522" y="3953"/>
                  </a:cubicBezTo>
                  <a:cubicBezTo>
                    <a:pt x="2498" y="3945"/>
                    <a:pt x="2498" y="3929"/>
                    <a:pt x="2506" y="3921"/>
                  </a:cubicBezTo>
                  <a:cubicBezTo>
                    <a:pt x="2506" y="3905"/>
                    <a:pt x="2514" y="3897"/>
                    <a:pt x="2498" y="3882"/>
                  </a:cubicBezTo>
                  <a:cubicBezTo>
                    <a:pt x="2490" y="3866"/>
                    <a:pt x="2482" y="3858"/>
                    <a:pt x="2482" y="3842"/>
                  </a:cubicBezTo>
                  <a:cubicBezTo>
                    <a:pt x="2474" y="3811"/>
                    <a:pt x="2466" y="3763"/>
                    <a:pt x="2395" y="3668"/>
                  </a:cubicBezTo>
                  <a:cubicBezTo>
                    <a:pt x="2340" y="3581"/>
                    <a:pt x="2332" y="3534"/>
                    <a:pt x="2332" y="3510"/>
                  </a:cubicBezTo>
                  <a:cubicBezTo>
                    <a:pt x="2332" y="3494"/>
                    <a:pt x="2324" y="3486"/>
                    <a:pt x="2308" y="3471"/>
                  </a:cubicBezTo>
                  <a:cubicBezTo>
                    <a:pt x="2261" y="3439"/>
                    <a:pt x="2182" y="3376"/>
                    <a:pt x="2150" y="3336"/>
                  </a:cubicBezTo>
                  <a:cubicBezTo>
                    <a:pt x="2134" y="3328"/>
                    <a:pt x="2118" y="3313"/>
                    <a:pt x="2103" y="3289"/>
                  </a:cubicBezTo>
                  <a:cubicBezTo>
                    <a:pt x="2071" y="3249"/>
                    <a:pt x="2031" y="3202"/>
                    <a:pt x="2016" y="3202"/>
                  </a:cubicBezTo>
                  <a:lnTo>
                    <a:pt x="2016" y="3202"/>
                  </a:lnTo>
                  <a:cubicBezTo>
                    <a:pt x="2000" y="3218"/>
                    <a:pt x="1976" y="3225"/>
                    <a:pt x="1960" y="3225"/>
                  </a:cubicBezTo>
                  <a:cubicBezTo>
                    <a:pt x="1952" y="3225"/>
                    <a:pt x="1945" y="3218"/>
                    <a:pt x="1936" y="3210"/>
                  </a:cubicBezTo>
                  <a:cubicBezTo>
                    <a:pt x="1929" y="3210"/>
                    <a:pt x="1929" y="3202"/>
                    <a:pt x="1921" y="3202"/>
                  </a:cubicBezTo>
                  <a:cubicBezTo>
                    <a:pt x="1913" y="3186"/>
                    <a:pt x="1905" y="3186"/>
                    <a:pt x="1897" y="3186"/>
                  </a:cubicBezTo>
                  <a:cubicBezTo>
                    <a:pt x="1889" y="3186"/>
                    <a:pt x="1881" y="3186"/>
                    <a:pt x="1873" y="3186"/>
                  </a:cubicBezTo>
                  <a:cubicBezTo>
                    <a:pt x="1865" y="3186"/>
                    <a:pt x="1858" y="3194"/>
                    <a:pt x="1850" y="3194"/>
                  </a:cubicBezTo>
                  <a:cubicBezTo>
                    <a:pt x="1834" y="3202"/>
                    <a:pt x="1826" y="3202"/>
                    <a:pt x="1810" y="3202"/>
                  </a:cubicBezTo>
                  <a:cubicBezTo>
                    <a:pt x="1794" y="3202"/>
                    <a:pt x="1786" y="3186"/>
                    <a:pt x="1778" y="3178"/>
                  </a:cubicBezTo>
                  <a:cubicBezTo>
                    <a:pt x="1763" y="3170"/>
                    <a:pt x="1755" y="3154"/>
                    <a:pt x="1723" y="3154"/>
                  </a:cubicBezTo>
                  <a:cubicBezTo>
                    <a:pt x="1723" y="3154"/>
                    <a:pt x="1723" y="3154"/>
                    <a:pt x="1715" y="3154"/>
                  </a:cubicBezTo>
                  <a:cubicBezTo>
                    <a:pt x="1699" y="3154"/>
                    <a:pt x="1692" y="3154"/>
                    <a:pt x="1676" y="3162"/>
                  </a:cubicBezTo>
                  <a:cubicBezTo>
                    <a:pt x="1660" y="3178"/>
                    <a:pt x="1644" y="3186"/>
                    <a:pt x="1597" y="3194"/>
                  </a:cubicBezTo>
                  <a:cubicBezTo>
                    <a:pt x="1533" y="3202"/>
                    <a:pt x="1533" y="3225"/>
                    <a:pt x="1533" y="3249"/>
                  </a:cubicBezTo>
                  <a:cubicBezTo>
                    <a:pt x="1533" y="3257"/>
                    <a:pt x="1525" y="3265"/>
                    <a:pt x="1525" y="3273"/>
                  </a:cubicBezTo>
                  <a:cubicBezTo>
                    <a:pt x="1525" y="3281"/>
                    <a:pt x="1518" y="3289"/>
                    <a:pt x="1510" y="3297"/>
                  </a:cubicBezTo>
                  <a:cubicBezTo>
                    <a:pt x="1502" y="3320"/>
                    <a:pt x="1486" y="3344"/>
                    <a:pt x="1478" y="3376"/>
                  </a:cubicBezTo>
                  <a:cubicBezTo>
                    <a:pt x="1470" y="3384"/>
                    <a:pt x="1470" y="3391"/>
                    <a:pt x="1470" y="3400"/>
                  </a:cubicBezTo>
                  <a:cubicBezTo>
                    <a:pt x="1462" y="3439"/>
                    <a:pt x="1454" y="3478"/>
                    <a:pt x="1415" y="3494"/>
                  </a:cubicBezTo>
                  <a:cubicBezTo>
                    <a:pt x="1399" y="3502"/>
                    <a:pt x="1391" y="3526"/>
                    <a:pt x="1383" y="3542"/>
                  </a:cubicBezTo>
                  <a:cubicBezTo>
                    <a:pt x="1375" y="3550"/>
                    <a:pt x="1375" y="3565"/>
                    <a:pt x="1359" y="3565"/>
                  </a:cubicBezTo>
                  <a:cubicBezTo>
                    <a:pt x="1352" y="3565"/>
                    <a:pt x="1336" y="3565"/>
                    <a:pt x="1328" y="3557"/>
                  </a:cubicBezTo>
                  <a:cubicBezTo>
                    <a:pt x="1312" y="3550"/>
                    <a:pt x="1304" y="3534"/>
                    <a:pt x="1288" y="3526"/>
                  </a:cubicBezTo>
                  <a:cubicBezTo>
                    <a:pt x="1233" y="3494"/>
                    <a:pt x="1162" y="3439"/>
                    <a:pt x="1146" y="3439"/>
                  </a:cubicBezTo>
                  <a:cubicBezTo>
                    <a:pt x="1138" y="3439"/>
                    <a:pt x="1138" y="3439"/>
                    <a:pt x="1138" y="3439"/>
                  </a:cubicBezTo>
                  <a:cubicBezTo>
                    <a:pt x="1138" y="3447"/>
                    <a:pt x="1138" y="3447"/>
                    <a:pt x="1138" y="3447"/>
                  </a:cubicBezTo>
                  <a:cubicBezTo>
                    <a:pt x="1122" y="3447"/>
                    <a:pt x="1106" y="3431"/>
                    <a:pt x="1091" y="3415"/>
                  </a:cubicBezTo>
                  <a:cubicBezTo>
                    <a:pt x="1067" y="3391"/>
                    <a:pt x="1051" y="3376"/>
                    <a:pt x="1028" y="3376"/>
                  </a:cubicBezTo>
                  <a:cubicBezTo>
                    <a:pt x="996" y="3376"/>
                    <a:pt x="933" y="3344"/>
                    <a:pt x="909" y="3304"/>
                  </a:cubicBezTo>
                  <a:cubicBezTo>
                    <a:pt x="901" y="3297"/>
                    <a:pt x="901" y="3289"/>
                    <a:pt x="893" y="3281"/>
                  </a:cubicBezTo>
                  <a:cubicBezTo>
                    <a:pt x="893" y="3265"/>
                    <a:pt x="893" y="3265"/>
                    <a:pt x="869" y="3257"/>
                  </a:cubicBezTo>
                  <a:cubicBezTo>
                    <a:pt x="861" y="3249"/>
                    <a:pt x="861" y="3249"/>
                    <a:pt x="861" y="3249"/>
                  </a:cubicBezTo>
                  <a:cubicBezTo>
                    <a:pt x="822" y="3241"/>
                    <a:pt x="798" y="3233"/>
                    <a:pt x="782" y="3186"/>
                  </a:cubicBezTo>
                  <a:cubicBezTo>
                    <a:pt x="775" y="3170"/>
                    <a:pt x="766" y="3147"/>
                    <a:pt x="751" y="3131"/>
                  </a:cubicBezTo>
                  <a:cubicBezTo>
                    <a:pt x="735" y="3091"/>
                    <a:pt x="711" y="3051"/>
                    <a:pt x="719" y="3020"/>
                  </a:cubicBezTo>
                  <a:cubicBezTo>
                    <a:pt x="727" y="2996"/>
                    <a:pt x="743" y="2988"/>
                    <a:pt x="759" y="2980"/>
                  </a:cubicBezTo>
                  <a:cubicBezTo>
                    <a:pt x="766" y="2980"/>
                    <a:pt x="766" y="2973"/>
                    <a:pt x="775" y="2965"/>
                  </a:cubicBezTo>
                  <a:cubicBezTo>
                    <a:pt x="775" y="2957"/>
                    <a:pt x="766" y="2941"/>
                    <a:pt x="743" y="2917"/>
                  </a:cubicBezTo>
                  <a:cubicBezTo>
                    <a:pt x="695" y="2854"/>
                    <a:pt x="695" y="2854"/>
                    <a:pt x="695" y="2830"/>
                  </a:cubicBezTo>
                  <a:cubicBezTo>
                    <a:pt x="695" y="2830"/>
                    <a:pt x="695" y="2822"/>
                    <a:pt x="695" y="2814"/>
                  </a:cubicBezTo>
                  <a:cubicBezTo>
                    <a:pt x="695" y="2807"/>
                    <a:pt x="695" y="2799"/>
                    <a:pt x="695" y="2791"/>
                  </a:cubicBezTo>
                  <a:cubicBezTo>
                    <a:pt x="703" y="2775"/>
                    <a:pt x="703" y="2767"/>
                    <a:pt x="656" y="2727"/>
                  </a:cubicBezTo>
                  <a:cubicBezTo>
                    <a:pt x="608" y="2696"/>
                    <a:pt x="585" y="2672"/>
                    <a:pt x="561" y="2648"/>
                  </a:cubicBezTo>
                  <a:cubicBezTo>
                    <a:pt x="553" y="2641"/>
                    <a:pt x="545" y="2633"/>
                    <a:pt x="529" y="2617"/>
                  </a:cubicBezTo>
                  <a:cubicBezTo>
                    <a:pt x="513" y="2601"/>
                    <a:pt x="498" y="2593"/>
                    <a:pt x="482" y="2593"/>
                  </a:cubicBezTo>
                  <a:cubicBezTo>
                    <a:pt x="458" y="2585"/>
                    <a:pt x="435" y="2577"/>
                    <a:pt x="427" y="2538"/>
                  </a:cubicBezTo>
                  <a:cubicBezTo>
                    <a:pt x="411" y="2490"/>
                    <a:pt x="403" y="2474"/>
                    <a:pt x="371" y="2451"/>
                  </a:cubicBezTo>
                  <a:cubicBezTo>
                    <a:pt x="371" y="2443"/>
                    <a:pt x="363" y="2435"/>
                    <a:pt x="355" y="2427"/>
                  </a:cubicBezTo>
                  <a:cubicBezTo>
                    <a:pt x="308" y="2380"/>
                    <a:pt x="292" y="2364"/>
                    <a:pt x="229" y="2324"/>
                  </a:cubicBezTo>
                  <a:cubicBezTo>
                    <a:pt x="213" y="2308"/>
                    <a:pt x="197" y="2308"/>
                    <a:pt x="189" y="2308"/>
                  </a:cubicBezTo>
                  <a:cubicBezTo>
                    <a:pt x="166" y="2301"/>
                    <a:pt x="166" y="2301"/>
                    <a:pt x="166" y="2261"/>
                  </a:cubicBezTo>
                  <a:cubicBezTo>
                    <a:pt x="166" y="2190"/>
                    <a:pt x="95" y="2143"/>
                    <a:pt x="87" y="2143"/>
                  </a:cubicBezTo>
                  <a:cubicBezTo>
                    <a:pt x="87" y="2143"/>
                    <a:pt x="87" y="2143"/>
                    <a:pt x="55" y="2143"/>
                  </a:cubicBezTo>
                  <a:cubicBezTo>
                    <a:pt x="47" y="2143"/>
                    <a:pt x="47" y="2143"/>
                    <a:pt x="47" y="2143"/>
                  </a:cubicBezTo>
                  <a:cubicBezTo>
                    <a:pt x="47" y="2135"/>
                    <a:pt x="47" y="2135"/>
                    <a:pt x="47" y="2135"/>
                  </a:cubicBezTo>
                  <a:cubicBezTo>
                    <a:pt x="0" y="2040"/>
                    <a:pt x="8" y="2032"/>
                    <a:pt x="8" y="2024"/>
                  </a:cubicBezTo>
                  <a:lnTo>
                    <a:pt x="16" y="2024"/>
                  </a:lnTo>
                  <a:lnTo>
                    <a:pt x="23" y="2024"/>
                  </a:lnTo>
                  <a:cubicBezTo>
                    <a:pt x="71" y="2032"/>
                    <a:pt x="1399" y="2143"/>
                    <a:pt x="1423" y="2143"/>
                  </a:cubicBezTo>
                  <a:cubicBezTo>
                    <a:pt x="1454" y="2143"/>
                    <a:pt x="1454" y="2103"/>
                    <a:pt x="1454" y="2103"/>
                  </a:cubicBezTo>
                  <a:cubicBezTo>
                    <a:pt x="1597" y="0"/>
                    <a:pt x="1597" y="0"/>
                    <a:pt x="1597" y="0"/>
                  </a:cubicBezTo>
                  <a:lnTo>
                    <a:pt x="1597" y="0"/>
                  </a:lnTo>
                  <a:cubicBezTo>
                    <a:pt x="2743" y="63"/>
                    <a:pt x="2743" y="63"/>
                    <a:pt x="2743" y="63"/>
                  </a:cubicBezTo>
                  <a:lnTo>
                    <a:pt x="2743" y="63"/>
                  </a:lnTo>
                  <a:cubicBezTo>
                    <a:pt x="2735" y="419"/>
                    <a:pt x="2735" y="949"/>
                    <a:pt x="2759" y="965"/>
                  </a:cubicBezTo>
                  <a:cubicBezTo>
                    <a:pt x="2775" y="980"/>
                    <a:pt x="2790" y="996"/>
                    <a:pt x="2798" y="1012"/>
                  </a:cubicBezTo>
                  <a:cubicBezTo>
                    <a:pt x="2806" y="1028"/>
                    <a:pt x="2822" y="1044"/>
                    <a:pt x="2838" y="1060"/>
                  </a:cubicBezTo>
                  <a:cubicBezTo>
                    <a:pt x="2846" y="1067"/>
                    <a:pt x="2854" y="1067"/>
                    <a:pt x="2862" y="1067"/>
                  </a:cubicBezTo>
                  <a:cubicBezTo>
                    <a:pt x="2869" y="1067"/>
                    <a:pt x="2869" y="1067"/>
                    <a:pt x="2877" y="1067"/>
                  </a:cubicBezTo>
                  <a:cubicBezTo>
                    <a:pt x="2885" y="1067"/>
                    <a:pt x="2885" y="1060"/>
                    <a:pt x="2893" y="1060"/>
                  </a:cubicBezTo>
                  <a:cubicBezTo>
                    <a:pt x="2901" y="1060"/>
                    <a:pt x="2909" y="1060"/>
                    <a:pt x="2917" y="1067"/>
                  </a:cubicBezTo>
                  <a:cubicBezTo>
                    <a:pt x="2925" y="1067"/>
                    <a:pt x="2925" y="1067"/>
                    <a:pt x="2933" y="1067"/>
                  </a:cubicBezTo>
                  <a:cubicBezTo>
                    <a:pt x="2941" y="1067"/>
                    <a:pt x="2941" y="1060"/>
                    <a:pt x="2948" y="1051"/>
                  </a:cubicBezTo>
                  <a:cubicBezTo>
                    <a:pt x="2948" y="1044"/>
                    <a:pt x="2948" y="1036"/>
                    <a:pt x="2964" y="1028"/>
                  </a:cubicBezTo>
                  <a:cubicBezTo>
                    <a:pt x="2964" y="1028"/>
                    <a:pt x="2964" y="1028"/>
                    <a:pt x="2972" y="1028"/>
                  </a:cubicBezTo>
                  <a:cubicBezTo>
                    <a:pt x="2988" y="1028"/>
                    <a:pt x="2996" y="1051"/>
                    <a:pt x="3012" y="1075"/>
                  </a:cubicBezTo>
                  <a:cubicBezTo>
                    <a:pt x="3012" y="1083"/>
                    <a:pt x="3012" y="1083"/>
                    <a:pt x="3012" y="1083"/>
                  </a:cubicBezTo>
                  <a:cubicBezTo>
                    <a:pt x="3020" y="1091"/>
                    <a:pt x="3020" y="1099"/>
                    <a:pt x="3020" y="1107"/>
                  </a:cubicBezTo>
                  <a:cubicBezTo>
                    <a:pt x="3020" y="1131"/>
                    <a:pt x="3028" y="1146"/>
                    <a:pt x="3043" y="1146"/>
                  </a:cubicBezTo>
                  <a:cubicBezTo>
                    <a:pt x="3051" y="1154"/>
                    <a:pt x="3067" y="1154"/>
                    <a:pt x="3067" y="1162"/>
                  </a:cubicBezTo>
                  <a:cubicBezTo>
                    <a:pt x="3083" y="1162"/>
                    <a:pt x="3091" y="1170"/>
                    <a:pt x="3115" y="1170"/>
                  </a:cubicBezTo>
                  <a:cubicBezTo>
                    <a:pt x="3115" y="1170"/>
                    <a:pt x="3122" y="1170"/>
                    <a:pt x="3130" y="1170"/>
                  </a:cubicBezTo>
                  <a:cubicBezTo>
                    <a:pt x="3170" y="1162"/>
                    <a:pt x="3186" y="1194"/>
                    <a:pt x="3186" y="1194"/>
                  </a:cubicBezTo>
                  <a:cubicBezTo>
                    <a:pt x="3194" y="1202"/>
                    <a:pt x="3201" y="1202"/>
                    <a:pt x="3209" y="1202"/>
                  </a:cubicBezTo>
                  <a:cubicBezTo>
                    <a:pt x="3217" y="1202"/>
                    <a:pt x="3225" y="1202"/>
                    <a:pt x="3233" y="1202"/>
                  </a:cubicBezTo>
                  <a:cubicBezTo>
                    <a:pt x="3241" y="1194"/>
                    <a:pt x="3249" y="1194"/>
                    <a:pt x="3265" y="1194"/>
                  </a:cubicBezTo>
                  <a:lnTo>
                    <a:pt x="3273" y="1194"/>
                  </a:lnTo>
                  <a:cubicBezTo>
                    <a:pt x="3304" y="1194"/>
                    <a:pt x="3304" y="1210"/>
                    <a:pt x="3312" y="1226"/>
                  </a:cubicBezTo>
                  <a:cubicBezTo>
                    <a:pt x="3312" y="1233"/>
                    <a:pt x="3312" y="1233"/>
                    <a:pt x="3312" y="1233"/>
                  </a:cubicBezTo>
                  <a:cubicBezTo>
                    <a:pt x="3312" y="1241"/>
                    <a:pt x="3312" y="1241"/>
                    <a:pt x="3320" y="1241"/>
                  </a:cubicBezTo>
                  <a:cubicBezTo>
                    <a:pt x="3328" y="1241"/>
                    <a:pt x="3344" y="1233"/>
                    <a:pt x="3352" y="1218"/>
                  </a:cubicBezTo>
                  <a:cubicBezTo>
                    <a:pt x="3352" y="1202"/>
                    <a:pt x="3359" y="1194"/>
                    <a:pt x="3367" y="1194"/>
                  </a:cubicBezTo>
                  <a:cubicBezTo>
                    <a:pt x="3367" y="1194"/>
                    <a:pt x="3375" y="1194"/>
                    <a:pt x="3375" y="1202"/>
                  </a:cubicBezTo>
                  <a:lnTo>
                    <a:pt x="3383" y="1202"/>
                  </a:lnTo>
                  <a:lnTo>
                    <a:pt x="3383" y="1202"/>
                  </a:lnTo>
                  <a:cubicBezTo>
                    <a:pt x="3383" y="1186"/>
                    <a:pt x="3399" y="1186"/>
                    <a:pt x="3399" y="1186"/>
                  </a:cubicBezTo>
                  <a:cubicBezTo>
                    <a:pt x="3407" y="1186"/>
                    <a:pt x="3415" y="1186"/>
                    <a:pt x="3423" y="1186"/>
                  </a:cubicBezTo>
                  <a:cubicBezTo>
                    <a:pt x="3423" y="1186"/>
                    <a:pt x="3439" y="1186"/>
                    <a:pt x="3446" y="1186"/>
                  </a:cubicBezTo>
                  <a:cubicBezTo>
                    <a:pt x="3454" y="1186"/>
                    <a:pt x="3462" y="1194"/>
                    <a:pt x="3462" y="1194"/>
                  </a:cubicBezTo>
                  <a:cubicBezTo>
                    <a:pt x="3470" y="1202"/>
                    <a:pt x="3470" y="1210"/>
                    <a:pt x="3470" y="1226"/>
                  </a:cubicBezTo>
                  <a:lnTo>
                    <a:pt x="3470" y="1233"/>
                  </a:lnTo>
                  <a:cubicBezTo>
                    <a:pt x="3470" y="1249"/>
                    <a:pt x="3470" y="1249"/>
                    <a:pt x="3478" y="1249"/>
                  </a:cubicBezTo>
                  <a:cubicBezTo>
                    <a:pt x="3486" y="1257"/>
                    <a:pt x="3486" y="1257"/>
                    <a:pt x="3494" y="1257"/>
                  </a:cubicBezTo>
                  <a:cubicBezTo>
                    <a:pt x="3510" y="1265"/>
                    <a:pt x="3510" y="1281"/>
                    <a:pt x="3510" y="1297"/>
                  </a:cubicBezTo>
                  <a:cubicBezTo>
                    <a:pt x="3510" y="1304"/>
                    <a:pt x="3502" y="1320"/>
                    <a:pt x="3510" y="1328"/>
                  </a:cubicBezTo>
                  <a:cubicBezTo>
                    <a:pt x="3510" y="1336"/>
                    <a:pt x="3518" y="1336"/>
                    <a:pt x="3518" y="1336"/>
                  </a:cubicBezTo>
                  <a:cubicBezTo>
                    <a:pt x="3526" y="1336"/>
                    <a:pt x="3549" y="1320"/>
                    <a:pt x="3557" y="1304"/>
                  </a:cubicBezTo>
                  <a:cubicBezTo>
                    <a:pt x="3573" y="1281"/>
                    <a:pt x="3597" y="1273"/>
                    <a:pt x="3628" y="1281"/>
                  </a:cubicBezTo>
                  <a:cubicBezTo>
                    <a:pt x="3660" y="1289"/>
                    <a:pt x="3668" y="1304"/>
                    <a:pt x="3676" y="1320"/>
                  </a:cubicBezTo>
                  <a:cubicBezTo>
                    <a:pt x="3684" y="1328"/>
                    <a:pt x="3684" y="1328"/>
                    <a:pt x="3684" y="1328"/>
                  </a:cubicBezTo>
                  <a:cubicBezTo>
                    <a:pt x="3684" y="1336"/>
                    <a:pt x="3692" y="1336"/>
                    <a:pt x="3699" y="1336"/>
                  </a:cubicBezTo>
                  <a:cubicBezTo>
                    <a:pt x="3707" y="1336"/>
                    <a:pt x="3715" y="1336"/>
                    <a:pt x="3715" y="1320"/>
                  </a:cubicBezTo>
                  <a:cubicBezTo>
                    <a:pt x="3715" y="1313"/>
                    <a:pt x="3739" y="1304"/>
                    <a:pt x="3778" y="1304"/>
                  </a:cubicBezTo>
                  <a:cubicBezTo>
                    <a:pt x="3786" y="1304"/>
                    <a:pt x="3794" y="1304"/>
                    <a:pt x="3802" y="1304"/>
                  </a:cubicBezTo>
                  <a:cubicBezTo>
                    <a:pt x="3810" y="1304"/>
                    <a:pt x="3810" y="1304"/>
                    <a:pt x="3810" y="1304"/>
                  </a:cubicBezTo>
                  <a:cubicBezTo>
                    <a:pt x="3818" y="1304"/>
                    <a:pt x="3818" y="1304"/>
                    <a:pt x="3818" y="1313"/>
                  </a:cubicBezTo>
                  <a:cubicBezTo>
                    <a:pt x="3826" y="1313"/>
                    <a:pt x="3818" y="1320"/>
                    <a:pt x="3818" y="1336"/>
                  </a:cubicBezTo>
                  <a:cubicBezTo>
                    <a:pt x="3818" y="1344"/>
                    <a:pt x="3818" y="1352"/>
                    <a:pt x="3810" y="1360"/>
                  </a:cubicBezTo>
                  <a:cubicBezTo>
                    <a:pt x="3810" y="1384"/>
                    <a:pt x="3818" y="1391"/>
                    <a:pt x="3834" y="1391"/>
                  </a:cubicBezTo>
                  <a:cubicBezTo>
                    <a:pt x="3834" y="1391"/>
                    <a:pt x="3842" y="1391"/>
                    <a:pt x="3842" y="1399"/>
                  </a:cubicBezTo>
                  <a:lnTo>
                    <a:pt x="3842" y="1399"/>
                  </a:lnTo>
                  <a:cubicBezTo>
                    <a:pt x="3850" y="1399"/>
                    <a:pt x="3858" y="1368"/>
                    <a:pt x="3858" y="1344"/>
                  </a:cubicBezTo>
                  <a:cubicBezTo>
                    <a:pt x="3858" y="1320"/>
                    <a:pt x="3865" y="1320"/>
                    <a:pt x="3865" y="1304"/>
                  </a:cubicBezTo>
                  <a:cubicBezTo>
                    <a:pt x="3874" y="1297"/>
                    <a:pt x="3874" y="1297"/>
                    <a:pt x="3881" y="1281"/>
                  </a:cubicBezTo>
                  <a:cubicBezTo>
                    <a:pt x="3881" y="1273"/>
                    <a:pt x="3889" y="1265"/>
                    <a:pt x="3897" y="1265"/>
                  </a:cubicBezTo>
                  <a:lnTo>
                    <a:pt x="3905" y="1273"/>
                  </a:lnTo>
                  <a:cubicBezTo>
                    <a:pt x="3913" y="1281"/>
                    <a:pt x="3913" y="1289"/>
                    <a:pt x="3913" y="1289"/>
                  </a:cubicBezTo>
                  <a:cubicBezTo>
                    <a:pt x="3929" y="1304"/>
                    <a:pt x="3945" y="1313"/>
                    <a:pt x="3960" y="1336"/>
                  </a:cubicBezTo>
                  <a:cubicBezTo>
                    <a:pt x="3960" y="1344"/>
                    <a:pt x="3968" y="1344"/>
                    <a:pt x="3968" y="1344"/>
                  </a:cubicBezTo>
                  <a:cubicBezTo>
                    <a:pt x="3976" y="1344"/>
                    <a:pt x="3984" y="1328"/>
                    <a:pt x="3984" y="1313"/>
                  </a:cubicBezTo>
                  <a:lnTo>
                    <a:pt x="3984" y="1313"/>
                  </a:lnTo>
                  <a:cubicBezTo>
                    <a:pt x="3992" y="1304"/>
                    <a:pt x="3992" y="1297"/>
                    <a:pt x="4000" y="1297"/>
                  </a:cubicBezTo>
                  <a:cubicBezTo>
                    <a:pt x="4007" y="1297"/>
                    <a:pt x="4023" y="1313"/>
                    <a:pt x="4038" y="1328"/>
                  </a:cubicBezTo>
                  <a:cubicBezTo>
                    <a:pt x="4046" y="1336"/>
                    <a:pt x="4046" y="1336"/>
                    <a:pt x="4054" y="1344"/>
                  </a:cubicBezTo>
                  <a:cubicBezTo>
                    <a:pt x="4078" y="1368"/>
                    <a:pt x="4094" y="1391"/>
                    <a:pt x="4125" y="1407"/>
                  </a:cubicBezTo>
                  <a:cubicBezTo>
                    <a:pt x="4133" y="1415"/>
                    <a:pt x="4133" y="1415"/>
                    <a:pt x="4141" y="1415"/>
                  </a:cubicBezTo>
                  <a:cubicBezTo>
                    <a:pt x="4157" y="1415"/>
                    <a:pt x="4165" y="1399"/>
                    <a:pt x="4181" y="1384"/>
                  </a:cubicBezTo>
                  <a:cubicBezTo>
                    <a:pt x="4181" y="1376"/>
                    <a:pt x="4181" y="1376"/>
                    <a:pt x="4188" y="1376"/>
                  </a:cubicBezTo>
                  <a:cubicBezTo>
                    <a:pt x="4204" y="1352"/>
                    <a:pt x="4236" y="1328"/>
                    <a:pt x="4276" y="1320"/>
                  </a:cubicBezTo>
                  <a:cubicBezTo>
                    <a:pt x="4276" y="1313"/>
                    <a:pt x="4284" y="1313"/>
                    <a:pt x="4291" y="1313"/>
                  </a:cubicBezTo>
                  <a:cubicBezTo>
                    <a:pt x="4299" y="1313"/>
                    <a:pt x="4299" y="1320"/>
                    <a:pt x="4307" y="1328"/>
                  </a:cubicBezTo>
                  <a:cubicBezTo>
                    <a:pt x="4307" y="1328"/>
                    <a:pt x="4315" y="1336"/>
                    <a:pt x="4323" y="1344"/>
                  </a:cubicBezTo>
                  <a:cubicBezTo>
                    <a:pt x="4323" y="1352"/>
                    <a:pt x="4331" y="1352"/>
                    <a:pt x="4339" y="1352"/>
                  </a:cubicBezTo>
                  <a:cubicBezTo>
                    <a:pt x="4347" y="1352"/>
                    <a:pt x="4363" y="1328"/>
                    <a:pt x="4363" y="1313"/>
                  </a:cubicBezTo>
                  <a:cubicBezTo>
                    <a:pt x="4370" y="1281"/>
                    <a:pt x="4410" y="1281"/>
                    <a:pt x="4434" y="1281"/>
                  </a:cubicBezTo>
                  <a:cubicBezTo>
                    <a:pt x="4450" y="1281"/>
                    <a:pt x="4450" y="1289"/>
                    <a:pt x="4457" y="1297"/>
                  </a:cubicBezTo>
                  <a:cubicBezTo>
                    <a:pt x="4465" y="1304"/>
                    <a:pt x="4465" y="1313"/>
                    <a:pt x="4481" y="1328"/>
                  </a:cubicBezTo>
                  <a:cubicBezTo>
                    <a:pt x="4489" y="1336"/>
                    <a:pt x="4497" y="1336"/>
                    <a:pt x="4505" y="1336"/>
                  </a:cubicBezTo>
                  <a:cubicBezTo>
                    <a:pt x="4521" y="1336"/>
                    <a:pt x="4528" y="1320"/>
                    <a:pt x="4537" y="1313"/>
                  </a:cubicBezTo>
                  <a:lnTo>
                    <a:pt x="4537" y="1313"/>
                  </a:lnTo>
                  <a:cubicBezTo>
                    <a:pt x="4537" y="1304"/>
                    <a:pt x="4544" y="1304"/>
                    <a:pt x="4544" y="1304"/>
                  </a:cubicBezTo>
                  <a:cubicBezTo>
                    <a:pt x="4552" y="1289"/>
                    <a:pt x="4568" y="1273"/>
                    <a:pt x="4584" y="1265"/>
                  </a:cubicBezTo>
                  <a:cubicBezTo>
                    <a:pt x="4608" y="1265"/>
                    <a:pt x="4631" y="1281"/>
                    <a:pt x="4671" y="1328"/>
                  </a:cubicBezTo>
                  <a:cubicBezTo>
                    <a:pt x="4703" y="1368"/>
                    <a:pt x="4718" y="1368"/>
                    <a:pt x="4734" y="1376"/>
                  </a:cubicBezTo>
                  <a:cubicBezTo>
                    <a:pt x="4742" y="1376"/>
                    <a:pt x="4750" y="1376"/>
                    <a:pt x="4750" y="1384"/>
                  </a:cubicBezTo>
                  <a:cubicBezTo>
                    <a:pt x="4766" y="1391"/>
                    <a:pt x="4781" y="1415"/>
                    <a:pt x="4813" y="1415"/>
                  </a:cubicBezTo>
                  <a:cubicBezTo>
                    <a:pt x="4829" y="1415"/>
                    <a:pt x="4837" y="1407"/>
                    <a:pt x="4845" y="1407"/>
                  </a:cubicBezTo>
                  <a:cubicBezTo>
                    <a:pt x="4845" y="1399"/>
                    <a:pt x="4853" y="1399"/>
                    <a:pt x="4868" y="1399"/>
                  </a:cubicBezTo>
                  <a:cubicBezTo>
                    <a:pt x="4884" y="1399"/>
                    <a:pt x="4892" y="1415"/>
                    <a:pt x="4892" y="1431"/>
                  </a:cubicBezTo>
                  <a:cubicBezTo>
                    <a:pt x="4900" y="1447"/>
                    <a:pt x="4900" y="1455"/>
                    <a:pt x="4908" y="1463"/>
                  </a:cubicBezTo>
                  <a:cubicBezTo>
                    <a:pt x="4916" y="1471"/>
                    <a:pt x="4916" y="1471"/>
                    <a:pt x="4916" y="1471"/>
                  </a:cubicBezTo>
                  <a:cubicBezTo>
                    <a:pt x="4916" y="1471"/>
                    <a:pt x="4924" y="1463"/>
                    <a:pt x="4924" y="1455"/>
                  </a:cubicBezTo>
                  <a:cubicBezTo>
                    <a:pt x="4924" y="1439"/>
                    <a:pt x="4932" y="1431"/>
                    <a:pt x="4940" y="1431"/>
                  </a:cubicBezTo>
                  <a:cubicBezTo>
                    <a:pt x="4940" y="1431"/>
                    <a:pt x="4956" y="1431"/>
                    <a:pt x="4963" y="1431"/>
                  </a:cubicBezTo>
                  <a:cubicBezTo>
                    <a:pt x="4971" y="1439"/>
                    <a:pt x="4987" y="1439"/>
                    <a:pt x="5003" y="1439"/>
                  </a:cubicBezTo>
                  <a:cubicBezTo>
                    <a:pt x="5027" y="1439"/>
                    <a:pt x="5043" y="1463"/>
                    <a:pt x="5043" y="1463"/>
                  </a:cubicBezTo>
                  <a:lnTo>
                    <a:pt x="5043" y="1463"/>
                  </a:lnTo>
                  <a:lnTo>
                    <a:pt x="5043" y="1463"/>
                  </a:lnTo>
                  <a:cubicBezTo>
                    <a:pt x="5058" y="2206"/>
                    <a:pt x="5058" y="2206"/>
                    <a:pt x="5058" y="2206"/>
                  </a:cubicBezTo>
                  <a:cubicBezTo>
                    <a:pt x="5066" y="2206"/>
                    <a:pt x="5090" y="2221"/>
                    <a:pt x="5106" y="2245"/>
                  </a:cubicBezTo>
                  <a:cubicBezTo>
                    <a:pt x="5106" y="2253"/>
                    <a:pt x="5114" y="2261"/>
                    <a:pt x="5121" y="2269"/>
                  </a:cubicBezTo>
                  <a:cubicBezTo>
                    <a:pt x="5137" y="2277"/>
                    <a:pt x="5153" y="2293"/>
                    <a:pt x="5161" y="2316"/>
                  </a:cubicBezTo>
                  <a:cubicBezTo>
                    <a:pt x="5169" y="2348"/>
                    <a:pt x="5169" y="2356"/>
                    <a:pt x="5161" y="2372"/>
                  </a:cubicBezTo>
                  <a:cubicBezTo>
                    <a:pt x="5161" y="2372"/>
                    <a:pt x="5161" y="2380"/>
                    <a:pt x="5153" y="2388"/>
                  </a:cubicBezTo>
                  <a:cubicBezTo>
                    <a:pt x="5153" y="2403"/>
                    <a:pt x="5161" y="2403"/>
                    <a:pt x="5169" y="2411"/>
                  </a:cubicBezTo>
                  <a:cubicBezTo>
                    <a:pt x="5177" y="2411"/>
                    <a:pt x="5177" y="2419"/>
                    <a:pt x="5185" y="2419"/>
                  </a:cubicBezTo>
                  <a:cubicBezTo>
                    <a:pt x="5201" y="2435"/>
                    <a:pt x="5224" y="2459"/>
                    <a:pt x="5216" y="2506"/>
                  </a:cubicBezTo>
                  <a:cubicBezTo>
                    <a:pt x="5216" y="2530"/>
                    <a:pt x="5224" y="2530"/>
                    <a:pt x="5232" y="2538"/>
                  </a:cubicBezTo>
                  <a:cubicBezTo>
                    <a:pt x="5240" y="2538"/>
                    <a:pt x="5256" y="2546"/>
                    <a:pt x="5264" y="2561"/>
                  </a:cubicBezTo>
                  <a:cubicBezTo>
                    <a:pt x="5280" y="2593"/>
                    <a:pt x="5280" y="2625"/>
                    <a:pt x="5280" y="2656"/>
                  </a:cubicBezTo>
                  <a:cubicBezTo>
                    <a:pt x="5272" y="2672"/>
                    <a:pt x="5272" y="2696"/>
                    <a:pt x="5272" y="2712"/>
                  </a:cubicBezTo>
                  <a:cubicBezTo>
                    <a:pt x="5272" y="2712"/>
                    <a:pt x="5272" y="2712"/>
                    <a:pt x="5280" y="2720"/>
                  </a:cubicBezTo>
                  <a:cubicBezTo>
                    <a:pt x="5280" y="2727"/>
                    <a:pt x="5280" y="2759"/>
                    <a:pt x="5256" y="2807"/>
                  </a:cubicBezTo>
                  <a:cubicBezTo>
                    <a:pt x="5248" y="2830"/>
                    <a:pt x="5240" y="2838"/>
                    <a:pt x="5224" y="2846"/>
                  </a:cubicBezTo>
                  <a:cubicBezTo>
                    <a:pt x="5224" y="2846"/>
                    <a:pt x="5216" y="2854"/>
                    <a:pt x="5208" y="2862"/>
                  </a:cubicBezTo>
                  <a:cubicBezTo>
                    <a:pt x="5201" y="2870"/>
                    <a:pt x="5201" y="2878"/>
                    <a:pt x="5201" y="2878"/>
                  </a:cubicBezTo>
                  <a:cubicBezTo>
                    <a:pt x="5201" y="2878"/>
                    <a:pt x="5201" y="2878"/>
                    <a:pt x="5208" y="2878"/>
                  </a:cubicBezTo>
                  <a:cubicBezTo>
                    <a:pt x="5216" y="2886"/>
                    <a:pt x="5224" y="2886"/>
                    <a:pt x="5224" y="2894"/>
                  </a:cubicBezTo>
                  <a:cubicBezTo>
                    <a:pt x="5232" y="2909"/>
                    <a:pt x="5232" y="2925"/>
                    <a:pt x="5232" y="2933"/>
                  </a:cubicBezTo>
                  <a:cubicBezTo>
                    <a:pt x="5224" y="2933"/>
                    <a:pt x="5224" y="2933"/>
                    <a:pt x="5216" y="2933"/>
                  </a:cubicBezTo>
                  <a:cubicBezTo>
                    <a:pt x="5216" y="2933"/>
                    <a:pt x="5208" y="2957"/>
                    <a:pt x="5201" y="2973"/>
                  </a:cubicBezTo>
                  <a:cubicBezTo>
                    <a:pt x="5201" y="2973"/>
                    <a:pt x="5201" y="2973"/>
                    <a:pt x="5201" y="2980"/>
                  </a:cubicBezTo>
                  <a:cubicBezTo>
                    <a:pt x="5201" y="2988"/>
                    <a:pt x="5208" y="2996"/>
                    <a:pt x="5216" y="3012"/>
                  </a:cubicBezTo>
                  <a:cubicBezTo>
                    <a:pt x="5216" y="3020"/>
                    <a:pt x="5216" y="3020"/>
                    <a:pt x="5224" y="3028"/>
                  </a:cubicBezTo>
                  <a:cubicBezTo>
                    <a:pt x="5232" y="3044"/>
                    <a:pt x="5232" y="3060"/>
                    <a:pt x="5232" y="3075"/>
                  </a:cubicBezTo>
                  <a:cubicBezTo>
                    <a:pt x="5232" y="3083"/>
                    <a:pt x="5232" y="3083"/>
                    <a:pt x="5232" y="3091"/>
                  </a:cubicBezTo>
                  <a:cubicBezTo>
                    <a:pt x="5232" y="3099"/>
                    <a:pt x="5224" y="3107"/>
                    <a:pt x="5216" y="3107"/>
                  </a:cubicBezTo>
                  <a:lnTo>
                    <a:pt x="5208" y="3115"/>
                  </a:lnTo>
                  <a:cubicBezTo>
                    <a:pt x="5201" y="3123"/>
                    <a:pt x="5201" y="3131"/>
                    <a:pt x="5201" y="3138"/>
                  </a:cubicBezTo>
                  <a:cubicBezTo>
                    <a:pt x="5201" y="3154"/>
                    <a:pt x="5193" y="3170"/>
                    <a:pt x="5185" y="3178"/>
                  </a:cubicBezTo>
                  <a:cubicBezTo>
                    <a:pt x="5161" y="3202"/>
                    <a:pt x="5153" y="3210"/>
                    <a:pt x="5145" y="3225"/>
                  </a:cubicBezTo>
                  <a:cubicBezTo>
                    <a:pt x="5137" y="3241"/>
                    <a:pt x="5145" y="3241"/>
                    <a:pt x="5153" y="3249"/>
                  </a:cubicBezTo>
                  <a:lnTo>
                    <a:pt x="5153" y="3249"/>
                  </a:lnTo>
                  <a:cubicBezTo>
                    <a:pt x="5169" y="3257"/>
                    <a:pt x="5177" y="3273"/>
                    <a:pt x="5177" y="3273"/>
                  </a:cubicBezTo>
                  <a:cubicBezTo>
                    <a:pt x="5177" y="3281"/>
                    <a:pt x="5177" y="3281"/>
                    <a:pt x="5177" y="3281"/>
                  </a:cubicBezTo>
                  <a:cubicBezTo>
                    <a:pt x="5169" y="3281"/>
                    <a:pt x="5169" y="3281"/>
                    <a:pt x="5169" y="3281"/>
                  </a:cubicBezTo>
                  <a:cubicBezTo>
                    <a:pt x="5169" y="3281"/>
                    <a:pt x="5169" y="3281"/>
                    <a:pt x="5161" y="3281"/>
                  </a:cubicBezTo>
                  <a:cubicBezTo>
                    <a:pt x="5145" y="3281"/>
                    <a:pt x="5114" y="3297"/>
                    <a:pt x="5074" y="3313"/>
                  </a:cubicBezTo>
                  <a:cubicBezTo>
                    <a:pt x="5034" y="3328"/>
                    <a:pt x="5003" y="3336"/>
                    <a:pt x="4979" y="3344"/>
                  </a:cubicBezTo>
                  <a:cubicBezTo>
                    <a:pt x="4963" y="3344"/>
                    <a:pt x="4948" y="3360"/>
                    <a:pt x="4924" y="3368"/>
                  </a:cubicBezTo>
                  <a:cubicBezTo>
                    <a:pt x="4908" y="3384"/>
                    <a:pt x="4892" y="3391"/>
                    <a:pt x="4868" y="3407"/>
                  </a:cubicBezTo>
                  <a:cubicBezTo>
                    <a:pt x="4813" y="3431"/>
                    <a:pt x="4797" y="3463"/>
                    <a:pt x="4790" y="3486"/>
                  </a:cubicBezTo>
                  <a:lnTo>
                    <a:pt x="4790" y="3486"/>
                  </a:lnTo>
                  <a:cubicBezTo>
                    <a:pt x="4781" y="3502"/>
                    <a:pt x="4742" y="3534"/>
                    <a:pt x="4703" y="3550"/>
                  </a:cubicBezTo>
                  <a:cubicBezTo>
                    <a:pt x="4695" y="3557"/>
                    <a:pt x="4687" y="3557"/>
                    <a:pt x="4679" y="3557"/>
                  </a:cubicBezTo>
                  <a:lnTo>
                    <a:pt x="4679" y="3557"/>
                  </a:lnTo>
                  <a:cubicBezTo>
                    <a:pt x="4671" y="3550"/>
                    <a:pt x="4671" y="3550"/>
                    <a:pt x="4679" y="3542"/>
                  </a:cubicBezTo>
                  <a:lnTo>
                    <a:pt x="4679" y="3534"/>
                  </a:lnTo>
                  <a:cubicBezTo>
                    <a:pt x="4679" y="3526"/>
                    <a:pt x="4695" y="3518"/>
                    <a:pt x="4710" y="3510"/>
                  </a:cubicBezTo>
                  <a:cubicBezTo>
                    <a:pt x="4718" y="3502"/>
                    <a:pt x="4726" y="3494"/>
                    <a:pt x="4734" y="3494"/>
                  </a:cubicBezTo>
                  <a:cubicBezTo>
                    <a:pt x="4758" y="3478"/>
                    <a:pt x="4766" y="3463"/>
                    <a:pt x="4774" y="3455"/>
                  </a:cubicBezTo>
                  <a:cubicBezTo>
                    <a:pt x="4781" y="3439"/>
                    <a:pt x="4813" y="3391"/>
                    <a:pt x="4837" y="3384"/>
                  </a:cubicBezTo>
                  <a:lnTo>
                    <a:pt x="4837" y="3384"/>
                  </a:lnTo>
                  <a:lnTo>
                    <a:pt x="4829" y="3384"/>
                  </a:lnTo>
                  <a:cubicBezTo>
                    <a:pt x="4821" y="3384"/>
                    <a:pt x="4821" y="3384"/>
                    <a:pt x="4813" y="3384"/>
                  </a:cubicBezTo>
                  <a:cubicBezTo>
                    <a:pt x="4805" y="3384"/>
                    <a:pt x="4805" y="3384"/>
                    <a:pt x="4797" y="3384"/>
                  </a:cubicBezTo>
                  <a:cubicBezTo>
                    <a:pt x="4790" y="3384"/>
                    <a:pt x="4790" y="3384"/>
                    <a:pt x="4790" y="3376"/>
                  </a:cubicBezTo>
                  <a:cubicBezTo>
                    <a:pt x="4790" y="3368"/>
                    <a:pt x="4781" y="3368"/>
                    <a:pt x="4781" y="3360"/>
                  </a:cubicBezTo>
                  <a:cubicBezTo>
                    <a:pt x="4774" y="3352"/>
                    <a:pt x="4790" y="3344"/>
                    <a:pt x="4790" y="3344"/>
                  </a:cubicBezTo>
                  <a:cubicBezTo>
                    <a:pt x="4790" y="3336"/>
                    <a:pt x="4797" y="3336"/>
                    <a:pt x="4797" y="3336"/>
                  </a:cubicBezTo>
                  <a:cubicBezTo>
                    <a:pt x="4790" y="3336"/>
                    <a:pt x="4790" y="3328"/>
                    <a:pt x="4797" y="3320"/>
                  </a:cubicBezTo>
                  <a:cubicBezTo>
                    <a:pt x="4797" y="3313"/>
                    <a:pt x="4805" y="3304"/>
                    <a:pt x="4813" y="3297"/>
                  </a:cubicBezTo>
                  <a:cubicBezTo>
                    <a:pt x="4821" y="3297"/>
                    <a:pt x="4821" y="3297"/>
                    <a:pt x="4821" y="3289"/>
                  </a:cubicBezTo>
                  <a:cubicBezTo>
                    <a:pt x="4821" y="3289"/>
                    <a:pt x="4813" y="3281"/>
                    <a:pt x="4805" y="3273"/>
                  </a:cubicBezTo>
                  <a:lnTo>
                    <a:pt x="4797" y="3265"/>
                  </a:lnTo>
                  <a:lnTo>
                    <a:pt x="4797" y="3265"/>
                  </a:lnTo>
                  <a:cubicBezTo>
                    <a:pt x="4790" y="3265"/>
                    <a:pt x="4781" y="3265"/>
                    <a:pt x="4774" y="3273"/>
                  </a:cubicBezTo>
                  <a:cubicBezTo>
                    <a:pt x="4766" y="3281"/>
                    <a:pt x="4766" y="3289"/>
                    <a:pt x="4766" y="3297"/>
                  </a:cubicBezTo>
                  <a:cubicBezTo>
                    <a:pt x="4758" y="3297"/>
                    <a:pt x="4758" y="3304"/>
                    <a:pt x="4750" y="3313"/>
                  </a:cubicBezTo>
                  <a:cubicBezTo>
                    <a:pt x="4742" y="3320"/>
                    <a:pt x="4742" y="3320"/>
                    <a:pt x="4734" y="3320"/>
                  </a:cubicBezTo>
                  <a:cubicBezTo>
                    <a:pt x="4726" y="3320"/>
                    <a:pt x="4718" y="3313"/>
                    <a:pt x="4710" y="3304"/>
                  </a:cubicBezTo>
                  <a:cubicBezTo>
                    <a:pt x="4703" y="3304"/>
                    <a:pt x="4695" y="3297"/>
                    <a:pt x="4695" y="3297"/>
                  </a:cubicBezTo>
                  <a:lnTo>
                    <a:pt x="4687" y="3297"/>
                  </a:lnTo>
                  <a:lnTo>
                    <a:pt x="4687" y="3304"/>
                  </a:lnTo>
                  <a:cubicBezTo>
                    <a:pt x="4687" y="3313"/>
                    <a:pt x="4695" y="3320"/>
                    <a:pt x="4687" y="3328"/>
                  </a:cubicBezTo>
                  <a:cubicBezTo>
                    <a:pt x="4687" y="3336"/>
                    <a:pt x="4695" y="3344"/>
                    <a:pt x="4695" y="3344"/>
                  </a:cubicBezTo>
                  <a:cubicBezTo>
                    <a:pt x="4703" y="3352"/>
                    <a:pt x="4703" y="3352"/>
                    <a:pt x="4710" y="3368"/>
                  </a:cubicBezTo>
                  <a:cubicBezTo>
                    <a:pt x="4718" y="3376"/>
                    <a:pt x="4718" y="3384"/>
                    <a:pt x="4718" y="3384"/>
                  </a:cubicBezTo>
                  <a:cubicBezTo>
                    <a:pt x="4726" y="3391"/>
                    <a:pt x="4726" y="3400"/>
                    <a:pt x="4734" y="3407"/>
                  </a:cubicBezTo>
                  <a:cubicBezTo>
                    <a:pt x="4758" y="3431"/>
                    <a:pt x="4742" y="3471"/>
                    <a:pt x="4734" y="3478"/>
                  </a:cubicBezTo>
                  <a:cubicBezTo>
                    <a:pt x="4726" y="3486"/>
                    <a:pt x="4695" y="3518"/>
                    <a:pt x="4663" y="3534"/>
                  </a:cubicBezTo>
                  <a:cubicBezTo>
                    <a:pt x="4647" y="3534"/>
                    <a:pt x="4647" y="3542"/>
                    <a:pt x="4647" y="3557"/>
                  </a:cubicBezTo>
                  <a:cubicBezTo>
                    <a:pt x="4639" y="3565"/>
                    <a:pt x="4639" y="3581"/>
                    <a:pt x="4631" y="3605"/>
                  </a:cubicBezTo>
                  <a:cubicBezTo>
                    <a:pt x="4608" y="3637"/>
                    <a:pt x="4537" y="3684"/>
                    <a:pt x="4489" y="3716"/>
                  </a:cubicBezTo>
                  <a:cubicBezTo>
                    <a:pt x="4473" y="3724"/>
                    <a:pt x="4465" y="3731"/>
                    <a:pt x="4457" y="3739"/>
                  </a:cubicBezTo>
                  <a:cubicBezTo>
                    <a:pt x="4442" y="3755"/>
                    <a:pt x="4410" y="3755"/>
                    <a:pt x="4386" y="3763"/>
                  </a:cubicBezTo>
                  <a:lnTo>
                    <a:pt x="4386" y="3763"/>
                  </a:lnTo>
                  <a:cubicBezTo>
                    <a:pt x="4370" y="3763"/>
                    <a:pt x="4370" y="3763"/>
                    <a:pt x="4370" y="3763"/>
                  </a:cubicBezTo>
                  <a:cubicBezTo>
                    <a:pt x="4370" y="3771"/>
                    <a:pt x="4370" y="3771"/>
                    <a:pt x="4378" y="3779"/>
                  </a:cubicBezTo>
                  <a:cubicBezTo>
                    <a:pt x="4378" y="3779"/>
                    <a:pt x="4378" y="3779"/>
                    <a:pt x="4378" y="3787"/>
                  </a:cubicBezTo>
                  <a:cubicBezTo>
                    <a:pt x="4378" y="3803"/>
                    <a:pt x="4355" y="3811"/>
                    <a:pt x="4315" y="3834"/>
                  </a:cubicBezTo>
                  <a:cubicBezTo>
                    <a:pt x="4291" y="3842"/>
                    <a:pt x="4268" y="3858"/>
                    <a:pt x="4252" y="3866"/>
                  </a:cubicBezTo>
                  <a:cubicBezTo>
                    <a:pt x="4228" y="3882"/>
                    <a:pt x="4212" y="3890"/>
                    <a:pt x="4204" y="3890"/>
                  </a:cubicBezTo>
                  <a:lnTo>
                    <a:pt x="4204" y="3882"/>
                  </a:lnTo>
                  <a:cubicBezTo>
                    <a:pt x="4204" y="3874"/>
                    <a:pt x="4212" y="3842"/>
                    <a:pt x="4236" y="3834"/>
                  </a:cubicBezTo>
                  <a:cubicBezTo>
                    <a:pt x="4252" y="3834"/>
                    <a:pt x="4260" y="3826"/>
                    <a:pt x="4260" y="3818"/>
                  </a:cubicBezTo>
                  <a:cubicBezTo>
                    <a:pt x="4260" y="3826"/>
                    <a:pt x="4260" y="3818"/>
                    <a:pt x="4252" y="3818"/>
                  </a:cubicBezTo>
                  <a:lnTo>
                    <a:pt x="4252" y="3826"/>
                  </a:lnTo>
                  <a:cubicBezTo>
                    <a:pt x="4244" y="3826"/>
                    <a:pt x="4244" y="3826"/>
                    <a:pt x="4244" y="3826"/>
                  </a:cubicBezTo>
                  <a:cubicBezTo>
                    <a:pt x="4228" y="3826"/>
                    <a:pt x="4220" y="3818"/>
                    <a:pt x="4204" y="3811"/>
                  </a:cubicBezTo>
                  <a:cubicBezTo>
                    <a:pt x="4197" y="3803"/>
                    <a:pt x="4188" y="3803"/>
                    <a:pt x="4188" y="3795"/>
                  </a:cubicBezTo>
                  <a:cubicBezTo>
                    <a:pt x="4181" y="3795"/>
                    <a:pt x="4173" y="3795"/>
                    <a:pt x="4165" y="3795"/>
                  </a:cubicBezTo>
                  <a:cubicBezTo>
                    <a:pt x="4157" y="3795"/>
                    <a:pt x="4149" y="3795"/>
                    <a:pt x="4141" y="3811"/>
                  </a:cubicBezTo>
                  <a:cubicBezTo>
                    <a:pt x="4133" y="3818"/>
                    <a:pt x="4133" y="3826"/>
                    <a:pt x="4117" y="3826"/>
                  </a:cubicBezTo>
                  <a:cubicBezTo>
                    <a:pt x="4110" y="3826"/>
                    <a:pt x="4102" y="3818"/>
                    <a:pt x="4086" y="3811"/>
                  </a:cubicBezTo>
                  <a:lnTo>
                    <a:pt x="4078" y="3811"/>
                  </a:lnTo>
                  <a:cubicBezTo>
                    <a:pt x="4054" y="3803"/>
                    <a:pt x="4054" y="3787"/>
                    <a:pt x="4054" y="3779"/>
                  </a:cubicBezTo>
                  <a:cubicBezTo>
                    <a:pt x="4054" y="3771"/>
                    <a:pt x="4046" y="3771"/>
                    <a:pt x="4046" y="3771"/>
                  </a:cubicBezTo>
                  <a:lnTo>
                    <a:pt x="4046" y="3771"/>
                  </a:lnTo>
                  <a:cubicBezTo>
                    <a:pt x="4038" y="3779"/>
                    <a:pt x="4038" y="3779"/>
                    <a:pt x="4038" y="3779"/>
                  </a:cubicBezTo>
                  <a:cubicBezTo>
                    <a:pt x="4031" y="3787"/>
                    <a:pt x="4046" y="3811"/>
                    <a:pt x="4062" y="3826"/>
                  </a:cubicBezTo>
                  <a:cubicBezTo>
                    <a:pt x="4070" y="3834"/>
                    <a:pt x="4070" y="3834"/>
                    <a:pt x="4070" y="3842"/>
                  </a:cubicBezTo>
                  <a:cubicBezTo>
                    <a:pt x="4070" y="3850"/>
                    <a:pt x="4078" y="3858"/>
                    <a:pt x="4094" y="3866"/>
                  </a:cubicBezTo>
                  <a:cubicBezTo>
                    <a:pt x="4117" y="3874"/>
                    <a:pt x="4117" y="3890"/>
                    <a:pt x="4117" y="3897"/>
                  </a:cubicBezTo>
                  <a:cubicBezTo>
                    <a:pt x="4117" y="3905"/>
                    <a:pt x="4117" y="3913"/>
                    <a:pt x="4125" y="3913"/>
                  </a:cubicBezTo>
                  <a:cubicBezTo>
                    <a:pt x="4133" y="3913"/>
                    <a:pt x="4133" y="3921"/>
                    <a:pt x="4133" y="3921"/>
                  </a:cubicBezTo>
                  <a:cubicBezTo>
                    <a:pt x="4133" y="3937"/>
                    <a:pt x="4094" y="3961"/>
                    <a:pt x="4046" y="3992"/>
                  </a:cubicBezTo>
                  <a:cubicBezTo>
                    <a:pt x="4038" y="4000"/>
                    <a:pt x="4023" y="4008"/>
                    <a:pt x="4023" y="4008"/>
                  </a:cubicBezTo>
                  <a:cubicBezTo>
                    <a:pt x="4015" y="4016"/>
                    <a:pt x="4015" y="4016"/>
                    <a:pt x="4015" y="4016"/>
                  </a:cubicBezTo>
                  <a:cubicBezTo>
                    <a:pt x="4007" y="4024"/>
                    <a:pt x="3992" y="4032"/>
                    <a:pt x="3984" y="4032"/>
                  </a:cubicBezTo>
                  <a:cubicBezTo>
                    <a:pt x="3976" y="4032"/>
                    <a:pt x="3976" y="4032"/>
                    <a:pt x="3968" y="4024"/>
                  </a:cubicBezTo>
                  <a:cubicBezTo>
                    <a:pt x="3968" y="4016"/>
                    <a:pt x="3992" y="4000"/>
                    <a:pt x="4023" y="3969"/>
                  </a:cubicBezTo>
                  <a:cubicBezTo>
                    <a:pt x="4046" y="3953"/>
                    <a:pt x="4070" y="3937"/>
                    <a:pt x="4070" y="3929"/>
                  </a:cubicBezTo>
                  <a:cubicBezTo>
                    <a:pt x="4070" y="3921"/>
                    <a:pt x="4070" y="3921"/>
                    <a:pt x="4070" y="3921"/>
                  </a:cubicBezTo>
                  <a:cubicBezTo>
                    <a:pt x="4070" y="3929"/>
                    <a:pt x="4070" y="3929"/>
                    <a:pt x="4062" y="3929"/>
                  </a:cubicBezTo>
                  <a:cubicBezTo>
                    <a:pt x="4054" y="3937"/>
                    <a:pt x="4038" y="3953"/>
                    <a:pt x="4023" y="3953"/>
                  </a:cubicBezTo>
                  <a:cubicBezTo>
                    <a:pt x="4015" y="3953"/>
                    <a:pt x="4015" y="3953"/>
                    <a:pt x="4015" y="3953"/>
                  </a:cubicBezTo>
                  <a:cubicBezTo>
                    <a:pt x="4000" y="3953"/>
                    <a:pt x="4000" y="3945"/>
                    <a:pt x="3992" y="3937"/>
                  </a:cubicBezTo>
                  <a:cubicBezTo>
                    <a:pt x="3992" y="3929"/>
                    <a:pt x="3992" y="3921"/>
                    <a:pt x="3976" y="3905"/>
                  </a:cubicBezTo>
                  <a:cubicBezTo>
                    <a:pt x="3968" y="3897"/>
                    <a:pt x="3960" y="3897"/>
                    <a:pt x="3960" y="3897"/>
                  </a:cubicBezTo>
                  <a:cubicBezTo>
                    <a:pt x="3952" y="3897"/>
                    <a:pt x="3952" y="3905"/>
                    <a:pt x="3952" y="3913"/>
                  </a:cubicBezTo>
                  <a:cubicBezTo>
                    <a:pt x="3952" y="3921"/>
                    <a:pt x="3952" y="3921"/>
                    <a:pt x="3952" y="3921"/>
                  </a:cubicBezTo>
                  <a:cubicBezTo>
                    <a:pt x="3945" y="3937"/>
                    <a:pt x="3945" y="3937"/>
                    <a:pt x="3976" y="3945"/>
                  </a:cubicBezTo>
                  <a:lnTo>
                    <a:pt x="3984" y="3953"/>
                  </a:lnTo>
                  <a:cubicBezTo>
                    <a:pt x="3992" y="3977"/>
                    <a:pt x="3929" y="4032"/>
                    <a:pt x="3929" y="4032"/>
                  </a:cubicBezTo>
                  <a:cubicBezTo>
                    <a:pt x="3921" y="4032"/>
                    <a:pt x="3913" y="4040"/>
                    <a:pt x="3913" y="4040"/>
                  </a:cubicBezTo>
                  <a:cubicBezTo>
                    <a:pt x="3905" y="4040"/>
                    <a:pt x="3905" y="4032"/>
                    <a:pt x="3897" y="4024"/>
                  </a:cubicBezTo>
                  <a:cubicBezTo>
                    <a:pt x="3889" y="4024"/>
                    <a:pt x="3889" y="4024"/>
                    <a:pt x="3889" y="4016"/>
                  </a:cubicBezTo>
                  <a:cubicBezTo>
                    <a:pt x="3881" y="4016"/>
                    <a:pt x="3874" y="4016"/>
                    <a:pt x="3874" y="4016"/>
                  </a:cubicBezTo>
                  <a:cubicBezTo>
                    <a:pt x="3865" y="4016"/>
                    <a:pt x="3858" y="4016"/>
                    <a:pt x="3850" y="4016"/>
                  </a:cubicBezTo>
                  <a:cubicBezTo>
                    <a:pt x="3842" y="4024"/>
                    <a:pt x="3834" y="4024"/>
                    <a:pt x="3826" y="4024"/>
                  </a:cubicBezTo>
                  <a:cubicBezTo>
                    <a:pt x="3818" y="4024"/>
                    <a:pt x="3818" y="4024"/>
                    <a:pt x="3810" y="4032"/>
                  </a:cubicBezTo>
                  <a:cubicBezTo>
                    <a:pt x="3810" y="4040"/>
                    <a:pt x="3810" y="4048"/>
                    <a:pt x="3810" y="4064"/>
                  </a:cubicBezTo>
                  <a:cubicBezTo>
                    <a:pt x="3810" y="4071"/>
                    <a:pt x="3810" y="4071"/>
                    <a:pt x="3810" y="4071"/>
                  </a:cubicBezTo>
                  <a:cubicBezTo>
                    <a:pt x="3818" y="4071"/>
                    <a:pt x="3818" y="4064"/>
                    <a:pt x="3826" y="4064"/>
                  </a:cubicBezTo>
                  <a:cubicBezTo>
                    <a:pt x="3834" y="4055"/>
                    <a:pt x="3842" y="4048"/>
                    <a:pt x="3858" y="4048"/>
                  </a:cubicBezTo>
                  <a:cubicBezTo>
                    <a:pt x="3858" y="4048"/>
                    <a:pt x="3865" y="4048"/>
                    <a:pt x="3865" y="4055"/>
                  </a:cubicBezTo>
                  <a:cubicBezTo>
                    <a:pt x="3874" y="4064"/>
                    <a:pt x="3850" y="4087"/>
                    <a:pt x="3826" y="4127"/>
                  </a:cubicBezTo>
                  <a:cubicBezTo>
                    <a:pt x="3818" y="4142"/>
                    <a:pt x="3818" y="4150"/>
                    <a:pt x="3810" y="4158"/>
                  </a:cubicBezTo>
                  <a:lnTo>
                    <a:pt x="3802" y="4166"/>
                  </a:lnTo>
                  <a:cubicBezTo>
                    <a:pt x="3794" y="4182"/>
                    <a:pt x="3794" y="4182"/>
                    <a:pt x="3786" y="4182"/>
                  </a:cubicBezTo>
                  <a:lnTo>
                    <a:pt x="3778" y="4182"/>
                  </a:lnTo>
                  <a:lnTo>
                    <a:pt x="3778" y="4182"/>
                  </a:lnTo>
                  <a:cubicBezTo>
                    <a:pt x="3763" y="4182"/>
                    <a:pt x="3763" y="4174"/>
                    <a:pt x="3755" y="4166"/>
                  </a:cubicBezTo>
                  <a:cubicBezTo>
                    <a:pt x="3755" y="4158"/>
                    <a:pt x="3755" y="4158"/>
                    <a:pt x="3747" y="4150"/>
                  </a:cubicBezTo>
                  <a:lnTo>
                    <a:pt x="3739" y="4150"/>
                  </a:lnTo>
                  <a:cubicBezTo>
                    <a:pt x="3731" y="4150"/>
                    <a:pt x="3723" y="4150"/>
                    <a:pt x="3715" y="4150"/>
                  </a:cubicBezTo>
                  <a:cubicBezTo>
                    <a:pt x="3707" y="4150"/>
                    <a:pt x="3699" y="4150"/>
                    <a:pt x="3692" y="4150"/>
                  </a:cubicBezTo>
                  <a:cubicBezTo>
                    <a:pt x="3684" y="4150"/>
                    <a:pt x="3684" y="4158"/>
                    <a:pt x="3684" y="4158"/>
                  </a:cubicBezTo>
                  <a:lnTo>
                    <a:pt x="3684" y="4158"/>
                  </a:lnTo>
                  <a:cubicBezTo>
                    <a:pt x="3684" y="4166"/>
                    <a:pt x="3684" y="4174"/>
                    <a:pt x="3684" y="4182"/>
                  </a:cubicBezTo>
                  <a:cubicBezTo>
                    <a:pt x="3684" y="4190"/>
                    <a:pt x="3692" y="4190"/>
                    <a:pt x="3699" y="4198"/>
                  </a:cubicBezTo>
                  <a:cubicBezTo>
                    <a:pt x="3715" y="4198"/>
                    <a:pt x="3723" y="4206"/>
                    <a:pt x="3731" y="4214"/>
                  </a:cubicBezTo>
                  <a:cubicBezTo>
                    <a:pt x="3739" y="4214"/>
                    <a:pt x="3739" y="4214"/>
                    <a:pt x="3739" y="4214"/>
                  </a:cubicBezTo>
                  <a:cubicBezTo>
                    <a:pt x="3755" y="4230"/>
                    <a:pt x="3755" y="4230"/>
                    <a:pt x="3755" y="4245"/>
                  </a:cubicBezTo>
                  <a:cubicBezTo>
                    <a:pt x="3755" y="4253"/>
                    <a:pt x="3755" y="4261"/>
                    <a:pt x="3755" y="4261"/>
                  </a:cubicBezTo>
                  <a:cubicBezTo>
                    <a:pt x="3755" y="4277"/>
                    <a:pt x="3755" y="4285"/>
                    <a:pt x="3755" y="4285"/>
                  </a:cubicBezTo>
                  <a:cubicBezTo>
                    <a:pt x="3755" y="4293"/>
                    <a:pt x="3755" y="4293"/>
                    <a:pt x="3763" y="4293"/>
                  </a:cubicBezTo>
                  <a:lnTo>
                    <a:pt x="3763" y="4285"/>
                  </a:lnTo>
                  <a:cubicBezTo>
                    <a:pt x="3771" y="4285"/>
                    <a:pt x="3778" y="4261"/>
                    <a:pt x="3778" y="4237"/>
                  </a:cubicBezTo>
                  <a:cubicBezTo>
                    <a:pt x="3778" y="4222"/>
                    <a:pt x="3786" y="4214"/>
                    <a:pt x="3802" y="4198"/>
                  </a:cubicBezTo>
                  <a:lnTo>
                    <a:pt x="3810" y="4190"/>
                  </a:lnTo>
                  <a:cubicBezTo>
                    <a:pt x="3818" y="4182"/>
                    <a:pt x="3818" y="4182"/>
                    <a:pt x="3826" y="4182"/>
                  </a:cubicBezTo>
                  <a:lnTo>
                    <a:pt x="3834" y="4182"/>
                  </a:lnTo>
                  <a:cubicBezTo>
                    <a:pt x="3834" y="4190"/>
                    <a:pt x="3834" y="4214"/>
                    <a:pt x="3826" y="4230"/>
                  </a:cubicBezTo>
                  <a:cubicBezTo>
                    <a:pt x="3810" y="4253"/>
                    <a:pt x="3747" y="4372"/>
                    <a:pt x="3747" y="4395"/>
                  </a:cubicBezTo>
                  <a:cubicBezTo>
                    <a:pt x="3747" y="4403"/>
                    <a:pt x="3747" y="4411"/>
                    <a:pt x="3747" y="4411"/>
                  </a:cubicBezTo>
                  <a:cubicBezTo>
                    <a:pt x="3747" y="4427"/>
                    <a:pt x="3739" y="4435"/>
                    <a:pt x="3723" y="4443"/>
                  </a:cubicBezTo>
                  <a:lnTo>
                    <a:pt x="3715" y="4435"/>
                  </a:lnTo>
                  <a:cubicBezTo>
                    <a:pt x="3715" y="4435"/>
                    <a:pt x="3715" y="4427"/>
                    <a:pt x="3715" y="4411"/>
                  </a:cubicBezTo>
                  <a:cubicBezTo>
                    <a:pt x="3715" y="4403"/>
                    <a:pt x="3723" y="4395"/>
                    <a:pt x="3715" y="4395"/>
                  </a:cubicBezTo>
                  <a:lnTo>
                    <a:pt x="3715" y="4395"/>
                  </a:lnTo>
                  <a:lnTo>
                    <a:pt x="3715" y="4395"/>
                  </a:lnTo>
                  <a:cubicBezTo>
                    <a:pt x="3715" y="4403"/>
                    <a:pt x="3707" y="4411"/>
                    <a:pt x="3699" y="4419"/>
                  </a:cubicBezTo>
                  <a:cubicBezTo>
                    <a:pt x="3692" y="4419"/>
                    <a:pt x="3692" y="4427"/>
                    <a:pt x="3684" y="4427"/>
                  </a:cubicBezTo>
                  <a:cubicBezTo>
                    <a:pt x="3676" y="4427"/>
                    <a:pt x="3676" y="4419"/>
                    <a:pt x="3668" y="4419"/>
                  </a:cubicBezTo>
                  <a:cubicBezTo>
                    <a:pt x="3660" y="4419"/>
                    <a:pt x="3660" y="4419"/>
                    <a:pt x="3660" y="4411"/>
                  </a:cubicBezTo>
                  <a:cubicBezTo>
                    <a:pt x="3644" y="4411"/>
                    <a:pt x="3628" y="4403"/>
                    <a:pt x="3605" y="4403"/>
                  </a:cubicBezTo>
                  <a:cubicBezTo>
                    <a:pt x="3597" y="4403"/>
                    <a:pt x="3589" y="4403"/>
                    <a:pt x="3581" y="4411"/>
                  </a:cubicBezTo>
                  <a:lnTo>
                    <a:pt x="3581" y="4411"/>
                  </a:lnTo>
                  <a:cubicBezTo>
                    <a:pt x="3581" y="4419"/>
                    <a:pt x="3581" y="4419"/>
                    <a:pt x="3589" y="4427"/>
                  </a:cubicBezTo>
                  <a:cubicBezTo>
                    <a:pt x="3597" y="4427"/>
                    <a:pt x="3597" y="4435"/>
                    <a:pt x="3605" y="4435"/>
                  </a:cubicBezTo>
                  <a:cubicBezTo>
                    <a:pt x="3612" y="4443"/>
                    <a:pt x="3612" y="4443"/>
                    <a:pt x="3621" y="4443"/>
                  </a:cubicBezTo>
                  <a:cubicBezTo>
                    <a:pt x="3621" y="4443"/>
                    <a:pt x="3628" y="4443"/>
                    <a:pt x="3636" y="4443"/>
                  </a:cubicBezTo>
                  <a:cubicBezTo>
                    <a:pt x="3636" y="4443"/>
                    <a:pt x="3644" y="4435"/>
                    <a:pt x="3652" y="4435"/>
                  </a:cubicBezTo>
                  <a:cubicBezTo>
                    <a:pt x="3684" y="4435"/>
                    <a:pt x="3692" y="4443"/>
                    <a:pt x="3699" y="4459"/>
                  </a:cubicBezTo>
                  <a:cubicBezTo>
                    <a:pt x="3707" y="4475"/>
                    <a:pt x="3715" y="4475"/>
                    <a:pt x="3715" y="4490"/>
                  </a:cubicBezTo>
                  <a:cubicBezTo>
                    <a:pt x="3715" y="4490"/>
                    <a:pt x="3715" y="4498"/>
                    <a:pt x="3715" y="4506"/>
                  </a:cubicBezTo>
                  <a:cubicBezTo>
                    <a:pt x="3715" y="4514"/>
                    <a:pt x="3723" y="4514"/>
                    <a:pt x="3723" y="4522"/>
                  </a:cubicBezTo>
                  <a:cubicBezTo>
                    <a:pt x="3723" y="4538"/>
                    <a:pt x="3731" y="4554"/>
                    <a:pt x="3731" y="4585"/>
                  </a:cubicBezTo>
                  <a:cubicBezTo>
                    <a:pt x="3731" y="4617"/>
                    <a:pt x="3739" y="4633"/>
                    <a:pt x="3747" y="4672"/>
                  </a:cubicBezTo>
                  <a:cubicBezTo>
                    <a:pt x="3755" y="4680"/>
                    <a:pt x="3755" y="4696"/>
                    <a:pt x="3763" y="4720"/>
                  </a:cubicBezTo>
                  <a:cubicBezTo>
                    <a:pt x="3778" y="4759"/>
                    <a:pt x="3786" y="4807"/>
                    <a:pt x="3794" y="4838"/>
                  </a:cubicBezTo>
                  <a:cubicBezTo>
                    <a:pt x="3794" y="4862"/>
                    <a:pt x="3802" y="4878"/>
                    <a:pt x="3802" y="4894"/>
                  </a:cubicBezTo>
                  <a:cubicBezTo>
                    <a:pt x="3810" y="4925"/>
                    <a:pt x="3810" y="4933"/>
                    <a:pt x="3802" y="4949"/>
                  </a:cubicBezTo>
                  <a:lnTo>
                    <a:pt x="3802" y="4949"/>
                  </a:lnTo>
                  <a:cubicBezTo>
                    <a:pt x="3802" y="4957"/>
                    <a:pt x="3794" y="4957"/>
                    <a:pt x="3794" y="4957"/>
                  </a:cubicBezTo>
                  <a:lnTo>
                    <a:pt x="3794" y="4957"/>
                  </a:lnTo>
                  <a:cubicBezTo>
                    <a:pt x="3786" y="4949"/>
                    <a:pt x="3778" y="4909"/>
                    <a:pt x="3778" y="4886"/>
                  </a:cubicBezTo>
                  <a:cubicBezTo>
                    <a:pt x="3778" y="4870"/>
                    <a:pt x="3747" y="4775"/>
                    <a:pt x="3731" y="4759"/>
                  </a:cubicBezTo>
                  <a:cubicBezTo>
                    <a:pt x="3715" y="4735"/>
                    <a:pt x="3699" y="4601"/>
                    <a:pt x="3699" y="4561"/>
                  </a:cubicBezTo>
                  <a:cubicBezTo>
                    <a:pt x="3699" y="4538"/>
                    <a:pt x="3699" y="4522"/>
                    <a:pt x="3692" y="4514"/>
                  </a:cubicBezTo>
                  <a:cubicBezTo>
                    <a:pt x="3692" y="4530"/>
                    <a:pt x="3684" y="4554"/>
                    <a:pt x="3660" y="4561"/>
                  </a:cubicBezTo>
                  <a:cubicBezTo>
                    <a:pt x="3636" y="4570"/>
                    <a:pt x="3636" y="4577"/>
                    <a:pt x="3644" y="4601"/>
                  </a:cubicBezTo>
                  <a:cubicBezTo>
                    <a:pt x="3644" y="4609"/>
                    <a:pt x="3652" y="4609"/>
                    <a:pt x="3652" y="4617"/>
                  </a:cubicBezTo>
                  <a:cubicBezTo>
                    <a:pt x="3660" y="4625"/>
                    <a:pt x="3668" y="4625"/>
                    <a:pt x="3660" y="4641"/>
                  </a:cubicBezTo>
                  <a:cubicBezTo>
                    <a:pt x="3660" y="4656"/>
                    <a:pt x="3668" y="4664"/>
                    <a:pt x="3684" y="4680"/>
                  </a:cubicBezTo>
                  <a:cubicBezTo>
                    <a:pt x="3684" y="4688"/>
                    <a:pt x="3692" y="4696"/>
                    <a:pt x="3692" y="4704"/>
                  </a:cubicBezTo>
                  <a:cubicBezTo>
                    <a:pt x="3707" y="4720"/>
                    <a:pt x="3707" y="4743"/>
                    <a:pt x="3699" y="4767"/>
                  </a:cubicBezTo>
                  <a:cubicBezTo>
                    <a:pt x="3699" y="4783"/>
                    <a:pt x="3699" y="4799"/>
                    <a:pt x="3699" y="4822"/>
                  </a:cubicBezTo>
                  <a:cubicBezTo>
                    <a:pt x="3699" y="4846"/>
                    <a:pt x="3707" y="4854"/>
                    <a:pt x="3715" y="4862"/>
                  </a:cubicBezTo>
                  <a:cubicBezTo>
                    <a:pt x="3723" y="4878"/>
                    <a:pt x="3731" y="4886"/>
                    <a:pt x="3739" y="4909"/>
                  </a:cubicBezTo>
                  <a:cubicBezTo>
                    <a:pt x="3739" y="4941"/>
                    <a:pt x="3747" y="4949"/>
                    <a:pt x="3755" y="4957"/>
                  </a:cubicBezTo>
                  <a:cubicBezTo>
                    <a:pt x="3755" y="4965"/>
                    <a:pt x="3763" y="4972"/>
                    <a:pt x="3771" y="4981"/>
                  </a:cubicBezTo>
                  <a:cubicBezTo>
                    <a:pt x="3778" y="5004"/>
                    <a:pt x="3778" y="5012"/>
                    <a:pt x="3771" y="5020"/>
                  </a:cubicBezTo>
                  <a:cubicBezTo>
                    <a:pt x="3771" y="5028"/>
                    <a:pt x="3763" y="5028"/>
                    <a:pt x="3771" y="5036"/>
                  </a:cubicBezTo>
                  <a:lnTo>
                    <a:pt x="3771" y="5036"/>
                  </a:lnTo>
                  <a:cubicBezTo>
                    <a:pt x="3771" y="5036"/>
                    <a:pt x="3771" y="5036"/>
                    <a:pt x="3778" y="5028"/>
                  </a:cubicBezTo>
                  <a:cubicBezTo>
                    <a:pt x="3778" y="5028"/>
                    <a:pt x="3778" y="5020"/>
                    <a:pt x="3786" y="5012"/>
                  </a:cubicBezTo>
                  <a:lnTo>
                    <a:pt x="3786" y="5012"/>
                  </a:lnTo>
                  <a:cubicBezTo>
                    <a:pt x="3786" y="5004"/>
                    <a:pt x="3794" y="5004"/>
                    <a:pt x="3794" y="5004"/>
                  </a:cubicBezTo>
                  <a:cubicBezTo>
                    <a:pt x="3802" y="5004"/>
                    <a:pt x="3810" y="5012"/>
                    <a:pt x="3818" y="5044"/>
                  </a:cubicBezTo>
                  <a:cubicBezTo>
                    <a:pt x="3818" y="5044"/>
                    <a:pt x="3818" y="5044"/>
                    <a:pt x="3818" y="5052"/>
                  </a:cubicBezTo>
                  <a:cubicBezTo>
                    <a:pt x="3818" y="5060"/>
                    <a:pt x="3818" y="5060"/>
                    <a:pt x="3818" y="5060"/>
                  </a:cubicBezTo>
                  <a:cubicBezTo>
                    <a:pt x="3810" y="5052"/>
                    <a:pt x="3810" y="5052"/>
                    <a:pt x="3810" y="5052"/>
                  </a:cubicBezTo>
                  <a:cubicBezTo>
                    <a:pt x="3810" y="5052"/>
                    <a:pt x="3802" y="5052"/>
                    <a:pt x="3794" y="5052"/>
                  </a:cubicBezTo>
                  <a:lnTo>
                    <a:pt x="3794" y="5052"/>
                  </a:lnTo>
                  <a:cubicBezTo>
                    <a:pt x="3786" y="5060"/>
                    <a:pt x="3763" y="5075"/>
                    <a:pt x="3755" y="5083"/>
                  </a:cubicBezTo>
                  <a:cubicBezTo>
                    <a:pt x="3755" y="5083"/>
                    <a:pt x="3755" y="5091"/>
                    <a:pt x="3755" y="5099"/>
                  </a:cubicBezTo>
                  <a:cubicBezTo>
                    <a:pt x="3747" y="5107"/>
                    <a:pt x="3739" y="5115"/>
                    <a:pt x="3731" y="5123"/>
                  </a:cubicBezTo>
                  <a:cubicBezTo>
                    <a:pt x="3723" y="5123"/>
                    <a:pt x="3715" y="5123"/>
                    <a:pt x="3715" y="5123"/>
                  </a:cubicBezTo>
                  <a:close/>
                  <a:moveTo>
                    <a:pt x="3518" y="4972"/>
                  </a:moveTo>
                  <a:lnTo>
                    <a:pt x="3518" y="4972"/>
                  </a:lnTo>
                  <a:cubicBezTo>
                    <a:pt x="3541" y="4972"/>
                    <a:pt x="3565" y="4988"/>
                    <a:pt x="3589" y="5004"/>
                  </a:cubicBezTo>
                  <a:cubicBezTo>
                    <a:pt x="3597" y="5012"/>
                    <a:pt x="3612" y="5020"/>
                    <a:pt x="3621" y="5020"/>
                  </a:cubicBezTo>
                  <a:cubicBezTo>
                    <a:pt x="3644" y="5036"/>
                    <a:pt x="3660" y="5060"/>
                    <a:pt x="3676" y="5075"/>
                  </a:cubicBezTo>
                  <a:cubicBezTo>
                    <a:pt x="3684" y="5083"/>
                    <a:pt x="3684" y="5083"/>
                    <a:pt x="3692" y="5091"/>
                  </a:cubicBezTo>
                  <a:cubicBezTo>
                    <a:pt x="3699" y="5099"/>
                    <a:pt x="3699" y="5107"/>
                    <a:pt x="3707" y="5107"/>
                  </a:cubicBezTo>
                  <a:cubicBezTo>
                    <a:pt x="3707" y="5115"/>
                    <a:pt x="3707" y="5115"/>
                    <a:pt x="3715" y="5115"/>
                  </a:cubicBezTo>
                  <a:lnTo>
                    <a:pt x="3723" y="5115"/>
                  </a:lnTo>
                  <a:cubicBezTo>
                    <a:pt x="3739" y="5107"/>
                    <a:pt x="3739" y="5107"/>
                    <a:pt x="3747" y="5099"/>
                  </a:cubicBezTo>
                  <a:cubicBezTo>
                    <a:pt x="3747" y="5091"/>
                    <a:pt x="3747" y="5083"/>
                    <a:pt x="3747" y="5083"/>
                  </a:cubicBezTo>
                  <a:cubicBezTo>
                    <a:pt x="3747" y="5075"/>
                    <a:pt x="3747" y="5075"/>
                    <a:pt x="3747" y="5075"/>
                  </a:cubicBezTo>
                  <a:lnTo>
                    <a:pt x="3747" y="5075"/>
                  </a:lnTo>
                  <a:cubicBezTo>
                    <a:pt x="3755" y="5075"/>
                    <a:pt x="3778" y="5060"/>
                    <a:pt x="3786" y="5052"/>
                  </a:cubicBezTo>
                  <a:cubicBezTo>
                    <a:pt x="3786" y="5044"/>
                    <a:pt x="3794" y="5044"/>
                    <a:pt x="3794" y="5044"/>
                  </a:cubicBezTo>
                  <a:cubicBezTo>
                    <a:pt x="3802" y="5044"/>
                    <a:pt x="3802" y="5044"/>
                    <a:pt x="3810" y="5044"/>
                  </a:cubicBezTo>
                  <a:cubicBezTo>
                    <a:pt x="3802" y="5012"/>
                    <a:pt x="3794" y="5012"/>
                    <a:pt x="3794" y="5012"/>
                  </a:cubicBezTo>
                  <a:lnTo>
                    <a:pt x="3794" y="5012"/>
                  </a:lnTo>
                  <a:cubicBezTo>
                    <a:pt x="3786" y="5020"/>
                    <a:pt x="3786" y="5020"/>
                    <a:pt x="3786" y="5020"/>
                  </a:cubicBezTo>
                  <a:cubicBezTo>
                    <a:pt x="3786" y="5020"/>
                    <a:pt x="3786" y="5028"/>
                    <a:pt x="3778" y="5036"/>
                  </a:cubicBezTo>
                  <a:cubicBezTo>
                    <a:pt x="3778" y="5044"/>
                    <a:pt x="3778" y="5044"/>
                    <a:pt x="3771" y="5044"/>
                  </a:cubicBezTo>
                  <a:cubicBezTo>
                    <a:pt x="3771" y="5044"/>
                    <a:pt x="3763" y="5044"/>
                    <a:pt x="3763" y="5036"/>
                  </a:cubicBezTo>
                  <a:cubicBezTo>
                    <a:pt x="3755" y="5028"/>
                    <a:pt x="3763" y="5028"/>
                    <a:pt x="3763" y="5020"/>
                  </a:cubicBezTo>
                  <a:cubicBezTo>
                    <a:pt x="3771" y="5012"/>
                    <a:pt x="3771" y="5004"/>
                    <a:pt x="3763" y="4981"/>
                  </a:cubicBezTo>
                  <a:cubicBezTo>
                    <a:pt x="3755" y="4972"/>
                    <a:pt x="3755" y="4972"/>
                    <a:pt x="3747" y="4965"/>
                  </a:cubicBezTo>
                  <a:cubicBezTo>
                    <a:pt x="3739" y="4949"/>
                    <a:pt x="3731" y="4949"/>
                    <a:pt x="3731" y="4909"/>
                  </a:cubicBezTo>
                  <a:cubicBezTo>
                    <a:pt x="3723" y="4886"/>
                    <a:pt x="3715" y="4878"/>
                    <a:pt x="3707" y="4870"/>
                  </a:cubicBezTo>
                  <a:cubicBezTo>
                    <a:pt x="3699" y="4862"/>
                    <a:pt x="3692" y="4854"/>
                    <a:pt x="3692" y="4822"/>
                  </a:cubicBezTo>
                  <a:cubicBezTo>
                    <a:pt x="3692" y="4799"/>
                    <a:pt x="3692" y="4783"/>
                    <a:pt x="3692" y="4767"/>
                  </a:cubicBezTo>
                  <a:cubicBezTo>
                    <a:pt x="3699" y="4743"/>
                    <a:pt x="3699" y="4728"/>
                    <a:pt x="3692" y="4704"/>
                  </a:cubicBezTo>
                  <a:cubicBezTo>
                    <a:pt x="3684" y="4704"/>
                    <a:pt x="3676" y="4696"/>
                    <a:pt x="3676" y="4688"/>
                  </a:cubicBezTo>
                  <a:cubicBezTo>
                    <a:pt x="3660" y="4672"/>
                    <a:pt x="3652" y="4656"/>
                    <a:pt x="3652" y="4641"/>
                  </a:cubicBezTo>
                  <a:cubicBezTo>
                    <a:pt x="3660" y="4625"/>
                    <a:pt x="3652" y="4625"/>
                    <a:pt x="3652" y="4617"/>
                  </a:cubicBezTo>
                  <a:cubicBezTo>
                    <a:pt x="3644" y="4617"/>
                    <a:pt x="3644" y="4609"/>
                    <a:pt x="3636" y="4601"/>
                  </a:cubicBezTo>
                  <a:cubicBezTo>
                    <a:pt x="3628" y="4577"/>
                    <a:pt x="3628" y="4570"/>
                    <a:pt x="3660" y="4554"/>
                  </a:cubicBezTo>
                  <a:cubicBezTo>
                    <a:pt x="3684" y="4546"/>
                    <a:pt x="3684" y="4530"/>
                    <a:pt x="3684" y="4514"/>
                  </a:cubicBezTo>
                  <a:lnTo>
                    <a:pt x="3684" y="4506"/>
                  </a:lnTo>
                  <a:cubicBezTo>
                    <a:pt x="3684" y="4506"/>
                    <a:pt x="3684" y="4506"/>
                    <a:pt x="3692" y="4506"/>
                  </a:cubicBezTo>
                  <a:cubicBezTo>
                    <a:pt x="3699" y="4506"/>
                    <a:pt x="3707" y="4530"/>
                    <a:pt x="3707" y="4561"/>
                  </a:cubicBezTo>
                  <a:cubicBezTo>
                    <a:pt x="3707" y="4601"/>
                    <a:pt x="3723" y="4735"/>
                    <a:pt x="3739" y="4751"/>
                  </a:cubicBezTo>
                  <a:cubicBezTo>
                    <a:pt x="3755" y="4775"/>
                    <a:pt x="3786" y="4862"/>
                    <a:pt x="3786" y="4886"/>
                  </a:cubicBezTo>
                  <a:cubicBezTo>
                    <a:pt x="3786" y="4909"/>
                    <a:pt x="3794" y="4941"/>
                    <a:pt x="3794" y="4949"/>
                  </a:cubicBezTo>
                  <a:lnTo>
                    <a:pt x="3794" y="4949"/>
                  </a:lnTo>
                  <a:cubicBezTo>
                    <a:pt x="3794" y="4949"/>
                    <a:pt x="3794" y="4941"/>
                    <a:pt x="3802" y="4941"/>
                  </a:cubicBezTo>
                  <a:cubicBezTo>
                    <a:pt x="3802" y="4933"/>
                    <a:pt x="3802" y="4933"/>
                    <a:pt x="3794" y="4894"/>
                  </a:cubicBezTo>
                  <a:cubicBezTo>
                    <a:pt x="3794" y="4878"/>
                    <a:pt x="3786" y="4862"/>
                    <a:pt x="3786" y="4846"/>
                  </a:cubicBezTo>
                  <a:cubicBezTo>
                    <a:pt x="3778" y="4807"/>
                    <a:pt x="3771" y="4759"/>
                    <a:pt x="3755" y="4720"/>
                  </a:cubicBezTo>
                  <a:cubicBezTo>
                    <a:pt x="3755" y="4704"/>
                    <a:pt x="3747" y="4688"/>
                    <a:pt x="3739" y="4672"/>
                  </a:cubicBezTo>
                  <a:cubicBezTo>
                    <a:pt x="3731" y="4641"/>
                    <a:pt x="3723" y="4617"/>
                    <a:pt x="3723" y="4585"/>
                  </a:cubicBezTo>
                  <a:cubicBezTo>
                    <a:pt x="3723" y="4561"/>
                    <a:pt x="3715" y="4538"/>
                    <a:pt x="3715" y="4522"/>
                  </a:cubicBezTo>
                  <a:cubicBezTo>
                    <a:pt x="3715" y="4514"/>
                    <a:pt x="3707" y="4514"/>
                    <a:pt x="3707" y="4506"/>
                  </a:cubicBezTo>
                  <a:cubicBezTo>
                    <a:pt x="3707" y="4498"/>
                    <a:pt x="3707" y="4498"/>
                    <a:pt x="3707" y="4490"/>
                  </a:cubicBezTo>
                  <a:cubicBezTo>
                    <a:pt x="3707" y="4482"/>
                    <a:pt x="3699" y="4475"/>
                    <a:pt x="3699" y="4467"/>
                  </a:cubicBezTo>
                  <a:cubicBezTo>
                    <a:pt x="3684" y="4451"/>
                    <a:pt x="3676" y="4443"/>
                    <a:pt x="3652" y="4443"/>
                  </a:cubicBezTo>
                  <a:cubicBezTo>
                    <a:pt x="3644" y="4443"/>
                    <a:pt x="3644" y="4443"/>
                    <a:pt x="3636" y="4451"/>
                  </a:cubicBezTo>
                  <a:cubicBezTo>
                    <a:pt x="3628" y="4451"/>
                    <a:pt x="3628" y="4451"/>
                    <a:pt x="3621" y="4451"/>
                  </a:cubicBezTo>
                  <a:cubicBezTo>
                    <a:pt x="3612" y="4451"/>
                    <a:pt x="3605" y="4451"/>
                    <a:pt x="3597" y="4443"/>
                  </a:cubicBezTo>
                  <a:cubicBezTo>
                    <a:pt x="3597" y="4435"/>
                    <a:pt x="3589" y="4435"/>
                    <a:pt x="3581" y="4427"/>
                  </a:cubicBezTo>
                  <a:cubicBezTo>
                    <a:pt x="3581" y="4427"/>
                    <a:pt x="3573" y="4419"/>
                    <a:pt x="3573" y="4411"/>
                  </a:cubicBezTo>
                  <a:cubicBezTo>
                    <a:pt x="3573" y="4411"/>
                    <a:pt x="3573" y="4403"/>
                    <a:pt x="3581" y="4403"/>
                  </a:cubicBezTo>
                  <a:cubicBezTo>
                    <a:pt x="3589" y="4395"/>
                    <a:pt x="3597" y="4395"/>
                    <a:pt x="3605" y="4395"/>
                  </a:cubicBezTo>
                  <a:cubicBezTo>
                    <a:pt x="3621" y="4395"/>
                    <a:pt x="3644" y="4403"/>
                    <a:pt x="3660" y="4403"/>
                  </a:cubicBezTo>
                  <a:cubicBezTo>
                    <a:pt x="3660" y="4411"/>
                    <a:pt x="3668" y="4411"/>
                    <a:pt x="3668" y="4411"/>
                  </a:cubicBezTo>
                  <a:cubicBezTo>
                    <a:pt x="3684" y="4419"/>
                    <a:pt x="3684" y="4419"/>
                    <a:pt x="3699" y="4411"/>
                  </a:cubicBezTo>
                  <a:cubicBezTo>
                    <a:pt x="3699" y="4403"/>
                    <a:pt x="3707" y="4395"/>
                    <a:pt x="3707" y="4395"/>
                  </a:cubicBezTo>
                  <a:cubicBezTo>
                    <a:pt x="3715" y="4388"/>
                    <a:pt x="3715" y="4380"/>
                    <a:pt x="3715" y="4380"/>
                  </a:cubicBezTo>
                  <a:cubicBezTo>
                    <a:pt x="3723" y="4380"/>
                    <a:pt x="3723" y="4388"/>
                    <a:pt x="3723" y="4388"/>
                  </a:cubicBezTo>
                  <a:cubicBezTo>
                    <a:pt x="3731" y="4395"/>
                    <a:pt x="3723" y="4411"/>
                    <a:pt x="3723" y="4419"/>
                  </a:cubicBezTo>
                  <a:cubicBezTo>
                    <a:pt x="3723" y="4419"/>
                    <a:pt x="3723" y="4427"/>
                    <a:pt x="3723" y="4435"/>
                  </a:cubicBezTo>
                  <a:lnTo>
                    <a:pt x="3723" y="4435"/>
                  </a:lnTo>
                  <a:cubicBezTo>
                    <a:pt x="3739" y="4427"/>
                    <a:pt x="3739" y="4427"/>
                    <a:pt x="3739" y="4411"/>
                  </a:cubicBezTo>
                  <a:cubicBezTo>
                    <a:pt x="3739" y="4411"/>
                    <a:pt x="3739" y="4403"/>
                    <a:pt x="3739" y="4395"/>
                  </a:cubicBezTo>
                  <a:cubicBezTo>
                    <a:pt x="3747" y="4372"/>
                    <a:pt x="3802" y="4253"/>
                    <a:pt x="3818" y="4222"/>
                  </a:cubicBezTo>
                  <a:cubicBezTo>
                    <a:pt x="3826" y="4206"/>
                    <a:pt x="3826" y="4190"/>
                    <a:pt x="3826" y="4190"/>
                  </a:cubicBezTo>
                  <a:lnTo>
                    <a:pt x="3826" y="4190"/>
                  </a:lnTo>
                  <a:cubicBezTo>
                    <a:pt x="3826" y="4190"/>
                    <a:pt x="3826" y="4190"/>
                    <a:pt x="3818" y="4190"/>
                  </a:cubicBezTo>
                  <a:cubicBezTo>
                    <a:pt x="3818" y="4198"/>
                    <a:pt x="3810" y="4198"/>
                    <a:pt x="3810" y="4206"/>
                  </a:cubicBezTo>
                  <a:cubicBezTo>
                    <a:pt x="3794" y="4214"/>
                    <a:pt x="3786" y="4222"/>
                    <a:pt x="3786" y="4237"/>
                  </a:cubicBezTo>
                  <a:cubicBezTo>
                    <a:pt x="3786" y="4261"/>
                    <a:pt x="3778" y="4285"/>
                    <a:pt x="3771" y="4293"/>
                  </a:cubicBezTo>
                  <a:cubicBezTo>
                    <a:pt x="3763" y="4293"/>
                    <a:pt x="3763" y="4301"/>
                    <a:pt x="3763" y="4301"/>
                  </a:cubicBezTo>
                  <a:cubicBezTo>
                    <a:pt x="3755" y="4301"/>
                    <a:pt x="3755" y="4293"/>
                    <a:pt x="3747" y="4285"/>
                  </a:cubicBezTo>
                  <a:cubicBezTo>
                    <a:pt x="3747" y="4285"/>
                    <a:pt x="3747" y="4277"/>
                    <a:pt x="3747" y="4261"/>
                  </a:cubicBezTo>
                  <a:cubicBezTo>
                    <a:pt x="3747" y="4261"/>
                    <a:pt x="3747" y="4253"/>
                    <a:pt x="3747" y="4245"/>
                  </a:cubicBezTo>
                  <a:cubicBezTo>
                    <a:pt x="3747" y="4237"/>
                    <a:pt x="3747" y="4237"/>
                    <a:pt x="3731" y="4222"/>
                  </a:cubicBezTo>
                  <a:lnTo>
                    <a:pt x="3731" y="4222"/>
                  </a:lnTo>
                  <a:cubicBezTo>
                    <a:pt x="3723" y="4206"/>
                    <a:pt x="3707" y="4206"/>
                    <a:pt x="3699" y="4206"/>
                  </a:cubicBezTo>
                  <a:cubicBezTo>
                    <a:pt x="3692" y="4198"/>
                    <a:pt x="3684" y="4198"/>
                    <a:pt x="3684" y="4182"/>
                  </a:cubicBezTo>
                  <a:cubicBezTo>
                    <a:pt x="3684" y="4174"/>
                    <a:pt x="3676" y="4166"/>
                    <a:pt x="3676" y="4166"/>
                  </a:cubicBezTo>
                  <a:cubicBezTo>
                    <a:pt x="3676" y="4158"/>
                    <a:pt x="3676" y="4158"/>
                    <a:pt x="3676" y="4150"/>
                  </a:cubicBezTo>
                  <a:cubicBezTo>
                    <a:pt x="3676" y="4150"/>
                    <a:pt x="3684" y="4142"/>
                    <a:pt x="3692" y="4142"/>
                  </a:cubicBezTo>
                  <a:cubicBezTo>
                    <a:pt x="3699" y="4142"/>
                    <a:pt x="3707" y="4142"/>
                    <a:pt x="3715" y="4142"/>
                  </a:cubicBezTo>
                  <a:cubicBezTo>
                    <a:pt x="3723" y="4142"/>
                    <a:pt x="3731" y="4142"/>
                    <a:pt x="3739" y="4142"/>
                  </a:cubicBezTo>
                  <a:cubicBezTo>
                    <a:pt x="3747" y="4142"/>
                    <a:pt x="3747" y="4142"/>
                    <a:pt x="3755" y="4150"/>
                  </a:cubicBezTo>
                  <a:cubicBezTo>
                    <a:pt x="3763" y="4150"/>
                    <a:pt x="3763" y="4158"/>
                    <a:pt x="3763" y="4166"/>
                  </a:cubicBezTo>
                  <a:cubicBezTo>
                    <a:pt x="3771" y="4174"/>
                    <a:pt x="3771" y="4174"/>
                    <a:pt x="3778" y="4174"/>
                  </a:cubicBezTo>
                  <a:lnTo>
                    <a:pt x="3778" y="4174"/>
                  </a:lnTo>
                  <a:cubicBezTo>
                    <a:pt x="3778" y="4182"/>
                    <a:pt x="3786" y="4182"/>
                    <a:pt x="3786" y="4182"/>
                  </a:cubicBezTo>
                  <a:cubicBezTo>
                    <a:pt x="3786" y="4182"/>
                    <a:pt x="3786" y="4174"/>
                    <a:pt x="3794" y="4166"/>
                  </a:cubicBezTo>
                  <a:cubicBezTo>
                    <a:pt x="3794" y="4166"/>
                    <a:pt x="3802" y="4158"/>
                    <a:pt x="3802" y="4150"/>
                  </a:cubicBezTo>
                  <a:cubicBezTo>
                    <a:pt x="3810" y="4142"/>
                    <a:pt x="3818" y="4135"/>
                    <a:pt x="3818" y="4127"/>
                  </a:cubicBezTo>
                  <a:cubicBezTo>
                    <a:pt x="3834" y="4103"/>
                    <a:pt x="3865" y="4064"/>
                    <a:pt x="3858" y="4055"/>
                  </a:cubicBezTo>
                  <a:lnTo>
                    <a:pt x="3858" y="4055"/>
                  </a:lnTo>
                  <a:cubicBezTo>
                    <a:pt x="3850" y="4055"/>
                    <a:pt x="3842" y="4064"/>
                    <a:pt x="3826" y="4071"/>
                  </a:cubicBezTo>
                  <a:cubicBezTo>
                    <a:pt x="3826" y="4071"/>
                    <a:pt x="3818" y="4079"/>
                    <a:pt x="3810" y="4079"/>
                  </a:cubicBezTo>
                  <a:cubicBezTo>
                    <a:pt x="3810" y="4079"/>
                    <a:pt x="3802" y="4079"/>
                    <a:pt x="3802" y="4071"/>
                  </a:cubicBezTo>
                  <a:cubicBezTo>
                    <a:pt x="3802" y="4055"/>
                    <a:pt x="3802" y="4040"/>
                    <a:pt x="3810" y="4024"/>
                  </a:cubicBezTo>
                  <a:cubicBezTo>
                    <a:pt x="3810" y="4024"/>
                    <a:pt x="3818" y="4016"/>
                    <a:pt x="3826" y="4016"/>
                  </a:cubicBezTo>
                  <a:cubicBezTo>
                    <a:pt x="3834" y="4016"/>
                    <a:pt x="3834" y="4016"/>
                    <a:pt x="3842" y="4016"/>
                  </a:cubicBezTo>
                  <a:cubicBezTo>
                    <a:pt x="3850" y="4008"/>
                    <a:pt x="3858" y="4008"/>
                    <a:pt x="3874" y="4008"/>
                  </a:cubicBezTo>
                  <a:cubicBezTo>
                    <a:pt x="3881" y="4008"/>
                    <a:pt x="3881" y="4008"/>
                    <a:pt x="3889" y="4016"/>
                  </a:cubicBezTo>
                  <a:cubicBezTo>
                    <a:pt x="3897" y="4016"/>
                    <a:pt x="3897" y="4016"/>
                    <a:pt x="3897" y="4024"/>
                  </a:cubicBezTo>
                  <a:cubicBezTo>
                    <a:pt x="3905" y="4024"/>
                    <a:pt x="3913" y="4032"/>
                    <a:pt x="3913" y="4032"/>
                  </a:cubicBezTo>
                  <a:cubicBezTo>
                    <a:pt x="3913" y="4032"/>
                    <a:pt x="3913" y="4032"/>
                    <a:pt x="3921" y="4024"/>
                  </a:cubicBezTo>
                  <a:cubicBezTo>
                    <a:pt x="3937" y="4008"/>
                    <a:pt x="3976" y="3969"/>
                    <a:pt x="3976" y="3953"/>
                  </a:cubicBezTo>
                  <a:lnTo>
                    <a:pt x="3976" y="3953"/>
                  </a:lnTo>
                  <a:cubicBezTo>
                    <a:pt x="3945" y="3945"/>
                    <a:pt x="3937" y="3945"/>
                    <a:pt x="3945" y="3921"/>
                  </a:cubicBezTo>
                  <a:cubicBezTo>
                    <a:pt x="3945" y="3913"/>
                    <a:pt x="3945" y="3913"/>
                    <a:pt x="3945" y="3913"/>
                  </a:cubicBezTo>
                  <a:cubicBezTo>
                    <a:pt x="3945" y="3905"/>
                    <a:pt x="3945" y="3890"/>
                    <a:pt x="3960" y="3890"/>
                  </a:cubicBezTo>
                  <a:cubicBezTo>
                    <a:pt x="3960" y="3890"/>
                    <a:pt x="3968" y="3890"/>
                    <a:pt x="3984" y="3905"/>
                  </a:cubicBezTo>
                  <a:cubicBezTo>
                    <a:pt x="3999" y="3921"/>
                    <a:pt x="4000" y="3929"/>
                    <a:pt x="4000" y="3937"/>
                  </a:cubicBezTo>
                  <a:cubicBezTo>
                    <a:pt x="4007" y="3945"/>
                    <a:pt x="4007" y="3945"/>
                    <a:pt x="4015" y="3945"/>
                  </a:cubicBezTo>
                  <a:lnTo>
                    <a:pt x="4015" y="3945"/>
                  </a:lnTo>
                  <a:cubicBezTo>
                    <a:pt x="4031" y="3945"/>
                    <a:pt x="4046" y="3929"/>
                    <a:pt x="4062" y="3921"/>
                  </a:cubicBezTo>
                  <a:cubicBezTo>
                    <a:pt x="4070" y="3921"/>
                    <a:pt x="4070" y="3921"/>
                    <a:pt x="4078" y="3921"/>
                  </a:cubicBezTo>
                  <a:lnTo>
                    <a:pt x="4078" y="3921"/>
                  </a:lnTo>
                  <a:cubicBezTo>
                    <a:pt x="4078" y="3921"/>
                    <a:pt x="4078" y="3921"/>
                    <a:pt x="4078" y="3929"/>
                  </a:cubicBezTo>
                  <a:cubicBezTo>
                    <a:pt x="4078" y="3937"/>
                    <a:pt x="4062" y="3953"/>
                    <a:pt x="4031" y="3977"/>
                  </a:cubicBezTo>
                  <a:cubicBezTo>
                    <a:pt x="4007" y="3992"/>
                    <a:pt x="3976" y="4016"/>
                    <a:pt x="3976" y="4024"/>
                  </a:cubicBezTo>
                  <a:cubicBezTo>
                    <a:pt x="3984" y="4024"/>
                    <a:pt x="3984" y="4024"/>
                    <a:pt x="3984" y="4024"/>
                  </a:cubicBezTo>
                  <a:cubicBezTo>
                    <a:pt x="3992" y="4024"/>
                    <a:pt x="4000" y="4016"/>
                    <a:pt x="4015" y="4008"/>
                  </a:cubicBezTo>
                  <a:lnTo>
                    <a:pt x="4015" y="4008"/>
                  </a:lnTo>
                  <a:cubicBezTo>
                    <a:pt x="4023" y="4000"/>
                    <a:pt x="4031" y="3992"/>
                    <a:pt x="4046" y="3984"/>
                  </a:cubicBezTo>
                  <a:cubicBezTo>
                    <a:pt x="4070" y="3969"/>
                    <a:pt x="4125" y="3929"/>
                    <a:pt x="4125" y="3921"/>
                  </a:cubicBezTo>
                  <a:lnTo>
                    <a:pt x="4125" y="3921"/>
                  </a:lnTo>
                  <a:cubicBezTo>
                    <a:pt x="4110" y="3913"/>
                    <a:pt x="4110" y="3905"/>
                    <a:pt x="4110" y="3897"/>
                  </a:cubicBezTo>
                  <a:cubicBezTo>
                    <a:pt x="4110" y="3890"/>
                    <a:pt x="4110" y="3882"/>
                    <a:pt x="4094" y="3874"/>
                  </a:cubicBezTo>
                  <a:cubicBezTo>
                    <a:pt x="4070" y="3866"/>
                    <a:pt x="4070" y="3858"/>
                    <a:pt x="4062" y="3842"/>
                  </a:cubicBezTo>
                  <a:cubicBezTo>
                    <a:pt x="4062" y="3842"/>
                    <a:pt x="4062" y="3834"/>
                    <a:pt x="4054" y="3826"/>
                  </a:cubicBezTo>
                  <a:cubicBezTo>
                    <a:pt x="4046" y="3818"/>
                    <a:pt x="4023" y="3795"/>
                    <a:pt x="4031" y="3779"/>
                  </a:cubicBezTo>
                  <a:cubicBezTo>
                    <a:pt x="4031" y="3779"/>
                    <a:pt x="4031" y="3771"/>
                    <a:pt x="4038" y="3771"/>
                  </a:cubicBezTo>
                  <a:cubicBezTo>
                    <a:pt x="4054" y="3763"/>
                    <a:pt x="4054" y="3771"/>
                    <a:pt x="4062" y="3779"/>
                  </a:cubicBezTo>
                  <a:cubicBezTo>
                    <a:pt x="4062" y="3787"/>
                    <a:pt x="4062" y="3795"/>
                    <a:pt x="4078" y="3803"/>
                  </a:cubicBezTo>
                  <a:cubicBezTo>
                    <a:pt x="4086" y="3803"/>
                    <a:pt x="4086" y="3803"/>
                    <a:pt x="4094" y="3811"/>
                  </a:cubicBezTo>
                  <a:cubicBezTo>
                    <a:pt x="4102" y="3811"/>
                    <a:pt x="4110" y="3818"/>
                    <a:pt x="4117" y="3818"/>
                  </a:cubicBezTo>
                  <a:cubicBezTo>
                    <a:pt x="4125" y="3818"/>
                    <a:pt x="4133" y="3811"/>
                    <a:pt x="4133" y="3811"/>
                  </a:cubicBezTo>
                  <a:cubicBezTo>
                    <a:pt x="4149" y="3795"/>
                    <a:pt x="4157" y="3787"/>
                    <a:pt x="4165" y="3787"/>
                  </a:cubicBezTo>
                  <a:cubicBezTo>
                    <a:pt x="4173" y="3787"/>
                    <a:pt x="4181" y="3787"/>
                    <a:pt x="4188" y="3787"/>
                  </a:cubicBezTo>
                  <a:cubicBezTo>
                    <a:pt x="4197" y="3795"/>
                    <a:pt x="4204" y="3795"/>
                    <a:pt x="4212" y="3803"/>
                  </a:cubicBezTo>
                  <a:cubicBezTo>
                    <a:pt x="4220" y="3811"/>
                    <a:pt x="4236" y="3818"/>
                    <a:pt x="4252" y="3818"/>
                  </a:cubicBezTo>
                  <a:lnTo>
                    <a:pt x="4252" y="3818"/>
                  </a:lnTo>
                  <a:cubicBezTo>
                    <a:pt x="4260" y="3818"/>
                    <a:pt x="4268" y="3818"/>
                    <a:pt x="4268" y="3818"/>
                  </a:cubicBezTo>
                  <a:cubicBezTo>
                    <a:pt x="4268" y="3826"/>
                    <a:pt x="4252" y="3842"/>
                    <a:pt x="4236" y="3842"/>
                  </a:cubicBezTo>
                  <a:cubicBezTo>
                    <a:pt x="4228" y="3850"/>
                    <a:pt x="4220" y="3858"/>
                    <a:pt x="4212" y="3866"/>
                  </a:cubicBezTo>
                  <a:cubicBezTo>
                    <a:pt x="4212" y="3874"/>
                    <a:pt x="4212" y="3874"/>
                    <a:pt x="4212" y="3882"/>
                  </a:cubicBezTo>
                  <a:cubicBezTo>
                    <a:pt x="4212" y="3874"/>
                    <a:pt x="4228" y="3866"/>
                    <a:pt x="4252" y="3858"/>
                  </a:cubicBezTo>
                  <a:cubicBezTo>
                    <a:pt x="4268" y="3850"/>
                    <a:pt x="4284" y="3834"/>
                    <a:pt x="4307" y="3826"/>
                  </a:cubicBezTo>
                  <a:cubicBezTo>
                    <a:pt x="4339" y="3811"/>
                    <a:pt x="4370" y="3795"/>
                    <a:pt x="4370" y="3787"/>
                  </a:cubicBezTo>
                  <a:lnTo>
                    <a:pt x="4370" y="3779"/>
                  </a:lnTo>
                  <a:cubicBezTo>
                    <a:pt x="4363" y="3771"/>
                    <a:pt x="4363" y="3771"/>
                    <a:pt x="4363" y="3763"/>
                  </a:cubicBezTo>
                  <a:cubicBezTo>
                    <a:pt x="4363" y="3763"/>
                    <a:pt x="4370" y="3755"/>
                    <a:pt x="4386" y="3755"/>
                  </a:cubicBezTo>
                  <a:lnTo>
                    <a:pt x="4386" y="3755"/>
                  </a:lnTo>
                  <a:cubicBezTo>
                    <a:pt x="4410" y="3747"/>
                    <a:pt x="4434" y="3747"/>
                    <a:pt x="4450" y="3731"/>
                  </a:cubicBezTo>
                  <a:cubicBezTo>
                    <a:pt x="4457" y="3724"/>
                    <a:pt x="4473" y="3716"/>
                    <a:pt x="4489" y="3708"/>
                  </a:cubicBezTo>
                  <a:cubicBezTo>
                    <a:pt x="4528" y="3684"/>
                    <a:pt x="4608" y="3637"/>
                    <a:pt x="4623" y="3605"/>
                  </a:cubicBezTo>
                  <a:cubicBezTo>
                    <a:pt x="4631" y="3581"/>
                    <a:pt x="4631" y="3565"/>
                    <a:pt x="4639" y="3557"/>
                  </a:cubicBezTo>
                  <a:cubicBezTo>
                    <a:pt x="4639" y="3542"/>
                    <a:pt x="4639" y="3534"/>
                    <a:pt x="4655" y="3526"/>
                  </a:cubicBezTo>
                  <a:cubicBezTo>
                    <a:pt x="4687" y="3510"/>
                    <a:pt x="4718" y="3486"/>
                    <a:pt x="4726" y="3478"/>
                  </a:cubicBezTo>
                  <a:cubicBezTo>
                    <a:pt x="4734" y="3463"/>
                    <a:pt x="4750" y="3431"/>
                    <a:pt x="4734" y="3415"/>
                  </a:cubicBezTo>
                  <a:cubicBezTo>
                    <a:pt x="4718" y="3407"/>
                    <a:pt x="4718" y="3400"/>
                    <a:pt x="4710" y="3391"/>
                  </a:cubicBezTo>
                  <a:cubicBezTo>
                    <a:pt x="4710" y="3384"/>
                    <a:pt x="4710" y="3376"/>
                    <a:pt x="4703" y="3368"/>
                  </a:cubicBezTo>
                  <a:cubicBezTo>
                    <a:pt x="4703" y="3360"/>
                    <a:pt x="4695" y="3352"/>
                    <a:pt x="4695" y="3352"/>
                  </a:cubicBezTo>
                  <a:cubicBezTo>
                    <a:pt x="4687" y="3344"/>
                    <a:pt x="4679" y="3344"/>
                    <a:pt x="4687" y="3328"/>
                  </a:cubicBezTo>
                  <a:cubicBezTo>
                    <a:pt x="4687" y="3320"/>
                    <a:pt x="4687" y="3313"/>
                    <a:pt x="4679" y="3304"/>
                  </a:cubicBezTo>
                  <a:cubicBezTo>
                    <a:pt x="4679" y="3297"/>
                    <a:pt x="4679" y="3297"/>
                    <a:pt x="4687" y="3289"/>
                  </a:cubicBezTo>
                  <a:cubicBezTo>
                    <a:pt x="4687" y="3289"/>
                    <a:pt x="4687" y="3289"/>
                    <a:pt x="4695" y="3289"/>
                  </a:cubicBezTo>
                  <a:cubicBezTo>
                    <a:pt x="4703" y="3297"/>
                    <a:pt x="4710" y="3297"/>
                    <a:pt x="4710" y="3304"/>
                  </a:cubicBezTo>
                  <a:cubicBezTo>
                    <a:pt x="4718" y="3304"/>
                    <a:pt x="4726" y="3313"/>
                    <a:pt x="4734" y="3313"/>
                  </a:cubicBezTo>
                  <a:cubicBezTo>
                    <a:pt x="4742" y="3313"/>
                    <a:pt x="4742" y="3313"/>
                    <a:pt x="4742" y="3304"/>
                  </a:cubicBezTo>
                  <a:cubicBezTo>
                    <a:pt x="4750" y="3297"/>
                    <a:pt x="4750" y="3297"/>
                    <a:pt x="4758" y="3289"/>
                  </a:cubicBezTo>
                  <a:cubicBezTo>
                    <a:pt x="4758" y="3281"/>
                    <a:pt x="4766" y="3281"/>
                    <a:pt x="4766" y="3273"/>
                  </a:cubicBezTo>
                  <a:cubicBezTo>
                    <a:pt x="4781" y="3257"/>
                    <a:pt x="4790" y="3257"/>
                    <a:pt x="4797" y="3257"/>
                  </a:cubicBezTo>
                  <a:lnTo>
                    <a:pt x="4805" y="3257"/>
                  </a:lnTo>
                  <a:cubicBezTo>
                    <a:pt x="4805" y="3265"/>
                    <a:pt x="4805" y="3265"/>
                    <a:pt x="4813" y="3265"/>
                  </a:cubicBezTo>
                  <a:cubicBezTo>
                    <a:pt x="4821" y="3273"/>
                    <a:pt x="4829" y="3289"/>
                    <a:pt x="4829" y="3297"/>
                  </a:cubicBezTo>
                  <a:lnTo>
                    <a:pt x="4821" y="3304"/>
                  </a:lnTo>
                  <a:cubicBezTo>
                    <a:pt x="4805" y="3304"/>
                    <a:pt x="4805" y="3313"/>
                    <a:pt x="4805" y="3320"/>
                  </a:cubicBezTo>
                  <a:cubicBezTo>
                    <a:pt x="4797" y="3328"/>
                    <a:pt x="4797" y="3336"/>
                    <a:pt x="4805" y="3336"/>
                  </a:cubicBezTo>
                  <a:cubicBezTo>
                    <a:pt x="4805" y="3344"/>
                    <a:pt x="4797" y="3344"/>
                    <a:pt x="4797" y="3344"/>
                  </a:cubicBezTo>
                  <a:cubicBezTo>
                    <a:pt x="4790" y="3352"/>
                    <a:pt x="4790" y="3352"/>
                    <a:pt x="4790" y="3360"/>
                  </a:cubicBezTo>
                  <a:cubicBezTo>
                    <a:pt x="4790" y="3368"/>
                    <a:pt x="4790" y="3368"/>
                    <a:pt x="4797" y="3368"/>
                  </a:cubicBezTo>
                  <a:cubicBezTo>
                    <a:pt x="4797" y="3376"/>
                    <a:pt x="4797" y="3376"/>
                    <a:pt x="4797" y="3376"/>
                  </a:cubicBezTo>
                  <a:cubicBezTo>
                    <a:pt x="4805" y="3376"/>
                    <a:pt x="4805" y="3376"/>
                    <a:pt x="4813" y="3376"/>
                  </a:cubicBezTo>
                  <a:cubicBezTo>
                    <a:pt x="4821" y="3376"/>
                    <a:pt x="4821" y="3376"/>
                    <a:pt x="4829" y="3376"/>
                  </a:cubicBezTo>
                  <a:cubicBezTo>
                    <a:pt x="4837" y="3376"/>
                    <a:pt x="4845" y="3376"/>
                    <a:pt x="4845" y="3384"/>
                  </a:cubicBezTo>
                  <a:cubicBezTo>
                    <a:pt x="4845" y="3384"/>
                    <a:pt x="4845" y="3391"/>
                    <a:pt x="4837" y="3391"/>
                  </a:cubicBezTo>
                  <a:cubicBezTo>
                    <a:pt x="4821" y="3400"/>
                    <a:pt x="4790" y="3439"/>
                    <a:pt x="4781" y="3455"/>
                  </a:cubicBezTo>
                  <a:cubicBezTo>
                    <a:pt x="4774" y="3471"/>
                    <a:pt x="4758" y="3486"/>
                    <a:pt x="4742" y="3502"/>
                  </a:cubicBezTo>
                  <a:cubicBezTo>
                    <a:pt x="4734" y="3502"/>
                    <a:pt x="4726" y="3510"/>
                    <a:pt x="4718" y="3510"/>
                  </a:cubicBezTo>
                  <a:cubicBezTo>
                    <a:pt x="4703" y="3518"/>
                    <a:pt x="4687" y="3526"/>
                    <a:pt x="4687" y="3534"/>
                  </a:cubicBezTo>
                  <a:cubicBezTo>
                    <a:pt x="4687" y="3542"/>
                    <a:pt x="4687" y="3542"/>
                    <a:pt x="4687" y="3542"/>
                  </a:cubicBezTo>
                  <a:cubicBezTo>
                    <a:pt x="4687" y="3550"/>
                    <a:pt x="4679" y="3550"/>
                    <a:pt x="4679" y="3550"/>
                  </a:cubicBezTo>
                  <a:cubicBezTo>
                    <a:pt x="4687" y="3550"/>
                    <a:pt x="4687" y="3550"/>
                    <a:pt x="4703" y="3542"/>
                  </a:cubicBezTo>
                  <a:cubicBezTo>
                    <a:pt x="4742" y="3526"/>
                    <a:pt x="4774" y="3502"/>
                    <a:pt x="4781" y="3486"/>
                  </a:cubicBezTo>
                  <a:cubicBezTo>
                    <a:pt x="4781" y="3478"/>
                    <a:pt x="4781" y="3478"/>
                    <a:pt x="4781" y="3478"/>
                  </a:cubicBezTo>
                  <a:cubicBezTo>
                    <a:pt x="4790" y="3463"/>
                    <a:pt x="4805" y="3423"/>
                    <a:pt x="4861" y="3400"/>
                  </a:cubicBezTo>
                  <a:cubicBezTo>
                    <a:pt x="4884" y="3391"/>
                    <a:pt x="4908" y="3376"/>
                    <a:pt x="4924" y="3368"/>
                  </a:cubicBezTo>
                  <a:cubicBezTo>
                    <a:pt x="4940" y="3352"/>
                    <a:pt x="4963" y="3344"/>
                    <a:pt x="4979" y="3336"/>
                  </a:cubicBezTo>
                  <a:cubicBezTo>
                    <a:pt x="4995" y="3336"/>
                    <a:pt x="5034" y="3320"/>
                    <a:pt x="5074" y="3304"/>
                  </a:cubicBezTo>
                  <a:cubicBezTo>
                    <a:pt x="5114" y="3289"/>
                    <a:pt x="5145" y="3273"/>
                    <a:pt x="5161" y="3273"/>
                  </a:cubicBezTo>
                  <a:cubicBezTo>
                    <a:pt x="5161" y="3273"/>
                    <a:pt x="5161" y="3273"/>
                    <a:pt x="5169" y="3273"/>
                  </a:cubicBezTo>
                  <a:cubicBezTo>
                    <a:pt x="5169" y="3273"/>
                    <a:pt x="5161" y="3265"/>
                    <a:pt x="5153" y="3257"/>
                  </a:cubicBezTo>
                  <a:lnTo>
                    <a:pt x="5153" y="3257"/>
                  </a:lnTo>
                  <a:cubicBezTo>
                    <a:pt x="5137" y="3249"/>
                    <a:pt x="5129" y="3241"/>
                    <a:pt x="5137" y="3225"/>
                  </a:cubicBezTo>
                  <a:cubicBezTo>
                    <a:pt x="5145" y="3210"/>
                    <a:pt x="5153" y="3194"/>
                    <a:pt x="5177" y="3178"/>
                  </a:cubicBezTo>
                  <a:cubicBezTo>
                    <a:pt x="5185" y="3162"/>
                    <a:pt x="5193" y="3154"/>
                    <a:pt x="5193" y="3138"/>
                  </a:cubicBezTo>
                  <a:cubicBezTo>
                    <a:pt x="5193" y="3131"/>
                    <a:pt x="5193" y="3123"/>
                    <a:pt x="5201" y="3115"/>
                  </a:cubicBezTo>
                  <a:cubicBezTo>
                    <a:pt x="5208" y="3107"/>
                    <a:pt x="5208" y="3107"/>
                    <a:pt x="5216" y="3099"/>
                  </a:cubicBezTo>
                  <a:cubicBezTo>
                    <a:pt x="5224" y="3099"/>
                    <a:pt x="5224" y="3099"/>
                    <a:pt x="5224" y="3091"/>
                  </a:cubicBezTo>
                  <a:cubicBezTo>
                    <a:pt x="5224" y="3083"/>
                    <a:pt x="5224" y="3083"/>
                    <a:pt x="5224" y="3075"/>
                  </a:cubicBezTo>
                  <a:cubicBezTo>
                    <a:pt x="5224" y="3060"/>
                    <a:pt x="5224" y="3044"/>
                    <a:pt x="5216" y="3028"/>
                  </a:cubicBezTo>
                  <a:lnTo>
                    <a:pt x="5208" y="3020"/>
                  </a:lnTo>
                  <a:cubicBezTo>
                    <a:pt x="5201" y="3004"/>
                    <a:pt x="5193" y="2988"/>
                    <a:pt x="5193" y="2973"/>
                  </a:cubicBezTo>
                  <a:cubicBezTo>
                    <a:pt x="5193" y="2973"/>
                    <a:pt x="5193" y="2973"/>
                    <a:pt x="5193" y="2965"/>
                  </a:cubicBezTo>
                  <a:cubicBezTo>
                    <a:pt x="5201" y="2949"/>
                    <a:pt x="5208" y="2925"/>
                    <a:pt x="5216" y="2925"/>
                  </a:cubicBezTo>
                  <a:cubicBezTo>
                    <a:pt x="5224" y="2925"/>
                    <a:pt x="5224" y="2925"/>
                    <a:pt x="5224" y="2925"/>
                  </a:cubicBezTo>
                  <a:cubicBezTo>
                    <a:pt x="5224" y="2925"/>
                    <a:pt x="5224" y="2909"/>
                    <a:pt x="5216" y="2894"/>
                  </a:cubicBezTo>
                  <a:cubicBezTo>
                    <a:pt x="5216" y="2894"/>
                    <a:pt x="5208" y="2886"/>
                    <a:pt x="5201" y="2886"/>
                  </a:cubicBezTo>
                  <a:cubicBezTo>
                    <a:pt x="5201" y="2886"/>
                    <a:pt x="5193" y="2886"/>
                    <a:pt x="5193" y="2878"/>
                  </a:cubicBezTo>
                  <a:cubicBezTo>
                    <a:pt x="5193" y="2870"/>
                    <a:pt x="5193" y="2862"/>
                    <a:pt x="5201" y="2854"/>
                  </a:cubicBezTo>
                  <a:cubicBezTo>
                    <a:pt x="5208" y="2846"/>
                    <a:pt x="5216" y="2838"/>
                    <a:pt x="5224" y="2838"/>
                  </a:cubicBezTo>
                  <a:cubicBezTo>
                    <a:pt x="5232" y="2830"/>
                    <a:pt x="5240" y="2830"/>
                    <a:pt x="5248" y="2807"/>
                  </a:cubicBezTo>
                  <a:cubicBezTo>
                    <a:pt x="5272" y="2759"/>
                    <a:pt x="5272" y="2727"/>
                    <a:pt x="5272" y="2720"/>
                  </a:cubicBezTo>
                  <a:cubicBezTo>
                    <a:pt x="5272" y="2712"/>
                    <a:pt x="5272" y="2712"/>
                    <a:pt x="5264" y="2712"/>
                  </a:cubicBezTo>
                  <a:cubicBezTo>
                    <a:pt x="5264" y="2696"/>
                    <a:pt x="5264" y="2672"/>
                    <a:pt x="5272" y="2656"/>
                  </a:cubicBezTo>
                  <a:cubicBezTo>
                    <a:pt x="5272" y="2625"/>
                    <a:pt x="5272" y="2593"/>
                    <a:pt x="5256" y="2561"/>
                  </a:cubicBezTo>
                  <a:cubicBezTo>
                    <a:pt x="5248" y="2554"/>
                    <a:pt x="5240" y="2546"/>
                    <a:pt x="5232" y="2546"/>
                  </a:cubicBezTo>
                  <a:cubicBezTo>
                    <a:pt x="5224" y="2538"/>
                    <a:pt x="5208" y="2538"/>
                    <a:pt x="5208" y="2506"/>
                  </a:cubicBezTo>
                  <a:cubicBezTo>
                    <a:pt x="5216" y="2459"/>
                    <a:pt x="5193" y="2443"/>
                    <a:pt x="5177" y="2427"/>
                  </a:cubicBezTo>
                  <a:lnTo>
                    <a:pt x="5169" y="2419"/>
                  </a:lnTo>
                  <a:cubicBezTo>
                    <a:pt x="5153" y="2411"/>
                    <a:pt x="5145" y="2403"/>
                    <a:pt x="5153" y="2388"/>
                  </a:cubicBezTo>
                  <a:cubicBezTo>
                    <a:pt x="5153" y="2380"/>
                    <a:pt x="5153" y="2372"/>
                    <a:pt x="5153" y="2364"/>
                  </a:cubicBezTo>
                  <a:cubicBezTo>
                    <a:pt x="5161" y="2356"/>
                    <a:pt x="5161" y="2348"/>
                    <a:pt x="5153" y="2324"/>
                  </a:cubicBezTo>
                  <a:cubicBezTo>
                    <a:pt x="5145" y="2301"/>
                    <a:pt x="5129" y="2285"/>
                    <a:pt x="5121" y="2269"/>
                  </a:cubicBezTo>
                  <a:cubicBezTo>
                    <a:pt x="5114" y="2261"/>
                    <a:pt x="5106" y="2253"/>
                    <a:pt x="5098" y="2245"/>
                  </a:cubicBezTo>
                  <a:cubicBezTo>
                    <a:pt x="5082" y="2221"/>
                    <a:pt x="5050" y="2214"/>
                    <a:pt x="5050" y="2214"/>
                  </a:cubicBezTo>
                  <a:cubicBezTo>
                    <a:pt x="5050" y="2206"/>
                    <a:pt x="5050" y="2206"/>
                    <a:pt x="5050" y="2206"/>
                  </a:cubicBezTo>
                  <a:lnTo>
                    <a:pt x="5050" y="2206"/>
                  </a:lnTo>
                  <a:cubicBezTo>
                    <a:pt x="5034" y="1463"/>
                    <a:pt x="5034" y="1463"/>
                    <a:pt x="5034" y="1463"/>
                  </a:cubicBezTo>
                  <a:cubicBezTo>
                    <a:pt x="5034" y="1463"/>
                    <a:pt x="5027" y="1447"/>
                    <a:pt x="5003" y="1447"/>
                  </a:cubicBezTo>
                  <a:cubicBezTo>
                    <a:pt x="4987" y="1447"/>
                    <a:pt x="4971" y="1447"/>
                    <a:pt x="4963" y="1439"/>
                  </a:cubicBezTo>
                  <a:cubicBezTo>
                    <a:pt x="4948" y="1439"/>
                    <a:pt x="4940" y="1439"/>
                    <a:pt x="4940" y="1439"/>
                  </a:cubicBezTo>
                  <a:cubicBezTo>
                    <a:pt x="4940" y="1439"/>
                    <a:pt x="4932" y="1447"/>
                    <a:pt x="4932" y="1455"/>
                  </a:cubicBezTo>
                  <a:cubicBezTo>
                    <a:pt x="4932" y="1463"/>
                    <a:pt x="4924" y="1478"/>
                    <a:pt x="4916" y="1478"/>
                  </a:cubicBezTo>
                  <a:cubicBezTo>
                    <a:pt x="4916" y="1478"/>
                    <a:pt x="4908" y="1471"/>
                    <a:pt x="4900" y="1471"/>
                  </a:cubicBezTo>
                  <a:cubicBezTo>
                    <a:pt x="4892" y="1463"/>
                    <a:pt x="4892" y="1447"/>
                    <a:pt x="4884" y="1431"/>
                  </a:cubicBezTo>
                  <a:cubicBezTo>
                    <a:pt x="4884" y="1415"/>
                    <a:pt x="4884" y="1407"/>
                    <a:pt x="4868" y="1407"/>
                  </a:cubicBezTo>
                  <a:cubicBezTo>
                    <a:pt x="4853" y="1407"/>
                    <a:pt x="4853" y="1407"/>
                    <a:pt x="4845" y="1415"/>
                  </a:cubicBezTo>
                  <a:cubicBezTo>
                    <a:pt x="4837" y="1415"/>
                    <a:pt x="4837" y="1423"/>
                    <a:pt x="4813" y="1423"/>
                  </a:cubicBezTo>
                  <a:cubicBezTo>
                    <a:pt x="4781" y="1423"/>
                    <a:pt x="4758" y="1399"/>
                    <a:pt x="4750" y="1391"/>
                  </a:cubicBezTo>
                  <a:cubicBezTo>
                    <a:pt x="4742" y="1384"/>
                    <a:pt x="4742" y="1384"/>
                    <a:pt x="4734" y="1384"/>
                  </a:cubicBezTo>
                  <a:cubicBezTo>
                    <a:pt x="4718" y="1376"/>
                    <a:pt x="4695" y="1368"/>
                    <a:pt x="4671" y="1336"/>
                  </a:cubicBezTo>
                  <a:cubicBezTo>
                    <a:pt x="4631" y="1289"/>
                    <a:pt x="4608" y="1273"/>
                    <a:pt x="4584" y="1273"/>
                  </a:cubicBezTo>
                  <a:cubicBezTo>
                    <a:pt x="4568" y="1281"/>
                    <a:pt x="4560" y="1289"/>
                    <a:pt x="4552" y="1304"/>
                  </a:cubicBezTo>
                  <a:cubicBezTo>
                    <a:pt x="4544" y="1304"/>
                    <a:pt x="4544" y="1313"/>
                    <a:pt x="4544" y="1313"/>
                  </a:cubicBezTo>
                  <a:cubicBezTo>
                    <a:pt x="4544" y="1313"/>
                    <a:pt x="4544" y="1320"/>
                    <a:pt x="4537" y="1320"/>
                  </a:cubicBezTo>
                  <a:cubicBezTo>
                    <a:pt x="4528" y="1328"/>
                    <a:pt x="4521" y="1344"/>
                    <a:pt x="4505" y="1344"/>
                  </a:cubicBezTo>
                  <a:cubicBezTo>
                    <a:pt x="4497" y="1344"/>
                    <a:pt x="4489" y="1336"/>
                    <a:pt x="4481" y="1328"/>
                  </a:cubicBezTo>
                  <a:cubicBezTo>
                    <a:pt x="4465" y="1320"/>
                    <a:pt x="4457" y="1313"/>
                    <a:pt x="4450" y="1304"/>
                  </a:cubicBezTo>
                  <a:cubicBezTo>
                    <a:pt x="4450" y="1297"/>
                    <a:pt x="4442" y="1289"/>
                    <a:pt x="4434" y="1289"/>
                  </a:cubicBezTo>
                  <a:cubicBezTo>
                    <a:pt x="4418" y="1289"/>
                    <a:pt x="4378" y="1289"/>
                    <a:pt x="4370" y="1313"/>
                  </a:cubicBezTo>
                  <a:cubicBezTo>
                    <a:pt x="4363" y="1336"/>
                    <a:pt x="4355" y="1360"/>
                    <a:pt x="4339" y="1360"/>
                  </a:cubicBezTo>
                  <a:cubicBezTo>
                    <a:pt x="4331" y="1360"/>
                    <a:pt x="4323" y="1360"/>
                    <a:pt x="4315" y="1352"/>
                  </a:cubicBezTo>
                  <a:cubicBezTo>
                    <a:pt x="4307" y="1344"/>
                    <a:pt x="4299" y="1336"/>
                    <a:pt x="4299" y="1328"/>
                  </a:cubicBezTo>
                  <a:cubicBezTo>
                    <a:pt x="4299" y="1320"/>
                    <a:pt x="4291" y="1320"/>
                    <a:pt x="4291" y="1320"/>
                  </a:cubicBezTo>
                  <a:cubicBezTo>
                    <a:pt x="4284" y="1320"/>
                    <a:pt x="4284" y="1320"/>
                    <a:pt x="4276" y="1320"/>
                  </a:cubicBezTo>
                  <a:cubicBezTo>
                    <a:pt x="4236" y="1336"/>
                    <a:pt x="4212" y="1352"/>
                    <a:pt x="4188" y="1376"/>
                  </a:cubicBezTo>
                  <a:cubicBezTo>
                    <a:pt x="4188" y="1384"/>
                    <a:pt x="4188" y="1384"/>
                    <a:pt x="4188" y="1384"/>
                  </a:cubicBezTo>
                  <a:cubicBezTo>
                    <a:pt x="4173" y="1407"/>
                    <a:pt x="4157" y="1423"/>
                    <a:pt x="4141" y="1423"/>
                  </a:cubicBezTo>
                  <a:cubicBezTo>
                    <a:pt x="4133" y="1423"/>
                    <a:pt x="4125" y="1415"/>
                    <a:pt x="4117" y="1415"/>
                  </a:cubicBezTo>
                  <a:cubicBezTo>
                    <a:pt x="4094" y="1391"/>
                    <a:pt x="4078" y="1376"/>
                    <a:pt x="4046" y="1352"/>
                  </a:cubicBezTo>
                  <a:cubicBezTo>
                    <a:pt x="4046" y="1344"/>
                    <a:pt x="4038" y="1344"/>
                    <a:pt x="4038" y="1336"/>
                  </a:cubicBezTo>
                  <a:cubicBezTo>
                    <a:pt x="4023" y="1320"/>
                    <a:pt x="4007" y="1304"/>
                    <a:pt x="4000" y="1304"/>
                  </a:cubicBezTo>
                  <a:cubicBezTo>
                    <a:pt x="4000" y="1304"/>
                    <a:pt x="4000" y="1304"/>
                    <a:pt x="3992" y="1313"/>
                  </a:cubicBezTo>
                  <a:cubicBezTo>
                    <a:pt x="3992" y="1320"/>
                    <a:pt x="3992" y="1320"/>
                    <a:pt x="3992" y="1320"/>
                  </a:cubicBezTo>
                  <a:cubicBezTo>
                    <a:pt x="3984" y="1336"/>
                    <a:pt x="3976" y="1352"/>
                    <a:pt x="3968" y="1352"/>
                  </a:cubicBezTo>
                  <a:cubicBezTo>
                    <a:pt x="3960" y="1352"/>
                    <a:pt x="3960" y="1352"/>
                    <a:pt x="3952" y="1344"/>
                  </a:cubicBezTo>
                  <a:cubicBezTo>
                    <a:pt x="3937" y="1320"/>
                    <a:pt x="3929" y="1313"/>
                    <a:pt x="3913" y="1297"/>
                  </a:cubicBezTo>
                  <a:cubicBezTo>
                    <a:pt x="3905" y="1289"/>
                    <a:pt x="3905" y="1289"/>
                    <a:pt x="3897" y="1281"/>
                  </a:cubicBezTo>
                  <a:cubicBezTo>
                    <a:pt x="3897" y="1273"/>
                    <a:pt x="3897" y="1273"/>
                    <a:pt x="3897" y="1273"/>
                  </a:cubicBezTo>
                  <a:cubicBezTo>
                    <a:pt x="3897" y="1273"/>
                    <a:pt x="3889" y="1273"/>
                    <a:pt x="3889" y="1289"/>
                  </a:cubicBezTo>
                  <a:cubicBezTo>
                    <a:pt x="3881" y="1297"/>
                    <a:pt x="3881" y="1304"/>
                    <a:pt x="3874" y="1313"/>
                  </a:cubicBezTo>
                  <a:cubicBezTo>
                    <a:pt x="3865" y="1320"/>
                    <a:pt x="3865" y="1328"/>
                    <a:pt x="3865" y="1344"/>
                  </a:cubicBezTo>
                  <a:cubicBezTo>
                    <a:pt x="3865" y="1368"/>
                    <a:pt x="3858" y="1407"/>
                    <a:pt x="3842" y="1407"/>
                  </a:cubicBezTo>
                  <a:cubicBezTo>
                    <a:pt x="3842" y="1407"/>
                    <a:pt x="3842" y="1407"/>
                    <a:pt x="3842" y="1399"/>
                  </a:cubicBezTo>
                  <a:cubicBezTo>
                    <a:pt x="3834" y="1399"/>
                    <a:pt x="3834" y="1399"/>
                    <a:pt x="3834" y="1399"/>
                  </a:cubicBezTo>
                  <a:cubicBezTo>
                    <a:pt x="3818" y="1399"/>
                    <a:pt x="3802" y="1391"/>
                    <a:pt x="3802" y="1360"/>
                  </a:cubicBezTo>
                  <a:cubicBezTo>
                    <a:pt x="3810" y="1352"/>
                    <a:pt x="3810" y="1344"/>
                    <a:pt x="3810" y="1336"/>
                  </a:cubicBezTo>
                  <a:cubicBezTo>
                    <a:pt x="3810" y="1328"/>
                    <a:pt x="3818" y="1313"/>
                    <a:pt x="3818" y="1313"/>
                  </a:cubicBezTo>
                  <a:cubicBezTo>
                    <a:pt x="3810" y="1313"/>
                    <a:pt x="3810" y="1313"/>
                    <a:pt x="3810" y="1313"/>
                  </a:cubicBezTo>
                  <a:cubicBezTo>
                    <a:pt x="3810" y="1313"/>
                    <a:pt x="3810" y="1313"/>
                    <a:pt x="3802" y="1313"/>
                  </a:cubicBezTo>
                  <a:cubicBezTo>
                    <a:pt x="3794" y="1313"/>
                    <a:pt x="3786" y="1313"/>
                    <a:pt x="3778" y="1313"/>
                  </a:cubicBezTo>
                  <a:cubicBezTo>
                    <a:pt x="3731" y="1313"/>
                    <a:pt x="3723" y="1320"/>
                    <a:pt x="3723" y="1320"/>
                  </a:cubicBezTo>
                  <a:cubicBezTo>
                    <a:pt x="3723" y="1336"/>
                    <a:pt x="3715" y="1344"/>
                    <a:pt x="3699" y="1344"/>
                  </a:cubicBezTo>
                  <a:cubicBezTo>
                    <a:pt x="3692" y="1344"/>
                    <a:pt x="3684" y="1336"/>
                    <a:pt x="3676" y="1328"/>
                  </a:cubicBezTo>
                  <a:lnTo>
                    <a:pt x="3676" y="1328"/>
                  </a:lnTo>
                  <a:cubicBezTo>
                    <a:pt x="3660" y="1313"/>
                    <a:pt x="3652" y="1297"/>
                    <a:pt x="3628" y="1289"/>
                  </a:cubicBezTo>
                  <a:cubicBezTo>
                    <a:pt x="3597" y="1281"/>
                    <a:pt x="3573" y="1289"/>
                    <a:pt x="3565" y="1304"/>
                  </a:cubicBezTo>
                  <a:cubicBezTo>
                    <a:pt x="3557" y="1320"/>
                    <a:pt x="3534" y="1344"/>
                    <a:pt x="3518" y="1344"/>
                  </a:cubicBezTo>
                  <a:cubicBezTo>
                    <a:pt x="3510" y="1344"/>
                    <a:pt x="3502" y="1344"/>
                    <a:pt x="3502" y="1336"/>
                  </a:cubicBezTo>
                  <a:cubicBezTo>
                    <a:pt x="3502" y="1320"/>
                    <a:pt x="3502" y="1304"/>
                    <a:pt x="3502" y="1297"/>
                  </a:cubicBezTo>
                  <a:cubicBezTo>
                    <a:pt x="3502" y="1281"/>
                    <a:pt x="3502" y="1265"/>
                    <a:pt x="3486" y="1265"/>
                  </a:cubicBezTo>
                  <a:lnTo>
                    <a:pt x="3478" y="1257"/>
                  </a:lnTo>
                  <a:cubicBezTo>
                    <a:pt x="3462" y="1257"/>
                    <a:pt x="3462" y="1257"/>
                    <a:pt x="3462" y="1233"/>
                  </a:cubicBezTo>
                  <a:lnTo>
                    <a:pt x="3462" y="1226"/>
                  </a:lnTo>
                  <a:cubicBezTo>
                    <a:pt x="3462" y="1210"/>
                    <a:pt x="3462" y="1202"/>
                    <a:pt x="3454" y="1202"/>
                  </a:cubicBezTo>
                  <a:lnTo>
                    <a:pt x="3446" y="1194"/>
                  </a:lnTo>
                  <a:cubicBezTo>
                    <a:pt x="3431" y="1194"/>
                    <a:pt x="3423" y="1194"/>
                    <a:pt x="3415" y="1194"/>
                  </a:cubicBezTo>
                  <a:cubicBezTo>
                    <a:pt x="3415" y="1194"/>
                    <a:pt x="3407" y="1194"/>
                    <a:pt x="3399" y="1194"/>
                  </a:cubicBezTo>
                  <a:cubicBezTo>
                    <a:pt x="3391" y="1194"/>
                    <a:pt x="3391" y="1194"/>
                    <a:pt x="3391" y="1202"/>
                  </a:cubicBezTo>
                  <a:lnTo>
                    <a:pt x="3383" y="1210"/>
                  </a:lnTo>
                  <a:cubicBezTo>
                    <a:pt x="3383" y="1210"/>
                    <a:pt x="3375" y="1210"/>
                    <a:pt x="3375" y="1202"/>
                  </a:cubicBezTo>
                  <a:lnTo>
                    <a:pt x="3367" y="1202"/>
                  </a:lnTo>
                  <a:cubicBezTo>
                    <a:pt x="3367" y="1202"/>
                    <a:pt x="3359" y="1202"/>
                    <a:pt x="3359" y="1218"/>
                  </a:cubicBezTo>
                  <a:cubicBezTo>
                    <a:pt x="3352" y="1241"/>
                    <a:pt x="3336" y="1249"/>
                    <a:pt x="3320" y="1249"/>
                  </a:cubicBezTo>
                  <a:cubicBezTo>
                    <a:pt x="3312" y="1249"/>
                    <a:pt x="3304" y="1249"/>
                    <a:pt x="3304" y="1233"/>
                  </a:cubicBezTo>
                  <a:cubicBezTo>
                    <a:pt x="3304" y="1233"/>
                    <a:pt x="3304" y="1233"/>
                    <a:pt x="3304" y="1226"/>
                  </a:cubicBezTo>
                  <a:cubicBezTo>
                    <a:pt x="3304" y="1210"/>
                    <a:pt x="3296" y="1202"/>
                    <a:pt x="3273" y="1202"/>
                  </a:cubicBezTo>
                  <a:lnTo>
                    <a:pt x="3265" y="1202"/>
                  </a:lnTo>
                  <a:cubicBezTo>
                    <a:pt x="3257" y="1202"/>
                    <a:pt x="3241" y="1202"/>
                    <a:pt x="3233" y="1202"/>
                  </a:cubicBezTo>
                  <a:cubicBezTo>
                    <a:pt x="3225" y="1210"/>
                    <a:pt x="3217" y="1210"/>
                    <a:pt x="3209" y="1210"/>
                  </a:cubicBezTo>
                  <a:cubicBezTo>
                    <a:pt x="3194" y="1210"/>
                    <a:pt x="3186" y="1210"/>
                    <a:pt x="3178" y="1202"/>
                  </a:cubicBezTo>
                  <a:lnTo>
                    <a:pt x="3178" y="1202"/>
                  </a:lnTo>
                  <a:lnTo>
                    <a:pt x="3178" y="1202"/>
                  </a:lnTo>
                  <a:cubicBezTo>
                    <a:pt x="3178" y="1202"/>
                    <a:pt x="3170" y="1170"/>
                    <a:pt x="3130" y="1178"/>
                  </a:cubicBezTo>
                  <a:cubicBezTo>
                    <a:pt x="3122" y="1178"/>
                    <a:pt x="3115" y="1178"/>
                    <a:pt x="3115" y="1178"/>
                  </a:cubicBezTo>
                  <a:cubicBezTo>
                    <a:pt x="3091" y="1178"/>
                    <a:pt x="3083" y="1170"/>
                    <a:pt x="3067" y="1162"/>
                  </a:cubicBezTo>
                  <a:cubicBezTo>
                    <a:pt x="3059" y="1162"/>
                    <a:pt x="3051" y="1162"/>
                    <a:pt x="3043" y="1154"/>
                  </a:cubicBezTo>
                  <a:cubicBezTo>
                    <a:pt x="3020" y="1154"/>
                    <a:pt x="3012" y="1131"/>
                    <a:pt x="3012" y="1115"/>
                  </a:cubicBezTo>
                  <a:cubicBezTo>
                    <a:pt x="3012" y="1099"/>
                    <a:pt x="3012" y="1091"/>
                    <a:pt x="3004" y="1083"/>
                  </a:cubicBezTo>
                  <a:cubicBezTo>
                    <a:pt x="3004" y="1075"/>
                    <a:pt x="3004" y="1075"/>
                    <a:pt x="3004" y="1075"/>
                  </a:cubicBezTo>
                  <a:cubicBezTo>
                    <a:pt x="2988" y="1051"/>
                    <a:pt x="2980" y="1028"/>
                    <a:pt x="2964" y="1036"/>
                  </a:cubicBezTo>
                  <a:cubicBezTo>
                    <a:pt x="2956" y="1044"/>
                    <a:pt x="2956" y="1044"/>
                    <a:pt x="2956" y="1051"/>
                  </a:cubicBezTo>
                  <a:cubicBezTo>
                    <a:pt x="2948" y="1067"/>
                    <a:pt x="2948" y="1075"/>
                    <a:pt x="2933" y="1075"/>
                  </a:cubicBezTo>
                  <a:cubicBezTo>
                    <a:pt x="2925" y="1075"/>
                    <a:pt x="2917" y="1075"/>
                    <a:pt x="2917" y="1075"/>
                  </a:cubicBezTo>
                  <a:cubicBezTo>
                    <a:pt x="2909" y="1067"/>
                    <a:pt x="2901" y="1067"/>
                    <a:pt x="2893" y="1067"/>
                  </a:cubicBezTo>
                  <a:cubicBezTo>
                    <a:pt x="2885" y="1067"/>
                    <a:pt x="2885" y="1075"/>
                    <a:pt x="2877" y="1075"/>
                  </a:cubicBezTo>
                  <a:cubicBezTo>
                    <a:pt x="2869" y="1075"/>
                    <a:pt x="2869" y="1075"/>
                    <a:pt x="2862" y="1075"/>
                  </a:cubicBezTo>
                  <a:cubicBezTo>
                    <a:pt x="2854" y="1075"/>
                    <a:pt x="2846" y="1075"/>
                    <a:pt x="2830" y="1060"/>
                  </a:cubicBezTo>
                  <a:cubicBezTo>
                    <a:pt x="2814" y="1051"/>
                    <a:pt x="2798" y="1028"/>
                    <a:pt x="2790" y="1012"/>
                  </a:cubicBezTo>
                  <a:cubicBezTo>
                    <a:pt x="2782" y="996"/>
                    <a:pt x="2775" y="988"/>
                    <a:pt x="2759" y="973"/>
                  </a:cubicBezTo>
                  <a:cubicBezTo>
                    <a:pt x="2719" y="957"/>
                    <a:pt x="2735" y="174"/>
                    <a:pt x="2735" y="71"/>
                  </a:cubicBezTo>
                  <a:cubicBezTo>
                    <a:pt x="1605" y="8"/>
                    <a:pt x="1605" y="8"/>
                    <a:pt x="1605" y="8"/>
                  </a:cubicBezTo>
                  <a:cubicBezTo>
                    <a:pt x="1462" y="2103"/>
                    <a:pt x="1462" y="2103"/>
                    <a:pt x="1462" y="2103"/>
                  </a:cubicBezTo>
                  <a:cubicBezTo>
                    <a:pt x="1462" y="2103"/>
                    <a:pt x="1454" y="2150"/>
                    <a:pt x="1423" y="2150"/>
                  </a:cubicBezTo>
                  <a:cubicBezTo>
                    <a:pt x="1399" y="2150"/>
                    <a:pt x="79" y="2040"/>
                    <a:pt x="23" y="2032"/>
                  </a:cubicBezTo>
                  <a:lnTo>
                    <a:pt x="23" y="2032"/>
                  </a:lnTo>
                  <a:lnTo>
                    <a:pt x="23" y="2032"/>
                  </a:lnTo>
                  <a:lnTo>
                    <a:pt x="16" y="2032"/>
                  </a:lnTo>
                  <a:cubicBezTo>
                    <a:pt x="16" y="2032"/>
                    <a:pt x="8" y="2040"/>
                    <a:pt x="55" y="2135"/>
                  </a:cubicBezTo>
                  <a:cubicBezTo>
                    <a:pt x="79" y="2135"/>
                    <a:pt x="87" y="2135"/>
                    <a:pt x="87" y="2135"/>
                  </a:cubicBezTo>
                  <a:cubicBezTo>
                    <a:pt x="95" y="2135"/>
                    <a:pt x="166" y="2190"/>
                    <a:pt x="166" y="2261"/>
                  </a:cubicBezTo>
                  <a:cubicBezTo>
                    <a:pt x="166" y="2293"/>
                    <a:pt x="174" y="2301"/>
                    <a:pt x="189" y="2301"/>
                  </a:cubicBezTo>
                  <a:cubicBezTo>
                    <a:pt x="197" y="2301"/>
                    <a:pt x="213" y="2301"/>
                    <a:pt x="237" y="2316"/>
                  </a:cubicBezTo>
                  <a:cubicBezTo>
                    <a:pt x="292" y="2356"/>
                    <a:pt x="316" y="2380"/>
                    <a:pt x="355" y="2419"/>
                  </a:cubicBezTo>
                  <a:cubicBezTo>
                    <a:pt x="363" y="2435"/>
                    <a:pt x="371" y="2435"/>
                    <a:pt x="379" y="2443"/>
                  </a:cubicBezTo>
                  <a:cubicBezTo>
                    <a:pt x="403" y="2474"/>
                    <a:pt x="419" y="2482"/>
                    <a:pt x="427" y="2538"/>
                  </a:cubicBezTo>
                  <a:cubicBezTo>
                    <a:pt x="442" y="2569"/>
                    <a:pt x="458" y="2577"/>
                    <a:pt x="482" y="2585"/>
                  </a:cubicBezTo>
                  <a:cubicBezTo>
                    <a:pt x="498" y="2593"/>
                    <a:pt x="513" y="2593"/>
                    <a:pt x="537" y="2609"/>
                  </a:cubicBezTo>
                  <a:cubicBezTo>
                    <a:pt x="545" y="2625"/>
                    <a:pt x="561" y="2633"/>
                    <a:pt x="569" y="2648"/>
                  </a:cubicBezTo>
                  <a:cubicBezTo>
                    <a:pt x="593" y="2672"/>
                    <a:pt x="616" y="2696"/>
                    <a:pt x="656" y="2727"/>
                  </a:cubicBezTo>
                  <a:cubicBezTo>
                    <a:pt x="711" y="2759"/>
                    <a:pt x="711" y="2775"/>
                    <a:pt x="703" y="2791"/>
                  </a:cubicBezTo>
                  <a:cubicBezTo>
                    <a:pt x="703" y="2799"/>
                    <a:pt x="703" y="2807"/>
                    <a:pt x="703" y="2814"/>
                  </a:cubicBezTo>
                  <a:cubicBezTo>
                    <a:pt x="703" y="2822"/>
                    <a:pt x="703" y="2830"/>
                    <a:pt x="703" y="2830"/>
                  </a:cubicBezTo>
                  <a:cubicBezTo>
                    <a:pt x="703" y="2846"/>
                    <a:pt x="695" y="2854"/>
                    <a:pt x="751" y="2917"/>
                  </a:cubicBezTo>
                  <a:cubicBezTo>
                    <a:pt x="775" y="2941"/>
                    <a:pt x="782" y="2957"/>
                    <a:pt x="782" y="2965"/>
                  </a:cubicBezTo>
                  <a:cubicBezTo>
                    <a:pt x="775" y="2980"/>
                    <a:pt x="766" y="2980"/>
                    <a:pt x="759" y="2988"/>
                  </a:cubicBezTo>
                  <a:cubicBezTo>
                    <a:pt x="751" y="2996"/>
                    <a:pt x="735" y="3004"/>
                    <a:pt x="727" y="3020"/>
                  </a:cubicBezTo>
                  <a:cubicBezTo>
                    <a:pt x="719" y="3051"/>
                    <a:pt x="735" y="3091"/>
                    <a:pt x="759" y="3123"/>
                  </a:cubicBezTo>
                  <a:cubicBezTo>
                    <a:pt x="775" y="3147"/>
                    <a:pt x="782" y="3162"/>
                    <a:pt x="790" y="3178"/>
                  </a:cubicBezTo>
                  <a:cubicBezTo>
                    <a:pt x="798" y="3225"/>
                    <a:pt x="822" y="3233"/>
                    <a:pt x="861" y="3241"/>
                  </a:cubicBezTo>
                  <a:cubicBezTo>
                    <a:pt x="869" y="3249"/>
                    <a:pt x="869" y="3249"/>
                    <a:pt x="869" y="3249"/>
                  </a:cubicBezTo>
                  <a:cubicBezTo>
                    <a:pt x="893" y="3257"/>
                    <a:pt x="901" y="3265"/>
                    <a:pt x="901" y="3281"/>
                  </a:cubicBezTo>
                  <a:cubicBezTo>
                    <a:pt x="901" y="3281"/>
                    <a:pt x="909" y="3289"/>
                    <a:pt x="917" y="3304"/>
                  </a:cubicBezTo>
                  <a:cubicBezTo>
                    <a:pt x="941" y="3336"/>
                    <a:pt x="996" y="3368"/>
                    <a:pt x="1028" y="3368"/>
                  </a:cubicBezTo>
                  <a:cubicBezTo>
                    <a:pt x="1051" y="3368"/>
                    <a:pt x="1075" y="3384"/>
                    <a:pt x="1099" y="3407"/>
                  </a:cubicBezTo>
                  <a:cubicBezTo>
                    <a:pt x="1114" y="3423"/>
                    <a:pt x="1130" y="3439"/>
                    <a:pt x="1138" y="3439"/>
                  </a:cubicBezTo>
                  <a:lnTo>
                    <a:pt x="1138" y="3439"/>
                  </a:lnTo>
                  <a:cubicBezTo>
                    <a:pt x="1138" y="3439"/>
                    <a:pt x="1138" y="3431"/>
                    <a:pt x="1146" y="3431"/>
                  </a:cubicBezTo>
                  <a:cubicBezTo>
                    <a:pt x="1162" y="3431"/>
                    <a:pt x="1233" y="3478"/>
                    <a:pt x="1288" y="3518"/>
                  </a:cubicBezTo>
                  <a:cubicBezTo>
                    <a:pt x="1304" y="3534"/>
                    <a:pt x="1320" y="3542"/>
                    <a:pt x="1328" y="3550"/>
                  </a:cubicBezTo>
                  <a:cubicBezTo>
                    <a:pt x="1344" y="3557"/>
                    <a:pt x="1352" y="3557"/>
                    <a:pt x="1359" y="3557"/>
                  </a:cubicBezTo>
                  <a:cubicBezTo>
                    <a:pt x="1367" y="3557"/>
                    <a:pt x="1367" y="3550"/>
                    <a:pt x="1375" y="3534"/>
                  </a:cubicBezTo>
                  <a:cubicBezTo>
                    <a:pt x="1383" y="3518"/>
                    <a:pt x="1391" y="3502"/>
                    <a:pt x="1415" y="3486"/>
                  </a:cubicBezTo>
                  <a:cubicBezTo>
                    <a:pt x="1446" y="3471"/>
                    <a:pt x="1454" y="3439"/>
                    <a:pt x="1462" y="3400"/>
                  </a:cubicBezTo>
                  <a:cubicBezTo>
                    <a:pt x="1462" y="3391"/>
                    <a:pt x="1462" y="3384"/>
                    <a:pt x="1470" y="3368"/>
                  </a:cubicBezTo>
                  <a:cubicBezTo>
                    <a:pt x="1478" y="3344"/>
                    <a:pt x="1494" y="3313"/>
                    <a:pt x="1502" y="3297"/>
                  </a:cubicBezTo>
                  <a:cubicBezTo>
                    <a:pt x="1510" y="3289"/>
                    <a:pt x="1518" y="3281"/>
                    <a:pt x="1518" y="3273"/>
                  </a:cubicBezTo>
                  <a:cubicBezTo>
                    <a:pt x="1518" y="3265"/>
                    <a:pt x="1525" y="3257"/>
                    <a:pt x="1525" y="3249"/>
                  </a:cubicBezTo>
                  <a:cubicBezTo>
                    <a:pt x="1525" y="3225"/>
                    <a:pt x="1533" y="3194"/>
                    <a:pt x="1597" y="3186"/>
                  </a:cubicBezTo>
                  <a:cubicBezTo>
                    <a:pt x="1636" y="3186"/>
                    <a:pt x="1660" y="3170"/>
                    <a:pt x="1676" y="3162"/>
                  </a:cubicBezTo>
                  <a:cubicBezTo>
                    <a:pt x="1692" y="3154"/>
                    <a:pt x="1699" y="3147"/>
                    <a:pt x="1715" y="3147"/>
                  </a:cubicBezTo>
                  <a:cubicBezTo>
                    <a:pt x="1723" y="3147"/>
                    <a:pt x="1723" y="3147"/>
                    <a:pt x="1723" y="3147"/>
                  </a:cubicBezTo>
                  <a:cubicBezTo>
                    <a:pt x="1755" y="3147"/>
                    <a:pt x="1771" y="3162"/>
                    <a:pt x="1778" y="3178"/>
                  </a:cubicBezTo>
                  <a:cubicBezTo>
                    <a:pt x="1794" y="3186"/>
                    <a:pt x="1794" y="3194"/>
                    <a:pt x="1810" y="3194"/>
                  </a:cubicBezTo>
                  <a:cubicBezTo>
                    <a:pt x="1826" y="3194"/>
                    <a:pt x="1834" y="3194"/>
                    <a:pt x="1850" y="3186"/>
                  </a:cubicBezTo>
                  <a:cubicBezTo>
                    <a:pt x="1858" y="3186"/>
                    <a:pt x="1865" y="3186"/>
                    <a:pt x="1873" y="3178"/>
                  </a:cubicBezTo>
                  <a:cubicBezTo>
                    <a:pt x="1881" y="3178"/>
                    <a:pt x="1889" y="3178"/>
                    <a:pt x="1897" y="3178"/>
                  </a:cubicBezTo>
                  <a:cubicBezTo>
                    <a:pt x="1913" y="3178"/>
                    <a:pt x="1921" y="3186"/>
                    <a:pt x="1929" y="3194"/>
                  </a:cubicBezTo>
                  <a:cubicBezTo>
                    <a:pt x="1936" y="3202"/>
                    <a:pt x="1936" y="3202"/>
                    <a:pt x="1936" y="3202"/>
                  </a:cubicBezTo>
                  <a:cubicBezTo>
                    <a:pt x="1945" y="3210"/>
                    <a:pt x="1952" y="3218"/>
                    <a:pt x="1960" y="3218"/>
                  </a:cubicBezTo>
                  <a:cubicBezTo>
                    <a:pt x="1976" y="3218"/>
                    <a:pt x="1992" y="3210"/>
                    <a:pt x="2008" y="3194"/>
                  </a:cubicBezTo>
                  <a:lnTo>
                    <a:pt x="2016" y="3194"/>
                  </a:lnTo>
                  <a:cubicBezTo>
                    <a:pt x="2031" y="3194"/>
                    <a:pt x="2063" y="3233"/>
                    <a:pt x="2111" y="3281"/>
                  </a:cubicBezTo>
                  <a:cubicBezTo>
                    <a:pt x="2126" y="3304"/>
                    <a:pt x="2142" y="3320"/>
                    <a:pt x="2150" y="3336"/>
                  </a:cubicBezTo>
                  <a:cubicBezTo>
                    <a:pt x="2189" y="3376"/>
                    <a:pt x="2269" y="3439"/>
                    <a:pt x="2316" y="3471"/>
                  </a:cubicBezTo>
                  <a:cubicBezTo>
                    <a:pt x="2332" y="3478"/>
                    <a:pt x="2332" y="3494"/>
                    <a:pt x="2340" y="3510"/>
                  </a:cubicBezTo>
                  <a:cubicBezTo>
                    <a:pt x="2340" y="3534"/>
                    <a:pt x="2348" y="3581"/>
                    <a:pt x="2403" y="3668"/>
                  </a:cubicBezTo>
                  <a:cubicBezTo>
                    <a:pt x="2474" y="3763"/>
                    <a:pt x="2482" y="3811"/>
                    <a:pt x="2490" y="3834"/>
                  </a:cubicBezTo>
                  <a:cubicBezTo>
                    <a:pt x="2490" y="3858"/>
                    <a:pt x="2490" y="3866"/>
                    <a:pt x="2506" y="3874"/>
                  </a:cubicBezTo>
                  <a:cubicBezTo>
                    <a:pt x="2522" y="3897"/>
                    <a:pt x="2514" y="3913"/>
                    <a:pt x="2514" y="3921"/>
                  </a:cubicBezTo>
                  <a:cubicBezTo>
                    <a:pt x="2506" y="3929"/>
                    <a:pt x="2506" y="3937"/>
                    <a:pt x="2522" y="3945"/>
                  </a:cubicBezTo>
                  <a:cubicBezTo>
                    <a:pt x="2569" y="3969"/>
                    <a:pt x="2672" y="4103"/>
                    <a:pt x="2695" y="4142"/>
                  </a:cubicBezTo>
                  <a:cubicBezTo>
                    <a:pt x="2703" y="4150"/>
                    <a:pt x="2703" y="4166"/>
                    <a:pt x="2711" y="4174"/>
                  </a:cubicBezTo>
                  <a:cubicBezTo>
                    <a:pt x="2719" y="4198"/>
                    <a:pt x="2727" y="4214"/>
                    <a:pt x="2751" y="4222"/>
                  </a:cubicBezTo>
                  <a:cubicBezTo>
                    <a:pt x="2775" y="4222"/>
                    <a:pt x="2790" y="4237"/>
                    <a:pt x="2806" y="4253"/>
                  </a:cubicBezTo>
                  <a:cubicBezTo>
                    <a:pt x="2814" y="4261"/>
                    <a:pt x="2814" y="4269"/>
                    <a:pt x="2822" y="4277"/>
                  </a:cubicBezTo>
                  <a:cubicBezTo>
                    <a:pt x="2838" y="4293"/>
                    <a:pt x="2838" y="4293"/>
                    <a:pt x="2830" y="4308"/>
                  </a:cubicBezTo>
                  <a:cubicBezTo>
                    <a:pt x="2830" y="4317"/>
                    <a:pt x="2822" y="4324"/>
                    <a:pt x="2822" y="4332"/>
                  </a:cubicBezTo>
                  <a:cubicBezTo>
                    <a:pt x="2822" y="4340"/>
                    <a:pt x="2822" y="4340"/>
                    <a:pt x="2822" y="4348"/>
                  </a:cubicBezTo>
                  <a:cubicBezTo>
                    <a:pt x="2814" y="4372"/>
                    <a:pt x="2806" y="4395"/>
                    <a:pt x="2854" y="4419"/>
                  </a:cubicBezTo>
                  <a:cubicBezTo>
                    <a:pt x="2862" y="4419"/>
                    <a:pt x="2869" y="4427"/>
                    <a:pt x="2869" y="4435"/>
                  </a:cubicBezTo>
                  <a:cubicBezTo>
                    <a:pt x="2869" y="4451"/>
                    <a:pt x="2862" y="4459"/>
                    <a:pt x="2854" y="4475"/>
                  </a:cubicBezTo>
                  <a:cubicBezTo>
                    <a:pt x="2846" y="4490"/>
                    <a:pt x="2838" y="4506"/>
                    <a:pt x="2854" y="4522"/>
                  </a:cubicBezTo>
                  <a:cubicBezTo>
                    <a:pt x="2869" y="4546"/>
                    <a:pt x="2885" y="4577"/>
                    <a:pt x="2909" y="4609"/>
                  </a:cubicBezTo>
                  <a:cubicBezTo>
                    <a:pt x="2925" y="4641"/>
                    <a:pt x="2941" y="4672"/>
                    <a:pt x="2948" y="4680"/>
                  </a:cubicBezTo>
                  <a:cubicBezTo>
                    <a:pt x="2964" y="4696"/>
                    <a:pt x="2956" y="4712"/>
                    <a:pt x="2956" y="4728"/>
                  </a:cubicBezTo>
                  <a:cubicBezTo>
                    <a:pt x="2956" y="4743"/>
                    <a:pt x="2948" y="4759"/>
                    <a:pt x="2964" y="4767"/>
                  </a:cubicBezTo>
                  <a:cubicBezTo>
                    <a:pt x="2972" y="4775"/>
                    <a:pt x="2980" y="4783"/>
                    <a:pt x="2980" y="4799"/>
                  </a:cubicBezTo>
                  <a:cubicBezTo>
                    <a:pt x="2988" y="4807"/>
                    <a:pt x="2988" y="4814"/>
                    <a:pt x="2996" y="4814"/>
                  </a:cubicBezTo>
                  <a:cubicBezTo>
                    <a:pt x="3004" y="4814"/>
                    <a:pt x="3043" y="4822"/>
                    <a:pt x="3106" y="4854"/>
                  </a:cubicBezTo>
                  <a:cubicBezTo>
                    <a:pt x="3122" y="4870"/>
                    <a:pt x="3138" y="4878"/>
                    <a:pt x="3146" y="4886"/>
                  </a:cubicBezTo>
                  <a:cubicBezTo>
                    <a:pt x="3154" y="4894"/>
                    <a:pt x="3154" y="4894"/>
                    <a:pt x="3186" y="4894"/>
                  </a:cubicBezTo>
                  <a:lnTo>
                    <a:pt x="3194" y="4894"/>
                  </a:lnTo>
                  <a:cubicBezTo>
                    <a:pt x="3225" y="4894"/>
                    <a:pt x="3241" y="4901"/>
                    <a:pt x="3265" y="4917"/>
                  </a:cubicBezTo>
                  <a:cubicBezTo>
                    <a:pt x="3273" y="4925"/>
                    <a:pt x="3281" y="4933"/>
                    <a:pt x="3296" y="4941"/>
                  </a:cubicBezTo>
                  <a:cubicBezTo>
                    <a:pt x="3304" y="4949"/>
                    <a:pt x="3312" y="4949"/>
                    <a:pt x="3312" y="4957"/>
                  </a:cubicBezTo>
                  <a:cubicBezTo>
                    <a:pt x="3352" y="4981"/>
                    <a:pt x="3367" y="4988"/>
                    <a:pt x="3407" y="4996"/>
                  </a:cubicBezTo>
                  <a:cubicBezTo>
                    <a:pt x="3423" y="4996"/>
                    <a:pt x="3431" y="4996"/>
                    <a:pt x="3446" y="4996"/>
                  </a:cubicBezTo>
                  <a:cubicBezTo>
                    <a:pt x="3462" y="4996"/>
                    <a:pt x="3470" y="4996"/>
                    <a:pt x="3494" y="4981"/>
                  </a:cubicBezTo>
                  <a:cubicBezTo>
                    <a:pt x="3502" y="4972"/>
                    <a:pt x="3510" y="4972"/>
                    <a:pt x="3518" y="4972"/>
                  </a:cubicBezTo>
                  <a:close/>
                </a:path>
              </a:pathLst>
            </a:custGeom>
            <a:solidFill>
              <a:schemeClr val="accent6"/>
            </a:solidFill>
            <a:ln>
              <a:solidFill>
                <a:schemeClr val="bg2"/>
              </a:solidFill>
            </a:ln>
            <a:effectLst/>
          </p:spPr>
          <p:txBody>
            <a:bodyPr wrap="none" anchor="ctr"/>
            <a:lstStyle/>
            <a:p>
              <a:endParaRPr lang="en-US"/>
            </a:p>
          </p:txBody>
        </p:sp>
        <p:sp>
          <p:nvSpPr>
            <p:cNvPr id="44" name="Freeform 24"/>
            <p:cNvSpPr>
              <a:spLocks noChangeArrowheads="1"/>
            </p:cNvSpPr>
            <p:nvPr/>
          </p:nvSpPr>
          <p:spPr bwMode="auto">
            <a:xfrm>
              <a:off x="11000710" y="6629895"/>
              <a:ext cx="1704689" cy="876698"/>
            </a:xfrm>
            <a:custGeom>
              <a:avLst/>
              <a:gdLst>
                <a:gd name="T0" fmla="*/ 3233 w 3242"/>
                <a:gd name="T1" fmla="*/ 751 h 1669"/>
                <a:gd name="T2" fmla="*/ 3233 w 3242"/>
                <a:gd name="T3" fmla="*/ 751 h 1669"/>
                <a:gd name="T4" fmla="*/ 3130 w 3242"/>
                <a:gd name="T5" fmla="*/ 71 h 1669"/>
                <a:gd name="T6" fmla="*/ 0 w 3242"/>
                <a:gd name="T7" fmla="*/ 0 h 1669"/>
                <a:gd name="T8" fmla="*/ 0 w 3242"/>
                <a:gd name="T9" fmla="*/ 245 h 1669"/>
                <a:gd name="T10" fmla="*/ 1123 w 3242"/>
                <a:gd name="T11" fmla="*/ 300 h 1669"/>
                <a:gd name="T12" fmla="*/ 1139 w 3242"/>
                <a:gd name="T13" fmla="*/ 1210 h 1669"/>
                <a:gd name="T14" fmla="*/ 1218 w 3242"/>
                <a:gd name="T15" fmla="*/ 1297 h 1669"/>
                <a:gd name="T16" fmla="*/ 1297 w 3242"/>
                <a:gd name="T17" fmla="*/ 1304 h 1669"/>
                <a:gd name="T18" fmla="*/ 1344 w 3242"/>
                <a:gd name="T19" fmla="*/ 1273 h 1669"/>
                <a:gd name="T20" fmla="*/ 1392 w 3242"/>
                <a:gd name="T21" fmla="*/ 1320 h 1669"/>
                <a:gd name="T22" fmla="*/ 1423 w 3242"/>
                <a:gd name="T23" fmla="*/ 1391 h 1669"/>
                <a:gd name="T24" fmla="*/ 1510 w 3242"/>
                <a:gd name="T25" fmla="*/ 1407 h 1669"/>
                <a:gd name="T26" fmla="*/ 1566 w 3242"/>
                <a:gd name="T27" fmla="*/ 1439 h 1669"/>
                <a:gd name="T28" fmla="*/ 1653 w 3242"/>
                <a:gd name="T29" fmla="*/ 1431 h 1669"/>
                <a:gd name="T30" fmla="*/ 1684 w 3242"/>
                <a:gd name="T31" fmla="*/ 1470 h 1669"/>
                <a:gd name="T32" fmla="*/ 1732 w 3242"/>
                <a:gd name="T33" fmla="*/ 1455 h 1669"/>
                <a:gd name="T34" fmla="*/ 1763 w 3242"/>
                <a:gd name="T35" fmla="*/ 1439 h 1669"/>
                <a:gd name="T36" fmla="*/ 1826 w 3242"/>
                <a:gd name="T37" fmla="*/ 1431 h 1669"/>
                <a:gd name="T38" fmla="*/ 1842 w 3242"/>
                <a:gd name="T39" fmla="*/ 1470 h 1669"/>
                <a:gd name="T40" fmla="*/ 1874 w 3242"/>
                <a:gd name="T41" fmla="*/ 1494 h 1669"/>
                <a:gd name="T42" fmla="*/ 1882 w 3242"/>
                <a:gd name="T43" fmla="*/ 1565 h 1669"/>
                <a:gd name="T44" fmla="*/ 1945 w 3242"/>
                <a:gd name="T45" fmla="*/ 1541 h 1669"/>
                <a:gd name="T46" fmla="*/ 2008 w 3242"/>
                <a:gd name="T47" fmla="*/ 1526 h 1669"/>
                <a:gd name="T48" fmla="*/ 2056 w 3242"/>
                <a:gd name="T49" fmla="*/ 1565 h 1669"/>
                <a:gd name="T50" fmla="*/ 2103 w 3242"/>
                <a:gd name="T51" fmla="*/ 1557 h 1669"/>
                <a:gd name="T52" fmla="*/ 2190 w 3242"/>
                <a:gd name="T53" fmla="*/ 1550 h 1669"/>
                <a:gd name="T54" fmla="*/ 2190 w 3242"/>
                <a:gd name="T55" fmla="*/ 1597 h 1669"/>
                <a:gd name="T56" fmla="*/ 2222 w 3242"/>
                <a:gd name="T57" fmla="*/ 1636 h 1669"/>
                <a:gd name="T58" fmla="*/ 2245 w 3242"/>
                <a:gd name="T59" fmla="*/ 1581 h 1669"/>
                <a:gd name="T60" fmla="*/ 2261 w 3242"/>
                <a:gd name="T61" fmla="*/ 1518 h 1669"/>
                <a:gd name="T62" fmla="*/ 2293 w 3242"/>
                <a:gd name="T63" fmla="*/ 1526 h 1669"/>
                <a:gd name="T64" fmla="*/ 2340 w 3242"/>
                <a:gd name="T65" fmla="*/ 1581 h 1669"/>
                <a:gd name="T66" fmla="*/ 2372 w 3242"/>
                <a:gd name="T67" fmla="*/ 1550 h 1669"/>
                <a:gd name="T68" fmla="*/ 2426 w 3242"/>
                <a:gd name="T69" fmla="*/ 1581 h 1669"/>
                <a:gd name="T70" fmla="*/ 2505 w 3242"/>
                <a:gd name="T71" fmla="*/ 1644 h 1669"/>
                <a:gd name="T72" fmla="*/ 2568 w 3242"/>
                <a:gd name="T73" fmla="*/ 1613 h 1669"/>
                <a:gd name="T74" fmla="*/ 2656 w 3242"/>
                <a:gd name="T75" fmla="*/ 1557 h 1669"/>
                <a:gd name="T76" fmla="*/ 2695 w 3242"/>
                <a:gd name="T77" fmla="*/ 1589 h 1669"/>
                <a:gd name="T78" fmla="*/ 2750 w 3242"/>
                <a:gd name="T79" fmla="*/ 1550 h 1669"/>
                <a:gd name="T80" fmla="*/ 2814 w 3242"/>
                <a:gd name="T81" fmla="*/ 1526 h 1669"/>
                <a:gd name="T82" fmla="*/ 2861 w 3242"/>
                <a:gd name="T83" fmla="*/ 1565 h 1669"/>
                <a:gd name="T84" fmla="*/ 2917 w 3242"/>
                <a:gd name="T85" fmla="*/ 1550 h 1669"/>
                <a:gd name="T86" fmla="*/ 2964 w 3242"/>
                <a:gd name="T87" fmla="*/ 1510 h 1669"/>
                <a:gd name="T88" fmla="*/ 3051 w 3242"/>
                <a:gd name="T89" fmla="*/ 1573 h 1669"/>
                <a:gd name="T90" fmla="*/ 3130 w 3242"/>
                <a:gd name="T91" fmla="*/ 1621 h 1669"/>
                <a:gd name="T92" fmla="*/ 3193 w 3242"/>
                <a:gd name="T93" fmla="*/ 1652 h 1669"/>
                <a:gd name="T94" fmla="*/ 3241 w 3242"/>
                <a:gd name="T95" fmla="*/ 1644 h 1669"/>
                <a:gd name="T96" fmla="*/ 3233 w 3242"/>
                <a:gd name="T97" fmla="*/ 751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42" h="1669">
                  <a:moveTo>
                    <a:pt x="3233" y="751"/>
                  </a:moveTo>
                  <a:lnTo>
                    <a:pt x="3233" y="751"/>
                  </a:lnTo>
                  <a:cubicBezTo>
                    <a:pt x="3138" y="380"/>
                    <a:pt x="3130" y="71"/>
                    <a:pt x="3130" y="71"/>
                  </a:cubicBezTo>
                  <a:cubicBezTo>
                    <a:pt x="1953" y="87"/>
                    <a:pt x="909" y="55"/>
                    <a:pt x="0" y="0"/>
                  </a:cubicBezTo>
                  <a:cubicBezTo>
                    <a:pt x="0" y="245"/>
                    <a:pt x="0" y="245"/>
                    <a:pt x="0" y="245"/>
                  </a:cubicBezTo>
                  <a:cubicBezTo>
                    <a:pt x="1123" y="300"/>
                    <a:pt x="1123" y="300"/>
                    <a:pt x="1123" y="300"/>
                  </a:cubicBezTo>
                  <a:cubicBezTo>
                    <a:pt x="1123" y="300"/>
                    <a:pt x="1107" y="1186"/>
                    <a:pt x="1139" y="1210"/>
                  </a:cubicBezTo>
                  <a:cubicBezTo>
                    <a:pt x="1170" y="1233"/>
                    <a:pt x="1178" y="1265"/>
                    <a:pt x="1218" y="1297"/>
                  </a:cubicBezTo>
                  <a:cubicBezTo>
                    <a:pt x="1249" y="1328"/>
                    <a:pt x="1249" y="1297"/>
                    <a:pt x="1297" y="1304"/>
                  </a:cubicBezTo>
                  <a:cubicBezTo>
                    <a:pt x="1336" y="1320"/>
                    <a:pt x="1321" y="1281"/>
                    <a:pt x="1344" y="1273"/>
                  </a:cubicBezTo>
                  <a:cubicBezTo>
                    <a:pt x="1360" y="1265"/>
                    <a:pt x="1376" y="1297"/>
                    <a:pt x="1392" y="1320"/>
                  </a:cubicBezTo>
                  <a:cubicBezTo>
                    <a:pt x="1400" y="1344"/>
                    <a:pt x="1392" y="1383"/>
                    <a:pt x="1423" y="1391"/>
                  </a:cubicBezTo>
                  <a:cubicBezTo>
                    <a:pt x="1455" y="1399"/>
                    <a:pt x="1463" y="1415"/>
                    <a:pt x="1510" y="1407"/>
                  </a:cubicBezTo>
                  <a:cubicBezTo>
                    <a:pt x="1550" y="1407"/>
                    <a:pt x="1566" y="1439"/>
                    <a:pt x="1566" y="1439"/>
                  </a:cubicBezTo>
                  <a:cubicBezTo>
                    <a:pt x="1589" y="1455"/>
                    <a:pt x="1621" y="1431"/>
                    <a:pt x="1653" y="1431"/>
                  </a:cubicBezTo>
                  <a:cubicBezTo>
                    <a:pt x="1684" y="1439"/>
                    <a:pt x="1684" y="1447"/>
                    <a:pt x="1684" y="1470"/>
                  </a:cubicBezTo>
                  <a:cubicBezTo>
                    <a:pt x="1692" y="1494"/>
                    <a:pt x="1724" y="1486"/>
                    <a:pt x="1732" y="1455"/>
                  </a:cubicBezTo>
                  <a:cubicBezTo>
                    <a:pt x="1739" y="1423"/>
                    <a:pt x="1763" y="1447"/>
                    <a:pt x="1763" y="1439"/>
                  </a:cubicBezTo>
                  <a:cubicBezTo>
                    <a:pt x="1771" y="1423"/>
                    <a:pt x="1795" y="1431"/>
                    <a:pt x="1826" y="1431"/>
                  </a:cubicBezTo>
                  <a:cubicBezTo>
                    <a:pt x="1850" y="1431"/>
                    <a:pt x="1842" y="1447"/>
                    <a:pt x="1842" y="1470"/>
                  </a:cubicBezTo>
                  <a:cubicBezTo>
                    <a:pt x="1842" y="1494"/>
                    <a:pt x="1850" y="1486"/>
                    <a:pt x="1874" y="1494"/>
                  </a:cubicBezTo>
                  <a:cubicBezTo>
                    <a:pt x="1890" y="1510"/>
                    <a:pt x="1874" y="1541"/>
                    <a:pt x="1882" y="1565"/>
                  </a:cubicBezTo>
                  <a:cubicBezTo>
                    <a:pt x="1898" y="1597"/>
                    <a:pt x="1929" y="1557"/>
                    <a:pt x="1945" y="1541"/>
                  </a:cubicBezTo>
                  <a:cubicBezTo>
                    <a:pt x="1953" y="1518"/>
                    <a:pt x="1977" y="1518"/>
                    <a:pt x="2008" y="1526"/>
                  </a:cubicBezTo>
                  <a:cubicBezTo>
                    <a:pt x="2040" y="1534"/>
                    <a:pt x="2048" y="1550"/>
                    <a:pt x="2056" y="1565"/>
                  </a:cubicBezTo>
                  <a:cubicBezTo>
                    <a:pt x="2072" y="1581"/>
                    <a:pt x="2103" y="1581"/>
                    <a:pt x="2103" y="1557"/>
                  </a:cubicBezTo>
                  <a:cubicBezTo>
                    <a:pt x="2103" y="1541"/>
                    <a:pt x="2174" y="1550"/>
                    <a:pt x="2190" y="1550"/>
                  </a:cubicBezTo>
                  <a:cubicBezTo>
                    <a:pt x="2206" y="1550"/>
                    <a:pt x="2198" y="1565"/>
                    <a:pt x="2190" y="1597"/>
                  </a:cubicBezTo>
                  <a:cubicBezTo>
                    <a:pt x="2182" y="1628"/>
                    <a:pt x="2206" y="1628"/>
                    <a:pt x="2222" y="1636"/>
                  </a:cubicBezTo>
                  <a:cubicBezTo>
                    <a:pt x="2238" y="1644"/>
                    <a:pt x="2245" y="1605"/>
                    <a:pt x="2245" y="1581"/>
                  </a:cubicBezTo>
                  <a:cubicBezTo>
                    <a:pt x="2245" y="1550"/>
                    <a:pt x="2245" y="1557"/>
                    <a:pt x="2261" y="1518"/>
                  </a:cubicBezTo>
                  <a:cubicBezTo>
                    <a:pt x="2277" y="1486"/>
                    <a:pt x="2277" y="1518"/>
                    <a:pt x="2293" y="1526"/>
                  </a:cubicBezTo>
                  <a:cubicBezTo>
                    <a:pt x="2309" y="1541"/>
                    <a:pt x="2317" y="1557"/>
                    <a:pt x="2340" y="1581"/>
                  </a:cubicBezTo>
                  <a:cubicBezTo>
                    <a:pt x="2356" y="1597"/>
                    <a:pt x="2364" y="1573"/>
                    <a:pt x="2372" y="1550"/>
                  </a:cubicBezTo>
                  <a:cubicBezTo>
                    <a:pt x="2380" y="1526"/>
                    <a:pt x="2403" y="1557"/>
                    <a:pt x="2426" y="1581"/>
                  </a:cubicBezTo>
                  <a:cubicBezTo>
                    <a:pt x="2458" y="1613"/>
                    <a:pt x="2474" y="1628"/>
                    <a:pt x="2505" y="1644"/>
                  </a:cubicBezTo>
                  <a:cubicBezTo>
                    <a:pt x="2529" y="1668"/>
                    <a:pt x="2545" y="1636"/>
                    <a:pt x="2568" y="1613"/>
                  </a:cubicBezTo>
                  <a:cubicBezTo>
                    <a:pt x="2584" y="1589"/>
                    <a:pt x="2616" y="1565"/>
                    <a:pt x="2656" y="1557"/>
                  </a:cubicBezTo>
                  <a:cubicBezTo>
                    <a:pt x="2687" y="1550"/>
                    <a:pt x="2671" y="1565"/>
                    <a:pt x="2695" y="1589"/>
                  </a:cubicBezTo>
                  <a:cubicBezTo>
                    <a:pt x="2727" y="1605"/>
                    <a:pt x="2743" y="1581"/>
                    <a:pt x="2750" y="1550"/>
                  </a:cubicBezTo>
                  <a:cubicBezTo>
                    <a:pt x="2750" y="1526"/>
                    <a:pt x="2798" y="1526"/>
                    <a:pt x="2814" y="1526"/>
                  </a:cubicBezTo>
                  <a:cubicBezTo>
                    <a:pt x="2837" y="1526"/>
                    <a:pt x="2830" y="1541"/>
                    <a:pt x="2861" y="1565"/>
                  </a:cubicBezTo>
                  <a:cubicBezTo>
                    <a:pt x="2893" y="1589"/>
                    <a:pt x="2908" y="1565"/>
                    <a:pt x="2917" y="1550"/>
                  </a:cubicBezTo>
                  <a:cubicBezTo>
                    <a:pt x="2932" y="1534"/>
                    <a:pt x="2940" y="1510"/>
                    <a:pt x="2964" y="1510"/>
                  </a:cubicBezTo>
                  <a:cubicBezTo>
                    <a:pt x="2988" y="1510"/>
                    <a:pt x="3011" y="1526"/>
                    <a:pt x="3051" y="1573"/>
                  </a:cubicBezTo>
                  <a:cubicBezTo>
                    <a:pt x="3090" y="1621"/>
                    <a:pt x="3122" y="1613"/>
                    <a:pt x="3130" y="1621"/>
                  </a:cubicBezTo>
                  <a:cubicBezTo>
                    <a:pt x="3138" y="1636"/>
                    <a:pt x="3161" y="1652"/>
                    <a:pt x="3193" y="1652"/>
                  </a:cubicBezTo>
                  <a:cubicBezTo>
                    <a:pt x="3225" y="1652"/>
                    <a:pt x="3225" y="1644"/>
                    <a:pt x="3241" y="1644"/>
                  </a:cubicBezTo>
                  <a:lnTo>
                    <a:pt x="3233" y="751"/>
                  </a:lnTo>
                </a:path>
              </a:pathLst>
            </a:custGeom>
            <a:solidFill>
              <a:schemeClr val="accent6"/>
            </a:solidFill>
            <a:ln>
              <a:solidFill>
                <a:schemeClr val="bg2"/>
              </a:solidFill>
            </a:ln>
            <a:effectLst/>
          </p:spPr>
          <p:txBody>
            <a:bodyPr wrap="none" anchor="ctr"/>
            <a:lstStyle/>
            <a:p>
              <a:endParaRPr lang="en-US"/>
            </a:p>
          </p:txBody>
        </p:sp>
        <p:sp>
          <p:nvSpPr>
            <p:cNvPr id="47" name="Freeform 25"/>
            <p:cNvSpPr>
              <a:spLocks noChangeArrowheads="1"/>
            </p:cNvSpPr>
            <p:nvPr/>
          </p:nvSpPr>
          <p:spPr bwMode="auto">
            <a:xfrm>
              <a:off x="10996071" y="6629895"/>
              <a:ext cx="1709328" cy="874378"/>
            </a:xfrm>
            <a:custGeom>
              <a:avLst/>
              <a:gdLst>
                <a:gd name="T0" fmla="*/ 2434 w 3250"/>
                <a:gd name="T1" fmla="*/ 1589 h 1661"/>
                <a:gd name="T2" fmla="*/ 2380 w 3250"/>
                <a:gd name="T3" fmla="*/ 1557 h 1661"/>
                <a:gd name="T4" fmla="*/ 2285 w 3250"/>
                <a:gd name="T5" fmla="*/ 1518 h 1661"/>
                <a:gd name="T6" fmla="*/ 2253 w 3250"/>
                <a:gd name="T7" fmla="*/ 1581 h 1661"/>
                <a:gd name="T8" fmla="*/ 2190 w 3250"/>
                <a:gd name="T9" fmla="*/ 1597 h 1661"/>
                <a:gd name="T10" fmla="*/ 2190 w 3250"/>
                <a:gd name="T11" fmla="*/ 1550 h 1661"/>
                <a:gd name="T12" fmla="*/ 2064 w 3250"/>
                <a:gd name="T13" fmla="*/ 1565 h 1661"/>
                <a:gd name="T14" fmla="*/ 1906 w 3250"/>
                <a:gd name="T15" fmla="*/ 1581 h 1661"/>
                <a:gd name="T16" fmla="*/ 1866 w 3250"/>
                <a:gd name="T17" fmla="*/ 1494 h 1661"/>
                <a:gd name="T18" fmla="*/ 1834 w 3250"/>
                <a:gd name="T19" fmla="*/ 1431 h 1661"/>
                <a:gd name="T20" fmla="*/ 1771 w 3250"/>
                <a:gd name="T21" fmla="*/ 1447 h 1661"/>
                <a:gd name="T22" fmla="*/ 1708 w 3250"/>
                <a:gd name="T23" fmla="*/ 1486 h 1661"/>
                <a:gd name="T24" fmla="*/ 1621 w 3250"/>
                <a:gd name="T25" fmla="*/ 1439 h 1661"/>
                <a:gd name="T26" fmla="*/ 1566 w 3250"/>
                <a:gd name="T27" fmla="*/ 1439 h 1661"/>
                <a:gd name="T28" fmla="*/ 1431 w 3250"/>
                <a:gd name="T29" fmla="*/ 1391 h 1661"/>
                <a:gd name="T30" fmla="*/ 1360 w 3250"/>
                <a:gd name="T31" fmla="*/ 1273 h 1661"/>
                <a:gd name="T32" fmla="*/ 1305 w 3250"/>
                <a:gd name="T33" fmla="*/ 1312 h 1661"/>
                <a:gd name="T34" fmla="*/ 1218 w 3250"/>
                <a:gd name="T35" fmla="*/ 1297 h 1661"/>
                <a:gd name="T36" fmla="*/ 0 w 3250"/>
                <a:gd name="T37" fmla="*/ 245 h 1661"/>
                <a:gd name="T38" fmla="*/ 3138 w 3250"/>
                <a:gd name="T39" fmla="*/ 71 h 1661"/>
                <a:gd name="T40" fmla="*/ 3249 w 3250"/>
                <a:gd name="T41" fmla="*/ 751 h 1661"/>
                <a:gd name="T42" fmla="*/ 3201 w 3250"/>
                <a:gd name="T43" fmla="*/ 1660 h 1661"/>
                <a:gd name="T44" fmla="*/ 2972 w 3250"/>
                <a:gd name="T45" fmla="*/ 1510 h 1661"/>
                <a:gd name="T46" fmla="*/ 2893 w 3250"/>
                <a:gd name="T47" fmla="*/ 1581 h 1661"/>
                <a:gd name="T48" fmla="*/ 2758 w 3250"/>
                <a:gd name="T49" fmla="*/ 1550 h 1661"/>
                <a:gd name="T50" fmla="*/ 2679 w 3250"/>
                <a:gd name="T51" fmla="*/ 1557 h 1661"/>
                <a:gd name="T52" fmla="*/ 2529 w 3250"/>
                <a:gd name="T53" fmla="*/ 1660 h 1661"/>
                <a:gd name="T54" fmla="*/ 2442 w 3250"/>
                <a:gd name="T55" fmla="*/ 1581 h 1661"/>
                <a:gd name="T56" fmla="*/ 2576 w 3250"/>
                <a:gd name="T57" fmla="*/ 1613 h 1661"/>
                <a:gd name="T58" fmla="*/ 2711 w 3250"/>
                <a:gd name="T59" fmla="*/ 1581 h 1661"/>
                <a:gd name="T60" fmla="*/ 2845 w 3250"/>
                <a:gd name="T61" fmla="*/ 1534 h 1661"/>
                <a:gd name="T62" fmla="*/ 2925 w 3250"/>
                <a:gd name="T63" fmla="*/ 1550 h 1661"/>
                <a:gd name="T64" fmla="*/ 3122 w 3250"/>
                <a:gd name="T65" fmla="*/ 1613 h 1661"/>
                <a:gd name="T66" fmla="*/ 3241 w 3250"/>
                <a:gd name="T67" fmla="*/ 1636 h 1661"/>
                <a:gd name="T68" fmla="*/ 16 w 3250"/>
                <a:gd name="T69" fmla="*/ 8 h 1661"/>
                <a:gd name="T70" fmla="*/ 1147 w 3250"/>
                <a:gd name="T71" fmla="*/ 1202 h 1661"/>
                <a:gd name="T72" fmla="*/ 1265 w 3250"/>
                <a:gd name="T73" fmla="*/ 1304 h 1661"/>
                <a:gd name="T74" fmla="*/ 1336 w 3250"/>
                <a:gd name="T75" fmla="*/ 1288 h 1661"/>
                <a:gd name="T76" fmla="*/ 1400 w 3250"/>
                <a:gd name="T77" fmla="*/ 1320 h 1661"/>
                <a:gd name="T78" fmla="*/ 1503 w 3250"/>
                <a:gd name="T79" fmla="*/ 1407 h 1661"/>
                <a:gd name="T80" fmla="*/ 1621 w 3250"/>
                <a:gd name="T81" fmla="*/ 1439 h 1661"/>
                <a:gd name="T82" fmla="*/ 1700 w 3250"/>
                <a:gd name="T83" fmla="*/ 1470 h 1661"/>
                <a:gd name="T84" fmla="*/ 1763 w 3250"/>
                <a:gd name="T85" fmla="*/ 1439 h 1661"/>
                <a:gd name="T86" fmla="*/ 1811 w 3250"/>
                <a:gd name="T87" fmla="*/ 1423 h 1661"/>
                <a:gd name="T88" fmla="*/ 1858 w 3250"/>
                <a:gd name="T89" fmla="*/ 1470 h 1661"/>
                <a:gd name="T90" fmla="*/ 1898 w 3250"/>
                <a:gd name="T91" fmla="*/ 1565 h 1661"/>
                <a:gd name="T92" fmla="*/ 2064 w 3250"/>
                <a:gd name="T93" fmla="*/ 1557 h 1661"/>
                <a:gd name="T94" fmla="*/ 2166 w 3250"/>
                <a:gd name="T95" fmla="*/ 1541 h 1661"/>
                <a:gd name="T96" fmla="*/ 2206 w 3250"/>
                <a:gd name="T97" fmla="*/ 1573 h 1661"/>
                <a:gd name="T98" fmla="*/ 2230 w 3250"/>
                <a:gd name="T99" fmla="*/ 1636 h 1661"/>
                <a:gd name="T100" fmla="*/ 2285 w 3250"/>
                <a:gd name="T101" fmla="*/ 1502 h 1661"/>
                <a:gd name="T102" fmla="*/ 2356 w 3250"/>
                <a:gd name="T103" fmla="*/ 1581 h 1661"/>
                <a:gd name="T104" fmla="*/ 2529 w 3250"/>
                <a:gd name="T105" fmla="*/ 1660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50" h="1661">
                  <a:moveTo>
                    <a:pt x="2529" y="1660"/>
                  </a:moveTo>
                  <a:lnTo>
                    <a:pt x="2529" y="1660"/>
                  </a:lnTo>
                  <a:cubicBezTo>
                    <a:pt x="2521" y="1660"/>
                    <a:pt x="2513" y="1652"/>
                    <a:pt x="2505" y="1652"/>
                  </a:cubicBezTo>
                  <a:cubicBezTo>
                    <a:pt x="2482" y="1628"/>
                    <a:pt x="2466" y="1613"/>
                    <a:pt x="2434" y="1589"/>
                  </a:cubicBezTo>
                  <a:cubicBezTo>
                    <a:pt x="2434" y="1581"/>
                    <a:pt x="2426" y="1581"/>
                    <a:pt x="2426" y="1573"/>
                  </a:cubicBezTo>
                  <a:cubicBezTo>
                    <a:pt x="2411" y="1557"/>
                    <a:pt x="2395" y="1541"/>
                    <a:pt x="2388" y="1541"/>
                  </a:cubicBezTo>
                  <a:cubicBezTo>
                    <a:pt x="2388" y="1541"/>
                    <a:pt x="2388" y="1541"/>
                    <a:pt x="2380" y="1550"/>
                  </a:cubicBezTo>
                  <a:cubicBezTo>
                    <a:pt x="2380" y="1557"/>
                    <a:pt x="2380" y="1557"/>
                    <a:pt x="2380" y="1557"/>
                  </a:cubicBezTo>
                  <a:cubicBezTo>
                    <a:pt x="2372" y="1573"/>
                    <a:pt x="2364" y="1589"/>
                    <a:pt x="2356" y="1589"/>
                  </a:cubicBezTo>
                  <a:cubicBezTo>
                    <a:pt x="2348" y="1589"/>
                    <a:pt x="2348" y="1589"/>
                    <a:pt x="2340" y="1581"/>
                  </a:cubicBezTo>
                  <a:cubicBezTo>
                    <a:pt x="2325" y="1557"/>
                    <a:pt x="2317" y="1550"/>
                    <a:pt x="2301" y="1534"/>
                  </a:cubicBezTo>
                  <a:cubicBezTo>
                    <a:pt x="2293" y="1526"/>
                    <a:pt x="2293" y="1526"/>
                    <a:pt x="2285" y="1518"/>
                  </a:cubicBezTo>
                  <a:cubicBezTo>
                    <a:pt x="2285" y="1510"/>
                    <a:pt x="2285" y="1510"/>
                    <a:pt x="2285" y="1510"/>
                  </a:cubicBezTo>
                  <a:cubicBezTo>
                    <a:pt x="2285" y="1510"/>
                    <a:pt x="2277" y="1510"/>
                    <a:pt x="2277" y="1526"/>
                  </a:cubicBezTo>
                  <a:cubicBezTo>
                    <a:pt x="2269" y="1534"/>
                    <a:pt x="2269" y="1541"/>
                    <a:pt x="2262" y="1550"/>
                  </a:cubicBezTo>
                  <a:cubicBezTo>
                    <a:pt x="2253" y="1557"/>
                    <a:pt x="2253" y="1565"/>
                    <a:pt x="2253" y="1581"/>
                  </a:cubicBezTo>
                  <a:cubicBezTo>
                    <a:pt x="2253" y="1605"/>
                    <a:pt x="2246" y="1644"/>
                    <a:pt x="2230" y="1644"/>
                  </a:cubicBezTo>
                  <a:cubicBezTo>
                    <a:pt x="2230" y="1644"/>
                    <a:pt x="2230" y="1644"/>
                    <a:pt x="2230" y="1636"/>
                  </a:cubicBezTo>
                  <a:cubicBezTo>
                    <a:pt x="2222" y="1636"/>
                    <a:pt x="2222" y="1636"/>
                    <a:pt x="2222" y="1636"/>
                  </a:cubicBezTo>
                  <a:cubicBezTo>
                    <a:pt x="2206" y="1636"/>
                    <a:pt x="2190" y="1628"/>
                    <a:pt x="2190" y="1597"/>
                  </a:cubicBezTo>
                  <a:cubicBezTo>
                    <a:pt x="2198" y="1589"/>
                    <a:pt x="2198" y="1581"/>
                    <a:pt x="2198" y="1573"/>
                  </a:cubicBezTo>
                  <a:cubicBezTo>
                    <a:pt x="2198" y="1565"/>
                    <a:pt x="2206" y="1550"/>
                    <a:pt x="2206" y="1550"/>
                  </a:cubicBezTo>
                  <a:cubicBezTo>
                    <a:pt x="2198" y="1550"/>
                    <a:pt x="2198" y="1550"/>
                    <a:pt x="2198" y="1550"/>
                  </a:cubicBezTo>
                  <a:cubicBezTo>
                    <a:pt x="2198" y="1550"/>
                    <a:pt x="2198" y="1550"/>
                    <a:pt x="2190" y="1550"/>
                  </a:cubicBezTo>
                  <a:cubicBezTo>
                    <a:pt x="2182" y="1550"/>
                    <a:pt x="2174" y="1550"/>
                    <a:pt x="2166" y="1550"/>
                  </a:cubicBezTo>
                  <a:cubicBezTo>
                    <a:pt x="2119" y="1550"/>
                    <a:pt x="2111" y="1557"/>
                    <a:pt x="2111" y="1557"/>
                  </a:cubicBezTo>
                  <a:cubicBezTo>
                    <a:pt x="2111" y="1573"/>
                    <a:pt x="2103" y="1581"/>
                    <a:pt x="2087" y="1581"/>
                  </a:cubicBezTo>
                  <a:cubicBezTo>
                    <a:pt x="2080" y="1581"/>
                    <a:pt x="2072" y="1573"/>
                    <a:pt x="2064" y="1565"/>
                  </a:cubicBezTo>
                  <a:lnTo>
                    <a:pt x="2064" y="1565"/>
                  </a:lnTo>
                  <a:cubicBezTo>
                    <a:pt x="2048" y="1550"/>
                    <a:pt x="2040" y="1534"/>
                    <a:pt x="2016" y="1526"/>
                  </a:cubicBezTo>
                  <a:cubicBezTo>
                    <a:pt x="1985" y="1518"/>
                    <a:pt x="1961" y="1526"/>
                    <a:pt x="1953" y="1541"/>
                  </a:cubicBezTo>
                  <a:cubicBezTo>
                    <a:pt x="1945" y="1557"/>
                    <a:pt x="1922" y="1581"/>
                    <a:pt x="1906" y="1581"/>
                  </a:cubicBezTo>
                  <a:cubicBezTo>
                    <a:pt x="1898" y="1581"/>
                    <a:pt x="1890" y="1581"/>
                    <a:pt x="1890" y="1573"/>
                  </a:cubicBezTo>
                  <a:cubicBezTo>
                    <a:pt x="1890" y="1557"/>
                    <a:pt x="1890" y="1541"/>
                    <a:pt x="1890" y="1534"/>
                  </a:cubicBezTo>
                  <a:cubicBezTo>
                    <a:pt x="1890" y="1518"/>
                    <a:pt x="1890" y="1502"/>
                    <a:pt x="1874" y="1502"/>
                  </a:cubicBezTo>
                  <a:lnTo>
                    <a:pt x="1866" y="1494"/>
                  </a:lnTo>
                  <a:cubicBezTo>
                    <a:pt x="1850" y="1494"/>
                    <a:pt x="1850" y="1494"/>
                    <a:pt x="1850" y="1470"/>
                  </a:cubicBezTo>
                  <a:lnTo>
                    <a:pt x="1850" y="1463"/>
                  </a:lnTo>
                  <a:cubicBezTo>
                    <a:pt x="1850" y="1447"/>
                    <a:pt x="1850" y="1439"/>
                    <a:pt x="1842" y="1439"/>
                  </a:cubicBezTo>
                  <a:lnTo>
                    <a:pt x="1834" y="1431"/>
                  </a:lnTo>
                  <a:cubicBezTo>
                    <a:pt x="1819" y="1431"/>
                    <a:pt x="1811" y="1431"/>
                    <a:pt x="1803" y="1431"/>
                  </a:cubicBezTo>
                  <a:cubicBezTo>
                    <a:pt x="1803" y="1431"/>
                    <a:pt x="1795" y="1431"/>
                    <a:pt x="1787" y="1431"/>
                  </a:cubicBezTo>
                  <a:cubicBezTo>
                    <a:pt x="1779" y="1431"/>
                    <a:pt x="1779" y="1431"/>
                    <a:pt x="1779" y="1439"/>
                  </a:cubicBezTo>
                  <a:lnTo>
                    <a:pt x="1771" y="1447"/>
                  </a:lnTo>
                  <a:cubicBezTo>
                    <a:pt x="1771" y="1447"/>
                    <a:pt x="1763" y="1447"/>
                    <a:pt x="1763" y="1439"/>
                  </a:cubicBezTo>
                  <a:lnTo>
                    <a:pt x="1755" y="1439"/>
                  </a:lnTo>
                  <a:cubicBezTo>
                    <a:pt x="1755" y="1439"/>
                    <a:pt x="1747" y="1439"/>
                    <a:pt x="1747" y="1455"/>
                  </a:cubicBezTo>
                  <a:cubicBezTo>
                    <a:pt x="1740" y="1478"/>
                    <a:pt x="1724" y="1486"/>
                    <a:pt x="1708" y="1486"/>
                  </a:cubicBezTo>
                  <a:cubicBezTo>
                    <a:pt x="1700" y="1486"/>
                    <a:pt x="1692" y="1486"/>
                    <a:pt x="1692" y="1470"/>
                  </a:cubicBezTo>
                  <a:cubicBezTo>
                    <a:pt x="1692" y="1470"/>
                    <a:pt x="1692" y="1470"/>
                    <a:pt x="1692" y="1463"/>
                  </a:cubicBezTo>
                  <a:cubicBezTo>
                    <a:pt x="1692" y="1447"/>
                    <a:pt x="1684" y="1439"/>
                    <a:pt x="1661" y="1439"/>
                  </a:cubicBezTo>
                  <a:cubicBezTo>
                    <a:pt x="1645" y="1431"/>
                    <a:pt x="1637" y="1439"/>
                    <a:pt x="1621" y="1439"/>
                  </a:cubicBezTo>
                  <a:cubicBezTo>
                    <a:pt x="1613" y="1447"/>
                    <a:pt x="1605" y="1447"/>
                    <a:pt x="1597" y="1447"/>
                  </a:cubicBezTo>
                  <a:cubicBezTo>
                    <a:pt x="1582" y="1447"/>
                    <a:pt x="1574" y="1447"/>
                    <a:pt x="1566" y="1439"/>
                  </a:cubicBezTo>
                  <a:lnTo>
                    <a:pt x="1566" y="1439"/>
                  </a:lnTo>
                  <a:lnTo>
                    <a:pt x="1566" y="1439"/>
                  </a:lnTo>
                  <a:cubicBezTo>
                    <a:pt x="1566" y="1439"/>
                    <a:pt x="1558" y="1407"/>
                    <a:pt x="1518" y="1415"/>
                  </a:cubicBezTo>
                  <a:cubicBezTo>
                    <a:pt x="1510" y="1415"/>
                    <a:pt x="1503" y="1415"/>
                    <a:pt x="1503" y="1415"/>
                  </a:cubicBezTo>
                  <a:cubicBezTo>
                    <a:pt x="1479" y="1415"/>
                    <a:pt x="1471" y="1407"/>
                    <a:pt x="1455" y="1399"/>
                  </a:cubicBezTo>
                  <a:cubicBezTo>
                    <a:pt x="1447" y="1399"/>
                    <a:pt x="1439" y="1399"/>
                    <a:pt x="1431" y="1391"/>
                  </a:cubicBezTo>
                  <a:cubicBezTo>
                    <a:pt x="1408" y="1391"/>
                    <a:pt x="1400" y="1368"/>
                    <a:pt x="1400" y="1352"/>
                  </a:cubicBezTo>
                  <a:cubicBezTo>
                    <a:pt x="1400" y="1336"/>
                    <a:pt x="1400" y="1328"/>
                    <a:pt x="1392" y="1320"/>
                  </a:cubicBezTo>
                  <a:cubicBezTo>
                    <a:pt x="1392" y="1312"/>
                    <a:pt x="1392" y="1312"/>
                    <a:pt x="1392" y="1312"/>
                  </a:cubicBezTo>
                  <a:cubicBezTo>
                    <a:pt x="1384" y="1297"/>
                    <a:pt x="1368" y="1273"/>
                    <a:pt x="1360" y="1273"/>
                  </a:cubicBezTo>
                  <a:cubicBezTo>
                    <a:pt x="1352" y="1273"/>
                    <a:pt x="1352" y="1273"/>
                    <a:pt x="1352" y="1273"/>
                  </a:cubicBezTo>
                  <a:cubicBezTo>
                    <a:pt x="1344" y="1281"/>
                    <a:pt x="1344" y="1281"/>
                    <a:pt x="1344" y="1288"/>
                  </a:cubicBezTo>
                  <a:cubicBezTo>
                    <a:pt x="1336" y="1304"/>
                    <a:pt x="1336" y="1312"/>
                    <a:pt x="1321" y="1312"/>
                  </a:cubicBezTo>
                  <a:cubicBezTo>
                    <a:pt x="1313" y="1312"/>
                    <a:pt x="1305" y="1312"/>
                    <a:pt x="1305" y="1312"/>
                  </a:cubicBezTo>
                  <a:cubicBezTo>
                    <a:pt x="1297" y="1304"/>
                    <a:pt x="1289" y="1304"/>
                    <a:pt x="1281" y="1304"/>
                  </a:cubicBezTo>
                  <a:cubicBezTo>
                    <a:pt x="1273" y="1304"/>
                    <a:pt x="1273" y="1312"/>
                    <a:pt x="1265" y="1312"/>
                  </a:cubicBezTo>
                  <a:cubicBezTo>
                    <a:pt x="1257" y="1312"/>
                    <a:pt x="1257" y="1312"/>
                    <a:pt x="1250" y="1312"/>
                  </a:cubicBezTo>
                  <a:cubicBezTo>
                    <a:pt x="1242" y="1312"/>
                    <a:pt x="1234" y="1312"/>
                    <a:pt x="1218" y="1297"/>
                  </a:cubicBezTo>
                  <a:cubicBezTo>
                    <a:pt x="1202" y="1288"/>
                    <a:pt x="1186" y="1265"/>
                    <a:pt x="1178" y="1249"/>
                  </a:cubicBezTo>
                  <a:cubicBezTo>
                    <a:pt x="1170" y="1233"/>
                    <a:pt x="1163" y="1225"/>
                    <a:pt x="1147" y="1210"/>
                  </a:cubicBezTo>
                  <a:cubicBezTo>
                    <a:pt x="1107" y="1194"/>
                    <a:pt x="1123" y="411"/>
                    <a:pt x="1123" y="308"/>
                  </a:cubicBezTo>
                  <a:cubicBezTo>
                    <a:pt x="0" y="245"/>
                    <a:pt x="0" y="245"/>
                    <a:pt x="0" y="245"/>
                  </a:cubicBezTo>
                  <a:cubicBezTo>
                    <a:pt x="8" y="0"/>
                    <a:pt x="8" y="0"/>
                    <a:pt x="8" y="0"/>
                  </a:cubicBezTo>
                  <a:lnTo>
                    <a:pt x="8" y="0"/>
                  </a:lnTo>
                  <a:cubicBezTo>
                    <a:pt x="839" y="47"/>
                    <a:pt x="1692" y="71"/>
                    <a:pt x="2569" y="71"/>
                  </a:cubicBezTo>
                  <a:cubicBezTo>
                    <a:pt x="2758" y="71"/>
                    <a:pt x="2948" y="71"/>
                    <a:pt x="3138" y="71"/>
                  </a:cubicBezTo>
                  <a:cubicBezTo>
                    <a:pt x="3146" y="71"/>
                    <a:pt x="3146" y="71"/>
                    <a:pt x="3146" y="71"/>
                  </a:cubicBezTo>
                  <a:lnTo>
                    <a:pt x="3146" y="71"/>
                  </a:lnTo>
                  <a:cubicBezTo>
                    <a:pt x="3146" y="71"/>
                    <a:pt x="3154" y="380"/>
                    <a:pt x="3249" y="751"/>
                  </a:cubicBezTo>
                  <a:lnTo>
                    <a:pt x="3249" y="751"/>
                  </a:lnTo>
                  <a:cubicBezTo>
                    <a:pt x="3249" y="1644"/>
                    <a:pt x="3249" y="1644"/>
                    <a:pt x="3249" y="1644"/>
                  </a:cubicBezTo>
                  <a:lnTo>
                    <a:pt x="3249" y="1644"/>
                  </a:lnTo>
                  <a:cubicBezTo>
                    <a:pt x="3241" y="1644"/>
                    <a:pt x="3241" y="1644"/>
                    <a:pt x="3233" y="1652"/>
                  </a:cubicBezTo>
                  <a:cubicBezTo>
                    <a:pt x="3225" y="1652"/>
                    <a:pt x="3225" y="1660"/>
                    <a:pt x="3201" y="1660"/>
                  </a:cubicBezTo>
                  <a:cubicBezTo>
                    <a:pt x="3169" y="1660"/>
                    <a:pt x="3146" y="1636"/>
                    <a:pt x="3138" y="1628"/>
                  </a:cubicBezTo>
                  <a:cubicBezTo>
                    <a:pt x="3130" y="1621"/>
                    <a:pt x="3130" y="1621"/>
                    <a:pt x="3122" y="1621"/>
                  </a:cubicBezTo>
                  <a:cubicBezTo>
                    <a:pt x="3106" y="1613"/>
                    <a:pt x="3083" y="1605"/>
                    <a:pt x="3059" y="1573"/>
                  </a:cubicBezTo>
                  <a:cubicBezTo>
                    <a:pt x="3019" y="1526"/>
                    <a:pt x="2996" y="1510"/>
                    <a:pt x="2972" y="1510"/>
                  </a:cubicBezTo>
                  <a:cubicBezTo>
                    <a:pt x="2956" y="1518"/>
                    <a:pt x="2948" y="1526"/>
                    <a:pt x="2940" y="1541"/>
                  </a:cubicBezTo>
                  <a:cubicBezTo>
                    <a:pt x="2932" y="1541"/>
                    <a:pt x="2932" y="1550"/>
                    <a:pt x="2932" y="1550"/>
                  </a:cubicBezTo>
                  <a:cubicBezTo>
                    <a:pt x="2932" y="1550"/>
                    <a:pt x="2932" y="1557"/>
                    <a:pt x="2925" y="1557"/>
                  </a:cubicBezTo>
                  <a:cubicBezTo>
                    <a:pt x="2916" y="1565"/>
                    <a:pt x="2909" y="1581"/>
                    <a:pt x="2893" y="1581"/>
                  </a:cubicBezTo>
                  <a:cubicBezTo>
                    <a:pt x="2885" y="1581"/>
                    <a:pt x="2877" y="1573"/>
                    <a:pt x="2869" y="1565"/>
                  </a:cubicBezTo>
                  <a:cubicBezTo>
                    <a:pt x="2853" y="1557"/>
                    <a:pt x="2845" y="1550"/>
                    <a:pt x="2838" y="1541"/>
                  </a:cubicBezTo>
                  <a:cubicBezTo>
                    <a:pt x="2838" y="1534"/>
                    <a:pt x="2830" y="1526"/>
                    <a:pt x="2822" y="1526"/>
                  </a:cubicBezTo>
                  <a:cubicBezTo>
                    <a:pt x="2806" y="1526"/>
                    <a:pt x="2766" y="1526"/>
                    <a:pt x="2758" y="1550"/>
                  </a:cubicBezTo>
                  <a:cubicBezTo>
                    <a:pt x="2751" y="1573"/>
                    <a:pt x="2743" y="1597"/>
                    <a:pt x="2727" y="1597"/>
                  </a:cubicBezTo>
                  <a:cubicBezTo>
                    <a:pt x="2719" y="1597"/>
                    <a:pt x="2711" y="1597"/>
                    <a:pt x="2703" y="1589"/>
                  </a:cubicBezTo>
                  <a:cubicBezTo>
                    <a:pt x="2695" y="1581"/>
                    <a:pt x="2687" y="1573"/>
                    <a:pt x="2687" y="1565"/>
                  </a:cubicBezTo>
                  <a:cubicBezTo>
                    <a:pt x="2687" y="1557"/>
                    <a:pt x="2679" y="1557"/>
                    <a:pt x="2679" y="1557"/>
                  </a:cubicBezTo>
                  <a:cubicBezTo>
                    <a:pt x="2672" y="1557"/>
                    <a:pt x="2672" y="1557"/>
                    <a:pt x="2664" y="1557"/>
                  </a:cubicBezTo>
                  <a:cubicBezTo>
                    <a:pt x="2624" y="1573"/>
                    <a:pt x="2600" y="1589"/>
                    <a:pt x="2576" y="1613"/>
                  </a:cubicBezTo>
                  <a:cubicBezTo>
                    <a:pt x="2576" y="1621"/>
                    <a:pt x="2576" y="1621"/>
                    <a:pt x="2576" y="1621"/>
                  </a:cubicBezTo>
                  <a:cubicBezTo>
                    <a:pt x="2561" y="1644"/>
                    <a:pt x="2545" y="1660"/>
                    <a:pt x="2529" y="1660"/>
                  </a:cubicBezTo>
                  <a:lnTo>
                    <a:pt x="2388" y="1534"/>
                  </a:lnTo>
                  <a:lnTo>
                    <a:pt x="2388" y="1534"/>
                  </a:lnTo>
                  <a:cubicBezTo>
                    <a:pt x="2395" y="1534"/>
                    <a:pt x="2411" y="1550"/>
                    <a:pt x="2426" y="1565"/>
                  </a:cubicBezTo>
                  <a:cubicBezTo>
                    <a:pt x="2434" y="1573"/>
                    <a:pt x="2434" y="1573"/>
                    <a:pt x="2442" y="1581"/>
                  </a:cubicBezTo>
                  <a:cubicBezTo>
                    <a:pt x="2466" y="1605"/>
                    <a:pt x="2482" y="1628"/>
                    <a:pt x="2513" y="1644"/>
                  </a:cubicBezTo>
                  <a:cubicBezTo>
                    <a:pt x="2521" y="1652"/>
                    <a:pt x="2521" y="1652"/>
                    <a:pt x="2529" y="1652"/>
                  </a:cubicBezTo>
                  <a:cubicBezTo>
                    <a:pt x="2545" y="1652"/>
                    <a:pt x="2553" y="1636"/>
                    <a:pt x="2569" y="1621"/>
                  </a:cubicBezTo>
                  <a:cubicBezTo>
                    <a:pt x="2569" y="1613"/>
                    <a:pt x="2569" y="1613"/>
                    <a:pt x="2576" y="1613"/>
                  </a:cubicBezTo>
                  <a:cubicBezTo>
                    <a:pt x="2592" y="1589"/>
                    <a:pt x="2624" y="1565"/>
                    <a:pt x="2664" y="1557"/>
                  </a:cubicBezTo>
                  <a:cubicBezTo>
                    <a:pt x="2664" y="1550"/>
                    <a:pt x="2672" y="1550"/>
                    <a:pt x="2679" y="1550"/>
                  </a:cubicBezTo>
                  <a:cubicBezTo>
                    <a:pt x="2687" y="1550"/>
                    <a:pt x="2687" y="1557"/>
                    <a:pt x="2695" y="1565"/>
                  </a:cubicBezTo>
                  <a:cubicBezTo>
                    <a:pt x="2695" y="1565"/>
                    <a:pt x="2703" y="1573"/>
                    <a:pt x="2711" y="1581"/>
                  </a:cubicBezTo>
                  <a:cubicBezTo>
                    <a:pt x="2711" y="1589"/>
                    <a:pt x="2719" y="1589"/>
                    <a:pt x="2727" y="1589"/>
                  </a:cubicBezTo>
                  <a:cubicBezTo>
                    <a:pt x="2735" y="1589"/>
                    <a:pt x="2751" y="1565"/>
                    <a:pt x="2751" y="1550"/>
                  </a:cubicBezTo>
                  <a:cubicBezTo>
                    <a:pt x="2758" y="1518"/>
                    <a:pt x="2798" y="1518"/>
                    <a:pt x="2822" y="1518"/>
                  </a:cubicBezTo>
                  <a:cubicBezTo>
                    <a:pt x="2838" y="1518"/>
                    <a:pt x="2838" y="1526"/>
                    <a:pt x="2845" y="1534"/>
                  </a:cubicBezTo>
                  <a:cubicBezTo>
                    <a:pt x="2853" y="1541"/>
                    <a:pt x="2853" y="1550"/>
                    <a:pt x="2869" y="1565"/>
                  </a:cubicBezTo>
                  <a:cubicBezTo>
                    <a:pt x="2877" y="1573"/>
                    <a:pt x="2885" y="1573"/>
                    <a:pt x="2893" y="1573"/>
                  </a:cubicBezTo>
                  <a:cubicBezTo>
                    <a:pt x="2909" y="1573"/>
                    <a:pt x="2916" y="1557"/>
                    <a:pt x="2925" y="1550"/>
                  </a:cubicBezTo>
                  <a:lnTo>
                    <a:pt x="2925" y="1550"/>
                  </a:lnTo>
                  <a:cubicBezTo>
                    <a:pt x="2925" y="1541"/>
                    <a:pt x="2932" y="1541"/>
                    <a:pt x="2932" y="1541"/>
                  </a:cubicBezTo>
                  <a:cubicBezTo>
                    <a:pt x="2940" y="1526"/>
                    <a:pt x="2956" y="1510"/>
                    <a:pt x="2972" y="1502"/>
                  </a:cubicBezTo>
                  <a:cubicBezTo>
                    <a:pt x="2996" y="1502"/>
                    <a:pt x="3019" y="1518"/>
                    <a:pt x="3059" y="1565"/>
                  </a:cubicBezTo>
                  <a:cubicBezTo>
                    <a:pt x="3091" y="1605"/>
                    <a:pt x="3106" y="1605"/>
                    <a:pt x="3122" y="1613"/>
                  </a:cubicBezTo>
                  <a:cubicBezTo>
                    <a:pt x="3130" y="1613"/>
                    <a:pt x="3138" y="1613"/>
                    <a:pt x="3138" y="1621"/>
                  </a:cubicBezTo>
                  <a:cubicBezTo>
                    <a:pt x="3154" y="1628"/>
                    <a:pt x="3169" y="1652"/>
                    <a:pt x="3201" y="1652"/>
                  </a:cubicBezTo>
                  <a:cubicBezTo>
                    <a:pt x="3217" y="1652"/>
                    <a:pt x="3225" y="1644"/>
                    <a:pt x="3233" y="1644"/>
                  </a:cubicBezTo>
                  <a:lnTo>
                    <a:pt x="3241" y="1636"/>
                  </a:lnTo>
                  <a:cubicBezTo>
                    <a:pt x="3241" y="751"/>
                    <a:pt x="3241" y="751"/>
                    <a:pt x="3241" y="751"/>
                  </a:cubicBezTo>
                  <a:cubicBezTo>
                    <a:pt x="3154" y="403"/>
                    <a:pt x="3138" y="111"/>
                    <a:pt x="3138" y="71"/>
                  </a:cubicBezTo>
                  <a:cubicBezTo>
                    <a:pt x="2948" y="79"/>
                    <a:pt x="2751" y="79"/>
                    <a:pt x="2569" y="79"/>
                  </a:cubicBezTo>
                  <a:cubicBezTo>
                    <a:pt x="1700" y="79"/>
                    <a:pt x="839" y="55"/>
                    <a:pt x="16" y="8"/>
                  </a:cubicBezTo>
                  <a:cubicBezTo>
                    <a:pt x="8" y="245"/>
                    <a:pt x="8" y="245"/>
                    <a:pt x="8" y="245"/>
                  </a:cubicBezTo>
                  <a:cubicBezTo>
                    <a:pt x="1131" y="300"/>
                    <a:pt x="1131" y="300"/>
                    <a:pt x="1131" y="300"/>
                  </a:cubicBezTo>
                  <a:lnTo>
                    <a:pt x="1131" y="300"/>
                  </a:lnTo>
                  <a:cubicBezTo>
                    <a:pt x="1123" y="656"/>
                    <a:pt x="1123" y="1186"/>
                    <a:pt x="1147" y="1202"/>
                  </a:cubicBezTo>
                  <a:cubicBezTo>
                    <a:pt x="1163" y="1217"/>
                    <a:pt x="1178" y="1233"/>
                    <a:pt x="1186" y="1249"/>
                  </a:cubicBezTo>
                  <a:cubicBezTo>
                    <a:pt x="1194" y="1265"/>
                    <a:pt x="1210" y="1281"/>
                    <a:pt x="1226" y="1297"/>
                  </a:cubicBezTo>
                  <a:cubicBezTo>
                    <a:pt x="1234" y="1304"/>
                    <a:pt x="1242" y="1304"/>
                    <a:pt x="1250" y="1304"/>
                  </a:cubicBezTo>
                  <a:cubicBezTo>
                    <a:pt x="1257" y="1304"/>
                    <a:pt x="1257" y="1304"/>
                    <a:pt x="1265" y="1304"/>
                  </a:cubicBezTo>
                  <a:cubicBezTo>
                    <a:pt x="1273" y="1304"/>
                    <a:pt x="1273" y="1297"/>
                    <a:pt x="1281" y="1297"/>
                  </a:cubicBezTo>
                  <a:cubicBezTo>
                    <a:pt x="1289" y="1297"/>
                    <a:pt x="1297" y="1297"/>
                    <a:pt x="1305" y="1304"/>
                  </a:cubicBezTo>
                  <a:cubicBezTo>
                    <a:pt x="1313" y="1304"/>
                    <a:pt x="1313" y="1304"/>
                    <a:pt x="1321" y="1304"/>
                  </a:cubicBezTo>
                  <a:cubicBezTo>
                    <a:pt x="1329" y="1304"/>
                    <a:pt x="1329" y="1297"/>
                    <a:pt x="1336" y="1288"/>
                  </a:cubicBezTo>
                  <a:cubicBezTo>
                    <a:pt x="1336" y="1281"/>
                    <a:pt x="1336" y="1273"/>
                    <a:pt x="1352" y="1265"/>
                  </a:cubicBezTo>
                  <a:cubicBezTo>
                    <a:pt x="1352" y="1265"/>
                    <a:pt x="1352" y="1265"/>
                    <a:pt x="1360" y="1265"/>
                  </a:cubicBezTo>
                  <a:cubicBezTo>
                    <a:pt x="1376" y="1265"/>
                    <a:pt x="1384" y="1288"/>
                    <a:pt x="1400" y="1312"/>
                  </a:cubicBezTo>
                  <a:cubicBezTo>
                    <a:pt x="1400" y="1320"/>
                    <a:pt x="1400" y="1320"/>
                    <a:pt x="1400" y="1320"/>
                  </a:cubicBezTo>
                  <a:cubicBezTo>
                    <a:pt x="1408" y="1328"/>
                    <a:pt x="1408" y="1336"/>
                    <a:pt x="1408" y="1344"/>
                  </a:cubicBezTo>
                  <a:cubicBezTo>
                    <a:pt x="1408" y="1368"/>
                    <a:pt x="1416" y="1383"/>
                    <a:pt x="1431" y="1383"/>
                  </a:cubicBezTo>
                  <a:cubicBezTo>
                    <a:pt x="1439" y="1391"/>
                    <a:pt x="1455" y="1391"/>
                    <a:pt x="1455" y="1399"/>
                  </a:cubicBezTo>
                  <a:cubicBezTo>
                    <a:pt x="1471" y="1399"/>
                    <a:pt x="1479" y="1407"/>
                    <a:pt x="1503" y="1407"/>
                  </a:cubicBezTo>
                  <a:cubicBezTo>
                    <a:pt x="1503" y="1407"/>
                    <a:pt x="1510" y="1407"/>
                    <a:pt x="1518" y="1407"/>
                  </a:cubicBezTo>
                  <a:cubicBezTo>
                    <a:pt x="1558" y="1399"/>
                    <a:pt x="1574" y="1431"/>
                    <a:pt x="1574" y="1431"/>
                  </a:cubicBezTo>
                  <a:cubicBezTo>
                    <a:pt x="1582" y="1439"/>
                    <a:pt x="1589" y="1439"/>
                    <a:pt x="1597" y="1439"/>
                  </a:cubicBezTo>
                  <a:cubicBezTo>
                    <a:pt x="1605" y="1439"/>
                    <a:pt x="1613" y="1439"/>
                    <a:pt x="1621" y="1439"/>
                  </a:cubicBezTo>
                  <a:cubicBezTo>
                    <a:pt x="1629" y="1431"/>
                    <a:pt x="1637" y="1431"/>
                    <a:pt x="1653" y="1431"/>
                  </a:cubicBezTo>
                  <a:lnTo>
                    <a:pt x="1661" y="1431"/>
                  </a:lnTo>
                  <a:cubicBezTo>
                    <a:pt x="1692" y="1431"/>
                    <a:pt x="1692" y="1447"/>
                    <a:pt x="1700" y="1463"/>
                  </a:cubicBezTo>
                  <a:cubicBezTo>
                    <a:pt x="1700" y="1470"/>
                    <a:pt x="1700" y="1470"/>
                    <a:pt x="1700" y="1470"/>
                  </a:cubicBezTo>
                  <a:cubicBezTo>
                    <a:pt x="1700" y="1478"/>
                    <a:pt x="1700" y="1478"/>
                    <a:pt x="1708" y="1478"/>
                  </a:cubicBezTo>
                  <a:cubicBezTo>
                    <a:pt x="1716" y="1478"/>
                    <a:pt x="1732" y="1470"/>
                    <a:pt x="1740" y="1455"/>
                  </a:cubicBezTo>
                  <a:cubicBezTo>
                    <a:pt x="1740" y="1439"/>
                    <a:pt x="1747" y="1431"/>
                    <a:pt x="1755" y="1431"/>
                  </a:cubicBezTo>
                  <a:cubicBezTo>
                    <a:pt x="1755" y="1431"/>
                    <a:pt x="1763" y="1431"/>
                    <a:pt x="1763" y="1439"/>
                  </a:cubicBezTo>
                  <a:lnTo>
                    <a:pt x="1771" y="1439"/>
                  </a:lnTo>
                  <a:lnTo>
                    <a:pt x="1771" y="1439"/>
                  </a:lnTo>
                  <a:cubicBezTo>
                    <a:pt x="1771" y="1423"/>
                    <a:pt x="1787" y="1423"/>
                    <a:pt x="1787" y="1423"/>
                  </a:cubicBezTo>
                  <a:cubicBezTo>
                    <a:pt x="1795" y="1423"/>
                    <a:pt x="1803" y="1423"/>
                    <a:pt x="1811" y="1423"/>
                  </a:cubicBezTo>
                  <a:cubicBezTo>
                    <a:pt x="1811" y="1423"/>
                    <a:pt x="1827" y="1423"/>
                    <a:pt x="1834" y="1423"/>
                  </a:cubicBezTo>
                  <a:cubicBezTo>
                    <a:pt x="1842" y="1423"/>
                    <a:pt x="1850" y="1431"/>
                    <a:pt x="1850" y="1431"/>
                  </a:cubicBezTo>
                  <a:cubicBezTo>
                    <a:pt x="1858" y="1439"/>
                    <a:pt x="1858" y="1447"/>
                    <a:pt x="1858" y="1463"/>
                  </a:cubicBezTo>
                  <a:lnTo>
                    <a:pt x="1858" y="1470"/>
                  </a:lnTo>
                  <a:cubicBezTo>
                    <a:pt x="1858" y="1486"/>
                    <a:pt x="1858" y="1486"/>
                    <a:pt x="1866" y="1486"/>
                  </a:cubicBezTo>
                  <a:cubicBezTo>
                    <a:pt x="1874" y="1494"/>
                    <a:pt x="1874" y="1494"/>
                    <a:pt x="1882" y="1494"/>
                  </a:cubicBezTo>
                  <a:cubicBezTo>
                    <a:pt x="1898" y="1502"/>
                    <a:pt x="1898" y="1518"/>
                    <a:pt x="1898" y="1534"/>
                  </a:cubicBezTo>
                  <a:cubicBezTo>
                    <a:pt x="1898" y="1541"/>
                    <a:pt x="1890" y="1557"/>
                    <a:pt x="1898" y="1565"/>
                  </a:cubicBezTo>
                  <a:cubicBezTo>
                    <a:pt x="1898" y="1573"/>
                    <a:pt x="1906" y="1573"/>
                    <a:pt x="1906" y="1573"/>
                  </a:cubicBezTo>
                  <a:cubicBezTo>
                    <a:pt x="1914" y="1573"/>
                    <a:pt x="1937" y="1557"/>
                    <a:pt x="1945" y="1541"/>
                  </a:cubicBezTo>
                  <a:cubicBezTo>
                    <a:pt x="1961" y="1518"/>
                    <a:pt x="1985" y="1510"/>
                    <a:pt x="2016" y="1518"/>
                  </a:cubicBezTo>
                  <a:cubicBezTo>
                    <a:pt x="2048" y="1526"/>
                    <a:pt x="2056" y="1541"/>
                    <a:pt x="2064" y="1557"/>
                  </a:cubicBezTo>
                  <a:cubicBezTo>
                    <a:pt x="2072" y="1565"/>
                    <a:pt x="2072" y="1565"/>
                    <a:pt x="2072" y="1565"/>
                  </a:cubicBezTo>
                  <a:cubicBezTo>
                    <a:pt x="2072" y="1573"/>
                    <a:pt x="2080" y="1573"/>
                    <a:pt x="2087" y="1573"/>
                  </a:cubicBezTo>
                  <a:cubicBezTo>
                    <a:pt x="2095" y="1573"/>
                    <a:pt x="2103" y="1573"/>
                    <a:pt x="2103" y="1557"/>
                  </a:cubicBezTo>
                  <a:cubicBezTo>
                    <a:pt x="2103" y="1550"/>
                    <a:pt x="2127" y="1541"/>
                    <a:pt x="2166" y="1541"/>
                  </a:cubicBezTo>
                  <a:cubicBezTo>
                    <a:pt x="2174" y="1541"/>
                    <a:pt x="2182" y="1541"/>
                    <a:pt x="2190" y="1541"/>
                  </a:cubicBezTo>
                  <a:cubicBezTo>
                    <a:pt x="2198" y="1541"/>
                    <a:pt x="2198" y="1541"/>
                    <a:pt x="2198" y="1541"/>
                  </a:cubicBezTo>
                  <a:cubicBezTo>
                    <a:pt x="2206" y="1541"/>
                    <a:pt x="2206" y="1541"/>
                    <a:pt x="2206" y="1550"/>
                  </a:cubicBezTo>
                  <a:cubicBezTo>
                    <a:pt x="2214" y="1550"/>
                    <a:pt x="2206" y="1557"/>
                    <a:pt x="2206" y="1573"/>
                  </a:cubicBezTo>
                  <a:cubicBezTo>
                    <a:pt x="2206" y="1581"/>
                    <a:pt x="2206" y="1589"/>
                    <a:pt x="2198" y="1597"/>
                  </a:cubicBezTo>
                  <a:cubicBezTo>
                    <a:pt x="2198" y="1621"/>
                    <a:pt x="2206" y="1628"/>
                    <a:pt x="2222" y="1628"/>
                  </a:cubicBezTo>
                  <a:cubicBezTo>
                    <a:pt x="2222" y="1628"/>
                    <a:pt x="2230" y="1628"/>
                    <a:pt x="2230" y="1636"/>
                  </a:cubicBezTo>
                  <a:lnTo>
                    <a:pt x="2230" y="1636"/>
                  </a:lnTo>
                  <a:cubicBezTo>
                    <a:pt x="2238" y="1636"/>
                    <a:pt x="2246" y="1605"/>
                    <a:pt x="2246" y="1581"/>
                  </a:cubicBezTo>
                  <a:cubicBezTo>
                    <a:pt x="2246" y="1557"/>
                    <a:pt x="2253" y="1557"/>
                    <a:pt x="2253" y="1541"/>
                  </a:cubicBezTo>
                  <a:cubicBezTo>
                    <a:pt x="2262" y="1534"/>
                    <a:pt x="2262" y="1534"/>
                    <a:pt x="2269" y="1518"/>
                  </a:cubicBezTo>
                  <a:cubicBezTo>
                    <a:pt x="2269" y="1510"/>
                    <a:pt x="2277" y="1502"/>
                    <a:pt x="2285" y="1502"/>
                  </a:cubicBezTo>
                  <a:lnTo>
                    <a:pt x="2293" y="1510"/>
                  </a:lnTo>
                  <a:cubicBezTo>
                    <a:pt x="2301" y="1518"/>
                    <a:pt x="2301" y="1526"/>
                    <a:pt x="2301" y="1526"/>
                  </a:cubicBezTo>
                  <a:cubicBezTo>
                    <a:pt x="2317" y="1541"/>
                    <a:pt x="2333" y="1550"/>
                    <a:pt x="2348" y="1573"/>
                  </a:cubicBezTo>
                  <a:cubicBezTo>
                    <a:pt x="2348" y="1581"/>
                    <a:pt x="2356" y="1581"/>
                    <a:pt x="2356" y="1581"/>
                  </a:cubicBezTo>
                  <a:cubicBezTo>
                    <a:pt x="2364" y="1581"/>
                    <a:pt x="2372" y="1565"/>
                    <a:pt x="2372" y="1550"/>
                  </a:cubicBezTo>
                  <a:lnTo>
                    <a:pt x="2372" y="1550"/>
                  </a:lnTo>
                  <a:cubicBezTo>
                    <a:pt x="2380" y="1541"/>
                    <a:pt x="2380" y="1534"/>
                    <a:pt x="2388" y="1534"/>
                  </a:cubicBezTo>
                  <a:lnTo>
                    <a:pt x="2529" y="1660"/>
                  </a:lnTo>
                </a:path>
              </a:pathLst>
            </a:custGeom>
            <a:solidFill>
              <a:schemeClr val="accent6"/>
            </a:solidFill>
            <a:ln>
              <a:solidFill>
                <a:schemeClr val="bg2"/>
              </a:solidFill>
            </a:ln>
            <a:effectLst/>
          </p:spPr>
          <p:txBody>
            <a:bodyPr wrap="none" anchor="ctr"/>
            <a:lstStyle/>
            <a:p>
              <a:endParaRPr lang="en-US"/>
            </a:p>
          </p:txBody>
        </p:sp>
        <p:sp>
          <p:nvSpPr>
            <p:cNvPr id="48" name="Freeform 47"/>
            <p:cNvSpPr>
              <a:spLocks noChangeArrowheads="1"/>
            </p:cNvSpPr>
            <p:nvPr/>
          </p:nvSpPr>
          <p:spPr bwMode="auto">
            <a:xfrm>
              <a:off x="9636958" y="6520887"/>
              <a:ext cx="1363752" cy="1435651"/>
            </a:xfrm>
            <a:custGeom>
              <a:avLst/>
              <a:gdLst>
                <a:gd name="T0" fmla="*/ 2230 w 2594"/>
                <a:gd name="T1" fmla="*/ 182 h 2729"/>
                <a:gd name="T2" fmla="*/ 2230 w 2594"/>
                <a:gd name="T3" fmla="*/ 182 h 2729"/>
                <a:gd name="T4" fmla="*/ 340 w 2594"/>
                <a:gd name="T5" fmla="*/ 0 h 2729"/>
                <a:gd name="T6" fmla="*/ 0 w 2594"/>
                <a:gd name="T7" fmla="*/ 2664 h 2729"/>
                <a:gd name="T8" fmla="*/ 293 w 2594"/>
                <a:gd name="T9" fmla="*/ 2704 h 2729"/>
                <a:gd name="T10" fmla="*/ 356 w 2594"/>
                <a:gd name="T11" fmla="*/ 2672 h 2729"/>
                <a:gd name="T12" fmla="*/ 372 w 2594"/>
                <a:gd name="T13" fmla="*/ 2546 h 2729"/>
                <a:gd name="T14" fmla="*/ 443 w 2594"/>
                <a:gd name="T15" fmla="*/ 2506 h 2729"/>
                <a:gd name="T16" fmla="*/ 1028 w 2594"/>
                <a:gd name="T17" fmla="*/ 2578 h 2729"/>
                <a:gd name="T18" fmla="*/ 996 w 2594"/>
                <a:gd name="T19" fmla="*/ 2475 h 2729"/>
                <a:gd name="T20" fmla="*/ 2396 w 2594"/>
                <a:gd name="T21" fmla="*/ 2593 h 2729"/>
                <a:gd name="T22" fmla="*/ 2427 w 2594"/>
                <a:gd name="T23" fmla="*/ 2546 h 2729"/>
                <a:gd name="T24" fmla="*/ 2570 w 2594"/>
                <a:gd name="T25" fmla="*/ 451 h 2729"/>
                <a:gd name="T26" fmla="*/ 2593 w 2594"/>
                <a:gd name="T27" fmla="*/ 451 h 2729"/>
                <a:gd name="T28" fmla="*/ 2593 w 2594"/>
                <a:gd name="T29" fmla="*/ 206 h 2729"/>
                <a:gd name="T30" fmla="*/ 2238 w 2594"/>
                <a:gd name="T31" fmla="*/ 182 h 2729"/>
                <a:gd name="T32" fmla="*/ 2230 w 2594"/>
                <a:gd name="T33" fmla="*/ 182 h 2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4" h="2729">
                  <a:moveTo>
                    <a:pt x="2230" y="182"/>
                  </a:moveTo>
                  <a:lnTo>
                    <a:pt x="2230" y="182"/>
                  </a:lnTo>
                  <a:cubicBezTo>
                    <a:pt x="1495" y="135"/>
                    <a:pt x="862" y="72"/>
                    <a:pt x="340" y="0"/>
                  </a:cubicBezTo>
                  <a:cubicBezTo>
                    <a:pt x="0" y="2664"/>
                    <a:pt x="0" y="2664"/>
                    <a:pt x="0" y="2664"/>
                  </a:cubicBezTo>
                  <a:cubicBezTo>
                    <a:pt x="143" y="2672"/>
                    <a:pt x="277" y="2688"/>
                    <a:pt x="293" y="2704"/>
                  </a:cubicBezTo>
                  <a:cubicBezTo>
                    <a:pt x="348" y="2728"/>
                    <a:pt x="356" y="2672"/>
                    <a:pt x="356" y="2672"/>
                  </a:cubicBezTo>
                  <a:cubicBezTo>
                    <a:pt x="356" y="2672"/>
                    <a:pt x="364" y="2601"/>
                    <a:pt x="372" y="2546"/>
                  </a:cubicBezTo>
                  <a:cubicBezTo>
                    <a:pt x="388" y="2483"/>
                    <a:pt x="443" y="2506"/>
                    <a:pt x="443" y="2506"/>
                  </a:cubicBezTo>
                  <a:cubicBezTo>
                    <a:pt x="443" y="2506"/>
                    <a:pt x="894" y="2562"/>
                    <a:pt x="1028" y="2578"/>
                  </a:cubicBezTo>
                  <a:cubicBezTo>
                    <a:pt x="957" y="2435"/>
                    <a:pt x="996" y="2475"/>
                    <a:pt x="996" y="2475"/>
                  </a:cubicBezTo>
                  <a:cubicBezTo>
                    <a:pt x="996" y="2475"/>
                    <a:pt x="2372" y="2593"/>
                    <a:pt x="2396" y="2593"/>
                  </a:cubicBezTo>
                  <a:cubicBezTo>
                    <a:pt x="2427" y="2593"/>
                    <a:pt x="2427" y="2546"/>
                    <a:pt x="2427" y="2546"/>
                  </a:cubicBezTo>
                  <a:cubicBezTo>
                    <a:pt x="2570" y="451"/>
                    <a:pt x="2570" y="451"/>
                    <a:pt x="2570" y="451"/>
                  </a:cubicBezTo>
                  <a:cubicBezTo>
                    <a:pt x="2593" y="451"/>
                    <a:pt x="2593" y="451"/>
                    <a:pt x="2593" y="451"/>
                  </a:cubicBezTo>
                  <a:cubicBezTo>
                    <a:pt x="2593" y="206"/>
                    <a:pt x="2593" y="206"/>
                    <a:pt x="2593" y="206"/>
                  </a:cubicBezTo>
                  <a:cubicBezTo>
                    <a:pt x="2475" y="198"/>
                    <a:pt x="2356" y="190"/>
                    <a:pt x="2238" y="182"/>
                  </a:cubicBezTo>
                  <a:lnTo>
                    <a:pt x="2230" y="182"/>
                  </a:lnTo>
                </a:path>
              </a:pathLst>
            </a:custGeom>
            <a:solidFill>
              <a:schemeClr val="accent6"/>
            </a:solidFill>
            <a:ln>
              <a:solidFill>
                <a:schemeClr val="bg2"/>
              </a:solidFill>
            </a:ln>
            <a:effectLst/>
          </p:spPr>
          <p:txBody>
            <a:bodyPr wrap="none" anchor="ctr"/>
            <a:lstStyle/>
            <a:p>
              <a:endParaRPr lang="en-US"/>
            </a:p>
          </p:txBody>
        </p:sp>
        <p:sp>
          <p:nvSpPr>
            <p:cNvPr id="49" name="Freeform 48"/>
            <p:cNvSpPr>
              <a:spLocks noChangeArrowheads="1"/>
            </p:cNvSpPr>
            <p:nvPr/>
          </p:nvSpPr>
          <p:spPr bwMode="auto">
            <a:xfrm>
              <a:off x="7094999" y="4725744"/>
              <a:ext cx="1618875" cy="2681118"/>
            </a:xfrm>
            <a:custGeom>
              <a:avLst/>
              <a:gdLst>
                <a:gd name="T0" fmla="*/ 1692 w 3076"/>
                <a:gd name="T1" fmla="*/ 364 h 5099"/>
                <a:gd name="T2" fmla="*/ 277 w 3076"/>
                <a:gd name="T3" fmla="*/ 40 h 5099"/>
                <a:gd name="T4" fmla="*/ 293 w 3076"/>
                <a:gd name="T5" fmla="*/ 182 h 5099"/>
                <a:gd name="T6" fmla="*/ 253 w 3076"/>
                <a:gd name="T7" fmla="*/ 301 h 5099"/>
                <a:gd name="T8" fmla="*/ 198 w 3076"/>
                <a:gd name="T9" fmla="*/ 435 h 5099"/>
                <a:gd name="T10" fmla="*/ 142 w 3076"/>
                <a:gd name="T11" fmla="*/ 546 h 5099"/>
                <a:gd name="T12" fmla="*/ 24 w 3076"/>
                <a:gd name="T13" fmla="*/ 696 h 5099"/>
                <a:gd name="T14" fmla="*/ 79 w 3076"/>
                <a:gd name="T15" fmla="*/ 878 h 5099"/>
                <a:gd name="T16" fmla="*/ 127 w 3076"/>
                <a:gd name="T17" fmla="*/ 1083 h 5099"/>
                <a:gd name="T18" fmla="*/ 87 w 3076"/>
                <a:gd name="T19" fmla="*/ 1234 h 5099"/>
                <a:gd name="T20" fmla="*/ 63 w 3076"/>
                <a:gd name="T21" fmla="*/ 1408 h 5099"/>
                <a:gd name="T22" fmla="*/ 119 w 3076"/>
                <a:gd name="T23" fmla="*/ 1581 h 5099"/>
                <a:gd name="T24" fmla="*/ 198 w 3076"/>
                <a:gd name="T25" fmla="*/ 1708 h 5099"/>
                <a:gd name="T26" fmla="*/ 245 w 3076"/>
                <a:gd name="T27" fmla="*/ 1819 h 5099"/>
                <a:gd name="T28" fmla="*/ 213 w 3076"/>
                <a:gd name="T29" fmla="*/ 1945 h 5099"/>
                <a:gd name="T30" fmla="*/ 340 w 3076"/>
                <a:gd name="T31" fmla="*/ 2064 h 5099"/>
                <a:gd name="T32" fmla="*/ 380 w 3076"/>
                <a:gd name="T33" fmla="*/ 1985 h 5099"/>
                <a:gd name="T34" fmla="*/ 459 w 3076"/>
                <a:gd name="T35" fmla="*/ 1961 h 5099"/>
                <a:gd name="T36" fmla="*/ 403 w 3076"/>
                <a:gd name="T37" fmla="*/ 2048 h 5099"/>
                <a:gd name="T38" fmla="*/ 459 w 3076"/>
                <a:gd name="T39" fmla="*/ 2198 h 5099"/>
                <a:gd name="T40" fmla="*/ 411 w 3076"/>
                <a:gd name="T41" fmla="*/ 2230 h 5099"/>
                <a:gd name="T42" fmla="*/ 332 w 3076"/>
                <a:gd name="T43" fmla="*/ 2167 h 5099"/>
                <a:gd name="T44" fmla="*/ 308 w 3076"/>
                <a:gd name="T45" fmla="*/ 2325 h 5099"/>
                <a:gd name="T46" fmla="*/ 380 w 3076"/>
                <a:gd name="T47" fmla="*/ 2498 h 5099"/>
                <a:gd name="T48" fmla="*/ 482 w 3076"/>
                <a:gd name="T49" fmla="*/ 2578 h 5099"/>
                <a:gd name="T50" fmla="*/ 403 w 3076"/>
                <a:gd name="T51" fmla="*/ 2712 h 5099"/>
                <a:gd name="T52" fmla="*/ 451 w 3076"/>
                <a:gd name="T53" fmla="*/ 2933 h 5099"/>
                <a:gd name="T54" fmla="*/ 514 w 3076"/>
                <a:gd name="T55" fmla="*/ 3067 h 5099"/>
                <a:gd name="T56" fmla="*/ 553 w 3076"/>
                <a:gd name="T57" fmla="*/ 3169 h 5099"/>
                <a:gd name="T58" fmla="*/ 617 w 3076"/>
                <a:gd name="T59" fmla="*/ 3296 h 5099"/>
                <a:gd name="T60" fmla="*/ 640 w 3076"/>
                <a:gd name="T61" fmla="*/ 3438 h 5099"/>
                <a:gd name="T62" fmla="*/ 672 w 3076"/>
                <a:gd name="T63" fmla="*/ 3580 h 5099"/>
                <a:gd name="T64" fmla="*/ 640 w 3076"/>
                <a:gd name="T65" fmla="*/ 3731 h 5099"/>
                <a:gd name="T66" fmla="*/ 743 w 3076"/>
                <a:gd name="T67" fmla="*/ 3818 h 5099"/>
                <a:gd name="T68" fmla="*/ 972 w 3076"/>
                <a:gd name="T69" fmla="*/ 3913 h 5099"/>
                <a:gd name="T70" fmla="*/ 1139 w 3076"/>
                <a:gd name="T71" fmla="*/ 4063 h 5099"/>
                <a:gd name="T72" fmla="*/ 1352 w 3076"/>
                <a:gd name="T73" fmla="*/ 4173 h 5099"/>
                <a:gd name="T74" fmla="*/ 1439 w 3076"/>
                <a:gd name="T75" fmla="*/ 4355 h 5099"/>
                <a:gd name="T76" fmla="*/ 1676 w 3076"/>
                <a:gd name="T77" fmla="*/ 4561 h 5099"/>
                <a:gd name="T78" fmla="*/ 1731 w 3076"/>
                <a:gd name="T79" fmla="*/ 4980 h 5099"/>
                <a:gd name="T80" fmla="*/ 2696 w 3076"/>
                <a:gd name="T81" fmla="*/ 5098 h 5099"/>
                <a:gd name="T82" fmla="*/ 2799 w 3076"/>
                <a:gd name="T83" fmla="*/ 5067 h 5099"/>
                <a:gd name="T84" fmla="*/ 2799 w 3076"/>
                <a:gd name="T85" fmla="*/ 4956 h 5099"/>
                <a:gd name="T86" fmla="*/ 2767 w 3076"/>
                <a:gd name="T87" fmla="*/ 4885 h 5099"/>
                <a:gd name="T88" fmla="*/ 2822 w 3076"/>
                <a:gd name="T89" fmla="*/ 4766 h 5099"/>
                <a:gd name="T90" fmla="*/ 2909 w 3076"/>
                <a:gd name="T91" fmla="*/ 4529 h 5099"/>
                <a:gd name="T92" fmla="*/ 3067 w 3076"/>
                <a:gd name="T93" fmla="*/ 4411 h 5099"/>
                <a:gd name="T94" fmla="*/ 2996 w 3076"/>
                <a:gd name="T95" fmla="*/ 4237 h 5099"/>
                <a:gd name="T96" fmla="*/ 2933 w 3076"/>
                <a:gd name="T97" fmla="*/ 4086 h 5099"/>
                <a:gd name="T98" fmla="*/ 1344 w 3076"/>
                <a:gd name="T99" fmla="*/ 1763 h 5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76" h="5099">
                  <a:moveTo>
                    <a:pt x="1692" y="364"/>
                  </a:moveTo>
                  <a:lnTo>
                    <a:pt x="1692" y="364"/>
                  </a:lnTo>
                  <a:cubicBezTo>
                    <a:pt x="1036" y="206"/>
                    <a:pt x="530" y="64"/>
                    <a:pt x="308" y="0"/>
                  </a:cubicBezTo>
                  <a:cubicBezTo>
                    <a:pt x="316" y="32"/>
                    <a:pt x="277" y="40"/>
                    <a:pt x="277" y="40"/>
                  </a:cubicBezTo>
                  <a:cubicBezTo>
                    <a:pt x="277" y="40"/>
                    <a:pt x="229" y="64"/>
                    <a:pt x="253" y="103"/>
                  </a:cubicBezTo>
                  <a:cubicBezTo>
                    <a:pt x="277" y="151"/>
                    <a:pt x="308" y="151"/>
                    <a:pt x="293" y="182"/>
                  </a:cubicBezTo>
                  <a:cubicBezTo>
                    <a:pt x="285" y="214"/>
                    <a:pt x="269" y="214"/>
                    <a:pt x="261" y="246"/>
                  </a:cubicBezTo>
                  <a:cubicBezTo>
                    <a:pt x="261" y="285"/>
                    <a:pt x="277" y="285"/>
                    <a:pt x="253" y="301"/>
                  </a:cubicBezTo>
                  <a:cubicBezTo>
                    <a:pt x="237" y="317"/>
                    <a:pt x="213" y="333"/>
                    <a:pt x="206" y="364"/>
                  </a:cubicBezTo>
                  <a:cubicBezTo>
                    <a:pt x="198" y="396"/>
                    <a:pt x="213" y="404"/>
                    <a:pt x="198" y="435"/>
                  </a:cubicBezTo>
                  <a:cubicBezTo>
                    <a:pt x="182" y="475"/>
                    <a:pt x="182" y="459"/>
                    <a:pt x="166" y="491"/>
                  </a:cubicBezTo>
                  <a:cubicBezTo>
                    <a:pt x="158" y="522"/>
                    <a:pt x="158" y="530"/>
                    <a:pt x="142" y="546"/>
                  </a:cubicBezTo>
                  <a:cubicBezTo>
                    <a:pt x="127" y="562"/>
                    <a:pt x="79" y="601"/>
                    <a:pt x="71" y="625"/>
                  </a:cubicBezTo>
                  <a:cubicBezTo>
                    <a:pt x="55" y="649"/>
                    <a:pt x="24" y="641"/>
                    <a:pt x="24" y="696"/>
                  </a:cubicBezTo>
                  <a:cubicBezTo>
                    <a:pt x="24" y="751"/>
                    <a:pt x="0" y="751"/>
                    <a:pt x="32" y="799"/>
                  </a:cubicBezTo>
                  <a:cubicBezTo>
                    <a:pt x="63" y="846"/>
                    <a:pt x="71" y="823"/>
                    <a:pt x="79" y="878"/>
                  </a:cubicBezTo>
                  <a:cubicBezTo>
                    <a:pt x="95" y="925"/>
                    <a:pt x="111" y="917"/>
                    <a:pt x="119" y="981"/>
                  </a:cubicBezTo>
                  <a:cubicBezTo>
                    <a:pt x="134" y="1036"/>
                    <a:pt x="127" y="1036"/>
                    <a:pt x="127" y="1083"/>
                  </a:cubicBezTo>
                  <a:cubicBezTo>
                    <a:pt x="127" y="1131"/>
                    <a:pt x="150" y="1147"/>
                    <a:pt x="119" y="1178"/>
                  </a:cubicBezTo>
                  <a:cubicBezTo>
                    <a:pt x="87" y="1202"/>
                    <a:pt x="71" y="1194"/>
                    <a:pt x="87" y="1234"/>
                  </a:cubicBezTo>
                  <a:cubicBezTo>
                    <a:pt x="103" y="1273"/>
                    <a:pt x="103" y="1273"/>
                    <a:pt x="87" y="1313"/>
                  </a:cubicBezTo>
                  <a:cubicBezTo>
                    <a:pt x="71" y="1360"/>
                    <a:pt x="55" y="1384"/>
                    <a:pt x="63" y="1408"/>
                  </a:cubicBezTo>
                  <a:cubicBezTo>
                    <a:pt x="71" y="1431"/>
                    <a:pt x="16" y="1392"/>
                    <a:pt x="71" y="1471"/>
                  </a:cubicBezTo>
                  <a:cubicBezTo>
                    <a:pt x="127" y="1542"/>
                    <a:pt x="95" y="1550"/>
                    <a:pt x="119" y="1581"/>
                  </a:cubicBezTo>
                  <a:cubicBezTo>
                    <a:pt x="142" y="1613"/>
                    <a:pt x="158" y="1613"/>
                    <a:pt x="166" y="1653"/>
                  </a:cubicBezTo>
                  <a:cubicBezTo>
                    <a:pt x="174" y="1692"/>
                    <a:pt x="182" y="1684"/>
                    <a:pt x="198" y="1708"/>
                  </a:cubicBezTo>
                  <a:cubicBezTo>
                    <a:pt x="222" y="1724"/>
                    <a:pt x="213" y="1724"/>
                    <a:pt x="222" y="1763"/>
                  </a:cubicBezTo>
                  <a:cubicBezTo>
                    <a:pt x="229" y="1803"/>
                    <a:pt x="237" y="1779"/>
                    <a:pt x="245" y="1819"/>
                  </a:cubicBezTo>
                  <a:cubicBezTo>
                    <a:pt x="253" y="1850"/>
                    <a:pt x="245" y="1890"/>
                    <a:pt x="229" y="1898"/>
                  </a:cubicBezTo>
                  <a:cubicBezTo>
                    <a:pt x="213" y="1914"/>
                    <a:pt x="174" y="1937"/>
                    <a:pt x="213" y="1945"/>
                  </a:cubicBezTo>
                  <a:cubicBezTo>
                    <a:pt x="245" y="1945"/>
                    <a:pt x="261" y="1921"/>
                    <a:pt x="285" y="1977"/>
                  </a:cubicBezTo>
                  <a:cubicBezTo>
                    <a:pt x="308" y="2032"/>
                    <a:pt x="324" y="2056"/>
                    <a:pt x="340" y="2064"/>
                  </a:cubicBezTo>
                  <a:cubicBezTo>
                    <a:pt x="348" y="2072"/>
                    <a:pt x="380" y="2072"/>
                    <a:pt x="380" y="2040"/>
                  </a:cubicBezTo>
                  <a:cubicBezTo>
                    <a:pt x="380" y="2008"/>
                    <a:pt x="364" y="2016"/>
                    <a:pt x="380" y="1985"/>
                  </a:cubicBezTo>
                  <a:cubicBezTo>
                    <a:pt x="403" y="1953"/>
                    <a:pt x="387" y="1921"/>
                    <a:pt x="403" y="1929"/>
                  </a:cubicBezTo>
                  <a:cubicBezTo>
                    <a:pt x="427" y="1937"/>
                    <a:pt x="435" y="1945"/>
                    <a:pt x="459" y="1961"/>
                  </a:cubicBezTo>
                  <a:cubicBezTo>
                    <a:pt x="474" y="1977"/>
                    <a:pt x="451" y="2008"/>
                    <a:pt x="435" y="2008"/>
                  </a:cubicBezTo>
                  <a:cubicBezTo>
                    <a:pt x="411" y="2008"/>
                    <a:pt x="403" y="2024"/>
                    <a:pt x="403" y="2048"/>
                  </a:cubicBezTo>
                  <a:cubicBezTo>
                    <a:pt x="411" y="2064"/>
                    <a:pt x="427" y="2056"/>
                    <a:pt x="435" y="2087"/>
                  </a:cubicBezTo>
                  <a:cubicBezTo>
                    <a:pt x="443" y="2119"/>
                    <a:pt x="451" y="2158"/>
                    <a:pt x="459" y="2198"/>
                  </a:cubicBezTo>
                  <a:cubicBezTo>
                    <a:pt x="459" y="2238"/>
                    <a:pt x="482" y="2269"/>
                    <a:pt x="459" y="2269"/>
                  </a:cubicBezTo>
                  <a:cubicBezTo>
                    <a:pt x="435" y="2269"/>
                    <a:pt x="443" y="2293"/>
                    <a:pt x="411" y="2230"/>
                  </a:cubicBezTo>
                  <a:cubicBezTo>
                    <a:pt x="380" y="2158"/>
                    <a:pt x="380" y="2158"/>
                    <a:pt x="364" y="2143"/>
                  </a:cubicBezTo>
                  <a:cubicBezTo>
                    <a:pt x="340" y="2127"/>
                    <a:pt x="332" y="2135"/>
                    <a:pt x="332" y="2167"/>
                  </a:cubicBezTo>
                  <a:cubicBezTo>
                    <a:pt x="332" y="2206"/>
                    <a:pt x="348" y="2214"/>
                    <a:pt x="332" y="2253"/>
                  </a:cubicBezTo>
                  <a:cubicBezTo>
                    <a:pt x="324" y="2293"/>
                    <a:pt x="308" y="2285"/>
                    <a:pt x="308" y="2325"/>
                  </a:cubicBezTo>
                  <a:cubicBezTo>
                    <a:pt x="308" y="2364"/>
                    <a:pt x="300" y="2411"/>
                    <a:pt x="332" y="2443"/>
                  </a:cubicBezTo>
                  <a:cubicBezTo>
                    <a:pt x="356" y="2475"/>
                    <a:pt x="348" y="2451"/>
                    <a:pt x="380" y="2498"/>
                  </a:cubicBezTo>
                  <a:cubicBezTo>
                    <a:pt x="419" y="2538"/>
                    <a:pt x="403" y="2514"/>
                    <a:pt x="443" y="2522"/>
                  </a:cubicBezTo>
                  <a:cubicBezTo>
                    <a:pt x="490" y="2530"/>
                    <a:pt x="498" y="2522"/>
                    <a:pt x="482" y="2578"/>
                  </a:cubicBezTo>
                  <a:cubicBezTo>
                    <a:pt x="474" y="2633"/>
                    <a:pt x="474" y="2664"/>
                    <a:pt x="427" y="2672"/>
                  </a:cubicBezTo>
                  <a:cubicBezTo>
                    <a:pt x="372" y="2680"/>
                    <a:pt x="403" y="2672"/>
                    <a:pt x="403" y="2712"/>
                  </a:cubicBezTo>
                  <a:cubicBezTo>
                    <a:pt x="395" y="2759"/>
                    <a:pt x="387" y="2846"/>
                    <a:pt x="411" y="2870"/>
                  </a:cubicBezTo>
                  <a:cubicBezTo>
                    <a:pt x="435" y="2894"/>
                    <a:pt x="443" y="2902"/>
                    <a:pt x="451" y="2933"/>
                  </a:cubicBezTo>
                  <a:cubicBezTo>
                    <a:pt x="466" y="2972"/>
                    <a:pt x="482" y="2996"/>
                    <a:pt x="498" y="3003"/>
                  </a:cubicBezTo>
                  <a:cubicBezTo>
                    <a:pt x="522" y="3011"/>
                    <a:pt x="506" y="3035"/>
                    <a:pt x="514" y="3067"/>
                  </a:cubicBezTo>
                  <a:cubicBezTo>
                    <a:pt x="514" y="3098"/>
                    <a:pt x="522" y="3106"/>
                    <a:pt x="530" y="3114"/>
                  </a:cubicBezTo>
                  <a:cubicBezTo>
                    <a:pt x="546" y="3130"/>
                    <a:pt x="538" y="3130"/>
                    <a:pt x="553" y="3169"/>
                  </a:cubicBezTo>
                  <a:cubicBezTo>
                    <a:pt x="561" y="3209"/>
                    <a:pt x="561" y="3177"/>
                    <a:pt x="569" y="3217"/>
                  </a:cubicBezTo>
                  <a:cubicBezTo>
                    <a:pt x="585" y="3249"/>
                    <a:pt x="585" y="3280"/>
                    <a:pt x="617" y="3296"/>
                  </a:cubicBezTo>
                  <a:cubicBezTo>
                    <a:pt x="640" y="3312"/>
                    <a:pt x="672" y="3336"/>
                    <a:pt x="656" y="3359"/>
                  </a:cubicBezTo>
                  <a:cubicBezTo>
                    <a:pt x="633" y="3391"/>
                    <a:pt x="617" y="3422"/>
                    <a:pt x="640" y="3438"/>
                  </a:cubicBezTo>
                  <a:cubicBezTo>
                    <a:pt x="664" y="3454"/>
                    <a:pt x="696" y="3454"/>
                    <a:pt x="696" y="3509"/>
                  </a:cubicBezTo>
                  <a:cubicBezTo>
                    <a:pt x="696" y="3557"/>
                    <a:pt x="664" y="3541"/>
                    <a:pt x="672" y="3580"/>
                  </a:cubicBezTo>
                  <a:cubicBezTo>
                    <a:pt x="672" y="3620"/>
                    <a:pt x="656" y="3620"/>
                    <a:pt x="648" y="3660"/>
                  </a:cubicBezTo>
                  <a:cubicBezTo>
                    <a:pt x="648" y="3691"/>
                    <a:pt x="625" y="3707"/>
                    <a:pt x="640" y="3731"/>
                  </a:cubicBezTo>
                  <a:cubicBezTo>
                    <a:pt x="664" y="3754"/>
                    <a:pt x="680" y="3747"/>
                    <a:pt x="680" y="3778"/>
                  </a:cubicBezTo>
                  <a:cubicBezTo>
                    <a:pt x="680" y="3818"/>
                    <a:pt x="704" y="3818"/>
                    <a:pt x="743" y="3818"/>
                  </a:cubicBezTo>
                  <a:cubicBezTo>
                    <a:pt x="791" y="3818"/>
                    <a:pt x="830" y="3818"/>
                    <a:pt x="846" y="3849"/>
                  </a:cubicBezTo>
                  <a:cubicBezTo>
                    <a:pt x="862" y="3881"/>
                    <a:pt x="925" y="3920"/>
                    <a:pt x="972" y="3913"/>
                  </a:cubicBezTo>
                  <a:cubicBezTo>
                    <a:pt x="1028" y="3897"/>
                    <a:pt x="1043" y="3936"/>
                    <a:pt x="1059" y="3952"/>
                  </a:cubicBezTo>
                  <a:cubicBezTo>
                    <a:pt x="1075" y="3960"/>
                    <a:pt x="1115" y="4007"/>
                    <a:pt x="1139" y="4063"/>
                  </a:cubicBezTo>
                  <a:cubicBezTo>
                    <a:pt x="1154" y="4118"/>
                    <a:pt x="1194" y="4118"/>
                    <a:pt x="1217" y="4126"/>
                  </a:cubicBezTo>
                  <a:cubicBezTo>
                    <a:pt x="1233" y="4142"/>
                    <a:pt x="1273" y="4189"/>
                    <a:pt x="1352" y="4173"/>
                  </a:cubicBezTo>
                  <a:cubicBezTo>
                    <a:pt x="1423" y="4158"/>
                    <a:pt x="1392" y="4205"/>
                    <a:pt x="1392" y="4229"/>
                  </a:cubicBezTo>
                  <a:cubicBezTo>
                    <a:pt x="1399" y="4244"/>
                    <a:pt x="1376" y="4355"/>
                    <a:pt x="1439" y="4355"/>
                  </a:cubicBezTo>
                  <a:cubicBezTo>
                    <a:pt x="1494" y="4347"/>
                    <a:pt x="1510" y="4324"/>
                    <a:pt x="1526" y="4379"/>
                  </a:cubicBezTo>
                  <a:cubicBezTo>
                    <a:pt x="1550" y="4434"/>
                    <a:pt x="1621" y="4529"/>
                    <a:pt x="1676" y="4561"/>
                  </a:cubicBezTo>
                  <a:cubicBezTo>
                    <a:pt x="1739" y="4600"/>
                    <a:pt x="1747" y="4814"/>
                    <a:pt x="1747" y="4877"/>
                  </a:cubicBezTo>
                  <a:cubicBezTo>
                    <a:pt x="1739" y="4940"/>
                    <a:pt x="1708" y="4956"/>
                    <a:pt x="1731" y="4980"/>
                  </a:cubicBezTo>
                  <a:cubicBezTo>
                    <a:pt x="1929" y="5003"/>
                    <a:pt x="2640" y="5083"/>
                    <a:pt x="2672" y="5090"/>
                  </a:cubicBezTo>
                  <a:cubicBezTo>
                    <a:pt x="2688" y="5090"/>
                    <a:pt x="2696" y="5098"/>
                    <a:pt x="2696" y="5098"/>
                  </a:cubicBezTo>
                  <a:cubicBezTo>
                    <a:pt x="2712" y="5098"/>
                    <a:pt x="2727" y="5098"/>
                    <a:pt x="2735" y="5098"/>
                  </a:cubicBezTo>
                  <a:cubicBezTo>
                    <a:pt x="2759" y="5098"/>
                    <a:pt x="2799" y="5090"/>
                    <a:pt x="2799" y="5067"/>
                  </a:cubicBezTo>
                  <a:cubicBezTo>
                    <a:pt x="2799" y="5035"/>
                    <a:pt x="2838" y="5051"/>
                    <a:pt x="2830" y="5011"/>
                  </a:cubicBezTo>
                  <a:cubicBezTo>
                    <a:pt x="2830" y="4972"/>
                    <a:pt x="2830" y="4972"/>
                    <a:pt x="2799" y="4956"/>
                  </a:cubicBezTo>
                  <a:cubicBezTo>
                    <a:pt x="2775" y="4940"/>
                    <a:pt x="2751" y="4956"/>
                    <a:pt x="2751" y="4932"/>
                  </a:cubicBezTo>
                  <a:cubicBezTo>
                    <a:pt x="2759" y="4901"/>
                    <a:pt x="2767" y="4924"/>
                    <a:pt x="2767" y="4885"/>
                  </a:cubicBezTo>
                  <a:cubicBezTo>
                    <a:pt x="2775" y="4845"/>
                    <a:pt x="2735" y="4837"/>
                    <a:pt x="2759" y="4806"/>
                  </a:cubicBezTo>
                  <a:cubicBezTo>
                    <a:pt x="2775" y="4774"/>
                    <a:pt x="2806" y="4782"/>
                    <a:pt x="2822" y="4766"/>
                  </a:cubicBezTo>
                  <a:cubicBezTo>
                    <a:pt x="2838" y="4743"/>
                    <a:pt x="2886" y="4679"/>
                    <a:pt x="2893" y="4632"/>
                  </a:cubicBezTo>
                  <a:cubicBezTo>
                    <a:pt x="2901" y="4584"/>
                    <a:pt x="2870" y="4553"/>
                    <a:pt x="2909" y="4529"/>
                  </a:cubicBezTo>
                  <a:cubicBezTo>
                    <a:pt x="2949" y="4506"/>
                    <a:pt x="2965" y="4466"/>
                    <a:pt x="3004" y="4442"/>
                  </a:cubicBezTo>
                  <a:cubicBezTo>
                    <a:pt x="3044" y="4426"/>
                    <a:pt x="3052" y="4434"/>
                    <a:pt x="3067" y="4411"/>
                  </a:cubicBezTo>
                  <a:cubicBezTo>
                    <a:pt x="3075" y="4387"/>
                    <a:pt x="3067" y="4355"/>
                    <a:pt x="3044" y="4339"/>
                  </a:cubicBezTo>
                  <a:cubicBezTo>
                    <a:pt x="3020" y="4324"/>
                    <a:pt x="3004" y="4260"/>
                    <a:pt x="2996" y="4237"/>
                  </a:cubicBezTo>
                  <a:cubicBezTo>
                    <a:pt x="2996" y="4213"/>
                    <a:pt x="2980" y="4197"/>
                    <a:pt x="2965" y="4158"/>
                  </a:cubicBezTo>
                  <a:cubicBezTo>
                    <a:pt x="2949" y="4126"/>
                    <a:pt x="2925" y="4126"/>
                    <a:pt x="2933" y="4086"/>
                  </a:cubicBezTo>
                  <a:cubicBezTo>
                    <a:pt x="2933" y="4063"/>
                    <a:pt x="2933" y="4055"/>
                    <a:pt x="2933" y="4039"/>
                  </a:cubicBezTo>
                  <a:cubicBezTo>
                    <a:pt x="1344" y="1763"/>
                    <a:pt x="1344" y="1763"/>
                    <a:pt x="1344" y="1763"/>
                  </a:cubicBezTo>
                  <a:lnTo>
                    <a:pt x="1692" y="364"/>
                  </a:lnTo>
                </a:path>
              </a:pathLst>
            </a:custGeom>
            <a:solidFill>
              <a:schemeClr val="accent4"/>
            </a:solidFill>
            <a:ln>
              <a:solidFill>
                <a:schemeClr val="bg2"/>
              </a:solidFill>
            </a:ln>
            <a:effectLst/>
          </p:spPr>
          <p:txBody>
            <a:bodyPr wrap="none" anchor="ctr"/>
            <a:lstStyle/>
            <a:p>
              <a:endParaRPr lang="en-US"/>
            </a:p>
          </p:txBody>
        </p:sp>
        <p:sp>
          <p:nvSpPr>
            <p:cNvPr id="50" name="Freeform 49"/>
            <p:cNvSpPr>
              <a:spLocks noChangeArrowheads="1"/>
            </p:cNvSpPr>
            <p:nvPr/>
          </p:nvSpPr>
          <p:spPr bwMode="auto">
            <a:xfrm>
              <a:off x="7099638" y="4725744"/>
              <a:ext cx="1614237" cy="2685756"/>
            </a:xfrm>
            <a:custGeom>
              <a:avLst/>
              <a:gdLst>
                <a:gd name="T0" fmla="*/ 1723 w 3068"/>
                <a:gd name="T1" fmla="*/ 4988 h 5107"/>
                <a:gd name="T2" fmla="*/ 1431 w 3068"/>
                <a:gd name="T3" fmla="*/ 4355 h 5107"/>
                <a:gd name="T4" fmla="*/ 1312 w 3068"/>
                <a:gd name="T5" fmla="*/ 4181 h 5107"/>
                <a:gd name="T6" fmla="*/ 988 w 3068"/>
                <a:gd name="T7" fmla="*/ 3913 h 5107"/>
                <a:gd name="T8" fmla="*/ 632 w 3068"/>
                <a:gd name="T9" fmla="*/ 3731 h 5107"/>
                <a:gd name="T10" fmla="*/ 648 w 3068"/>
                <a:gd name="T11" fmla="*/ 3454 h 5107"/>
                <a:gd name="T12" fmla="*/ 553 w 3068"/>
                <a:gd name="T13" fmla="*/ 3193 h 5107"/>
                <a:gd name="T14" fmla="*/ 443 w 3068"/>
                <a:gd name="T15" fmla="*/ 2933 h 5107"/>
                <a:gd name="T16" fmla="*/ 466 w 3068"/>
                <a:gd name="T17" fmla="*/ 2601 h 5107"/>
                <a:gd name="T18" fmla="*/ 403 w 3068"/>
                <a:gd name="T19" fmla="*/ 2530 h 5107"/>
                <a:gd name="T20" fmla="*/ 324 w 3068"/>
                <a:gd name="T21" fmla="*/ 2253 h 5107"/>
                <a:gd name="T22" fmla="*/ 427 w 3068"/>
                <a:gd name="T23" fmla="*/ 2269 h 5107"/>
                <a:gd name="T24" fmla="*/ 419 w 3068"/>
                <a:gd name="T25" fmla="*/ 2087 h 5107"/>
                <a:gd name="T26" fmla="*/ 395 w 3068"/>
                <a:gd name="T27" fmla="*/ 1929 h 5107"/>
                <a:gd name="T28" fmla="*/ 269 w 3068"/>
                <a:gd name="T29" fmla="*/ 1977 h 5107"/>
                <a:gd name="T30" fmla="*/ 229 w 3068"/>
                <a:gd name="T31" fmla="*/ 1819 h 5107"/>
                <a:gd name="T32" fmla="*/ 126 w 3068"/>
                <a:gd name="T33" fmla="*/ 1597 h 5107"/>
                <a:gd name="T34" fmla="*/ 55 w 3068"/>
                <a:gd name="T35" fmla="*/ 1408 h 5107"/>
                <a:gd name="T36" fmla="*/ 119 w 3068"/>
                <a:gd name="T37" fmla="*/ 1123 h 5107"/>
                <a:gd name="T38" fmla="*/ 24 w 3068"/>
                <a:gd name="T39" fmla="*/ 799 h 5107"/>
                <a:gd name="T40" fmla="*/ 150 w 3068"/>
                <a:gd name="T41" fmla="*/ 514 h 5107"/>
                <a:gd name="T42" fmla="*/ 245 w 3068"/>
                <a:gd name="T43" fmla="*/ 301 h 5107"/>
                <a:gd name="T44" fmla="*/ 237 w 3068"/>
                <a:gd name="T45" fmla="*/ 71 h 5107"/>
                <a:gd name="T46" fmla="*/ 1684 w 3068"/>
                <a:gd name="T47" fmla="*/ 364 h 5107"/>
                <a:gd name="T48" fmla="*/ 2965 w 3068"/>
                <a:gd name="T49" fmla="*/ 4158 h 5107"/>
                <a:gd name="T50" fmla="*/ 2996 w 3068"/>
                <a:gd name="T51" fmla="*/ 4450 h 5107"/>
                <a:gd name="T52" fmla="*/ 2783 w 3068"/>
                <a:gd name="T53" fmla="*/ 4782 h 5107"/>
                <a:gd name="T54" fmla="*/ 2798 w 3068"/>
                <a:gd name="T55" fmla="*/ 4956 h 5107"/>
                <a:gd name="T56" fmla="*/ 1723 w 3068"/>
                <a:gd name="T57" fmla="*/ 4980 h 5107"/>
                <a:gd name="T58" fmla="*/ 2822 w 3068"/>
                <a:gd name="T59" fmla="*/ 5011 h 5107"/>
                <a:gd name="T60" fmla="*/ 2751 w 3068"/>
                <a:gd name="T61" fmla="*/ 4845 h 5107"/>
                <a:gd name="T62" fmla="*/ 2901 w 3068"/>
                <a:gd name="T63" fmla="*/ 4521 h 5107"/>
                <a:gd name="T64" fmla="*/ 2988 w 3068"/>
                <a:gd name="T65" fmla="*/ 4237 h 5107"/>
                <a:gd name="T66" fmla="*/ 1684 w 3068"/>
                <a:gd name="T67" fmla="*/ 372 h 5107"/>
                <a:gd name="T68" fmla="*/ 292 w 3068"/>
                <a:gd name="T69" fmla="*/ 182 h 5107"/>
                <a:gd name="T70" fmla="*/ 198 w 3068"/>
                <a:gd name="T71" fmla="*/ 396 h 5107"/>
                <a:gd name="T72" fmla="*/ 63 w 3068"/>
                <a:gd name="T73" fmla="*/ 633 h 5107"/>
                <a:gd name="T74" fmla="*/ 95 w 3068"/>
                <a:gd name="T75" fmla="*/ 917 h 5107"/>
                <a:gd name="T76" fmla="*/ 79 w 3068"/>
                <a:gd name="T77" fmla="*/ 1234 h 5107"/>
                <a:gd name="T78" fmla="*/ 47 w 3068"/>
                <a:gd name="T79" fmla="*/ 1423 h 5107"/>
                <a:gd name="T80" fmla="*/ 198 w 3068"/>
                <a:gd name="T81" fmla="*/ 1700 h 5107"/>
                <a:gd name="T82" fmla="*/ 190 w 3068"/>
                <a:gd name="T83" fmla="*/ 1937 h 5107"/>
                <a:gd name="T84" fmla="*/ 364 w 3068"/>
                <a:gd name="T85" fmla="*/ 2040 h 5107"/>
                <a:gd name="T86" fmla="*/ 458 w 3068"/>
                <a:gd name="T87" fmla="*/ 1985 h 5107"/>
                <a:gd name="T88" fmla="*/ 451 w 3068"/>
                <a:gd name="T89" fmla="*/ 2198 h 5107"/>
                <a:gd name="T90" fmla="*/ 379 w 3068"/>
                <a:gd name="T91" fmla="*/ 2182 h 5107"/>
                <a:gd name="T92" fmla="*/ 308 w 3068"/>
                <a:gd name="T93" fmla="*/ 2325 h 5107"/>
                <a:gd name="T94" fmla="*/ 419 w 3068"/>
                <a:gd name="T95" fmla="*/ 2522 h 5107"/>
                <a:gd name="T96" fmla="*/ 403 w 3068"/>
                <a:gd name="T97" fmla="*/ 2680 h 5107"/>
                <a:gd name="T98" fmla="*/ 506 w 3068"/>
                <a:gd name="T99" fmla="*/ 3043 h 5107"/>
                <a:gd name="T100" fmla="*/ 577 w 3068"/>
                <a:gd name="T101" fmla="*/ 3241 h 5107"/>
                <a:gd name="T102" fmla="*/ 672 w 3068"/>
                <a:gd name="T103" fmla="*/ 3549 h 5107"/>
                <a:gd name="T104" fmla="*/ 680 w 3068"/>
                <a:gd name="T105" fmla="*/ 3778 h 5107"/>
                <a:gd name="T106" fmla="*/ 1051 w 3068"/>
                <a:gd name="T107" fmla="*/ 3944 h 5107"/>
                <a:gd name="T108" fmla="*/ 1391 w 3068"/>
                <a:gd name="T109" fmla="*/ 4173 h 5107"/>
                <a:gd name="T110" fmla="*/ 1486 w 3068"/>
                <a:gd name="T111" fmla="*/ 4339 h 5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8" h="5107">
                  <a:moveTo>
                    <a:pt x="2688" y="5106"/>
                  </a:moveTo>
                  <a:lnTo>
                    <a:pt x="2688" y="5106"/>
                  </a:lnTo>
                  <a:lnTo>
                    <a:pt x="2688" y="5106"/>
                  </a:lnTo>
                  <a:cubicBezTo>
                    <a:pt x="2688" y="5098"/>
                    <a:pt x="2680" y="5098"/>
                    <a:pt x="2664" y="5090"/>
                  </a:cubicBezTo>
                  <a:cubicBezTo>
                    <a:pt x="2632" y="5083"/>
                    <a:pt x="1874" y="5003"/>
                    <a:pt x="1723" y="4988"/>
                  </a:cubicBezTo>
                  <a:lnTo>
                    <a:pt x="1723" y="4988"/>
                  </a:lnTo>
                  <a:lnTo>
                    <a:pt x="1723" y="4988"/>
                  </a:lnTo>
                  <a:cubicBezTo>
                    <a:pt x="1708" y="4964"/>
                    <a:pt x="1715" y="4956"/>
                    <a:pt x="1723" y="4940"/>
                  </a:cubicBezTo>
                  <a:cubicBezTo>
                    <a:pt x="1723" y="4924"/>
                    <a:pt x="1731" y="4908"/>
                    <a:pt x="1731" y="4877"/>
                  </a:cubicBezTo>
                  <a:cubicBezTo>
                    <a:pt x="1739" y="4814"/>
                    <a:pt x="1723" y="4600"/>
                    <a:pt x="1668" y="4569"/>
                  </a:cubicBezTo>
                  <a:cubicBezTo>
                    <a:pt x="1613" y="4529"/>
                    <a:pt x="1534" y="4434"/>
                    <a:pt x="1518" y="4379"/>
                  </a:cubicBezTo>
                  <a:cubicBezTo>
                    <a:pt x="1510" y="4355"/>
                    <a:pt x="1502" y="4347"/>
                    <a:pt x="1486" y="4347"/>
                  </a:cubicBezTo>
                  <a:cubicBezTo>
                    <a:pt x="1478" y="4347"/>
                    <a:pt x="1470" y="4347"/>
                    <a:pt x="1462" y="4347"/>
                  </a:cubicBezTo>
                  <a:cubicBezTo>
                    <a:pt x="1455" y="4355"/>
                    <a:pt x="1439" y="4355"/>
                    <a:pt x="1431" y="4355"/>
                  </a:cubicBezTo>
                  <a:cubicBezTo>
                    <a:pt x="1415" y="4355"/>
                    <a:pt x="1407" y="4355"/>
                    <a:pt x="1399" y="4347"/>
                  </a:cubicBezTo>
                  <a:cubicBezTo>
                    <a:pt x="1375" y="4324"/>
                    <a:pt x="1384" y="4276"/>
                    <a:pt x="1384" y="4253"/>
                  </a:cubicBezTo>
                  <a:cubicBezTo>
                    <a:pt x="1384" y="4237"/>
                    <a:pt x="1384" y="4229"/>
                    <a:pt x="1384" y="4229"/>
                  </a:cubicBezTo>
                  <a:cubicBezTo>
                    <a:pt x="1384" y="4221"/>
                    <a:pt x="1384" y="4213"/>
                    <a:pt x="1384" y="4205"/>
                  </a:cubicBezTo>
                  <a:cubicBezTo>
                    <a:pt x="1384" y="4197"/>
                    <a:pt x="1391" y="4181"/>
                    <a:pt x="1384" y="4181"/>
                  </a:cubicBezTo>
                  <a:cubicBezTo>
                    <a:pt x="1375" y="4173"/>
                    <a:pt x="1368" y="4173"/>
                    <a:pt x="1344" y="4173"/>
                  </a:cubicBezTo>
                  <a:cubicBezTo>
                    <a:pt x="1336" y="4181"/>
                    <a:pt x="1320" y="4181"/>
                    <a:pt x="1312" y="4181"/>
                  </a:cubicBezTo>
                  <a:cubicBezTo>
                    <a:pt x="1265" y="4181"/>
                    <a:pt x="1233" y="4158"/>
                    <a:pt x="1217" y="4142"/>
                  </a:cubicBezTo>
                  <a:cubicBezTo>
                    <a:pt x="1209" y="4142"/>
                    <a:pt x="1209" y="4134"/>
                    <a:pt x="1202" y="4134"/>
                  </a:cubicBezTo>
                  <a:cubicBezTo>
                    <a:pt x="1202" y="4126"/>
                    <a:pt x="1194" y="4126"/>
                    <a:pt x="1186" y="4126"/>
                  </a:cubicBezTo>
                  <a:cubicBezTo>
                    <a:pt x="1162" y="4118"/>
                    <a:pt x="1138" y="4110"/>
                    <a:pt x="1122" y="4063"/>
                  </a:cubicBezTo>
                  <a:cubicBezTo>
                    <a:pt x="1099" y="4015"/>
                    <a:pt x="1059" y="3960"/>
                    <a:pt x="1051" y="3952"/>
                  </a:cubicBezTo>
                  <a:cubicBezTo>
                    <a:pt x="1044" y="3952"/>
                    <a:pt x="1044" y="3944"/>
                    <a:pt x="1035" y="3944"/>
                  </a:cubicBezTo>
                  <a:cubicBezTo>
                    <a:pt x="1028" y="3928"/>
                    <a:pt x="1012" y="3913"/>
                    <a:pt x="988" y="3913"/>
                  </a:cubicBezTo>
                  <a:cubicBezTo>
                    <a:pt x="980" y="3913"/>
                    <a:pt x="972" y="3913"/>
                    <a:pt x="972" y="3913"/>
                  </a:cubicBezTo>
                  <a:cubicBezTo>
                    <a:pt x="964" y="3920"/>
                    <a:pt x="957" y="3920"/>
                    <a:pt x="949" y="3920"/>
                  </a:cubicBezTo>
                  <a:cubicBezTo>
                    <a:pt x="901" y="3920"/>
                    <a:pt x="854" y="3881"/>
                    <a:pt x="838" y="3849"/>
                  </a:cubicBezTo>
                  <a:cubicBezTo>
                    <a:pt x="822" y="3826"/>
                    <a:pt x="783" y="3826"/>
                    <a:pt x="735" y="3826"/>
                  </a:cubicBezTo>
                  <a:cubicBezTo>
                    <a:pt x="696" y="3826"/>
                    <a:pt x="672" y="3818"/>
                    <a:pt x="672" y="3778"/>
                  </a:cubicBezTo>
                  <a:cubicBezTo>
                    <a:pt x="664" y="3762"/>
                    <a:pt x="664" y="3754"/>
                    <a:pt x="648" y="3747"/>
                  </a:cubicBezTo>
                  <a:cubicBezTo>
                    <a:pt x="648" y="3739"/>
                    <a:pt x="640" y="3739"/>
                    <a:pt x="632" y="3731"/>
                  </a:cubicBezTo>
                  <a:cubicBezTo>
                    <a:pt x="617" y="3715"/>
                    <a:pt x="625" y="3707"/>
                    <a:pt x="632" y="3691"/>
                  </a:cubicBezTo>
                  <a:cubicBezTo>
                    <a:pt x="632" y="3683"/>
                    <a:pt x="640" y="3667"/>
                    <a:pt x="640" y="3660"/>
                  </a:cubicBezTo>
                  <a:cubicBezTo>
                    <a:pt x="640" y="3644"/>
                    <a:pt x="648" y="3628"/>
                    <a:pt x="648" y="3620"/>
                  </a:cubicBezTo>
                  <a:cubicBezTo>
                    <a:pt x="656" y="3612"/>
                    <a:pt x="664" y="3596"/>
                    <a:pt x="656" y="3580"/>
                  </a:cubicBezTo>
                  <a:cubicBezTo>
                    <a:pt x="656" y="3557"/>
                    <a:pt x="664" y="3549"/>
                    <a:pt x="672" y="3549"/>
                  </a:cubicBezTo>
                  <a:cubicBezTo>
                    <a:pt x="672" y="3541"/>
                    <a:pt x="680" y="3533"/>
                    <a:pt x="680" y="3509"/>
                  </a:cubicBezTo>
                  <a:cubicBezTo>
                    <a:pt x="688" y="3470"/>
                    <a:pt x="664" y="3462"/>
                    <a:pt x="648" y="3454"/>
                  </a:cubicBezTo>
                  <a:cubicBezTo>
                    <a:pt x="640" y="3454"/>
                    <a:pt x="632" y="3446"/>
                    <a:pt x="625" y="3446"/>
                  </a:cubicBezTo>
                  <a:cubicBezTo>
                    <a:pt x="601" y="3422"/>
                    <a:pt x="625" y="3391"/>
                    <a:pt x="648" y="3359"/>
                  </a:cubicBezTo>
                  <a:cubicBezTo>
                    <a:pt x="648" y="3351"/>
                    <a:pt x="648" y="3343"/>
                    <a:pt x="648" y="3343"/>
                  </a:cubicBezTo>
                  <a:cubicBezTo>
                    <a:pt x="648" y="3320"/>
                    <a:pt x="617" y="3304"/>
                    <a:pt x="601" y="3296"/>
                  </a:cubicBezTo>
                  <a:cubicBezTo>
                    <a:pt x="585" y="3288"/>
                    <a:pt x="577" y="3272"/>
                    <a:pt x="569" y="3249"/>
                  </a:cubicBezTo>
                  <a:cubicBezTo>
                    <a:pt x="569" y="3233"/>
                    <a:pt x="569" y="3225"/>
                    <a:pt x="561" y="3217"/>
                  </a:cubicBezTo>
                  <a:cubicBezTo>
                    <a:pt x="553" y="3201"/>
                    <a:pt x="553" y="3193"/>
                    <a:pt x="553" y="3193"/>
                  </a:cubicBezTo>
                  <a:cubicBezTo>
                    <a:pt x="545" y="3193"/>
                    <a:pt x="545" y="3185"/>
                    <a:pt x="538" y="3169"/>
                  </a:cubicBezTo>
                  <a:cubicBezTo>
                    <a:pt x="538" y="3154"/>
                    <a:pt x="530" y="3146"/>
                    <a:pt x="530" y="3138"/>
                  </a:cubicBezTo>
                  <a:cubicBezTo>
                    <a:pt x="530" y="3130"/>
                    <a:pt x="530" y="3130"/>
                    <a:pt x="522" y="3122"/>
                  </a:cubicBezTo>
                  <a:cubicBezTo>
                    <a:pt x="506" y="3106"/>
                    <a:pt x="506" y="3106"/>
                    <a:pt x="498" y="3067"/>
                  </a:cubicBezTo>
                  <a:cubicBezTo>
                    <a:pt x="498" y="3059"/>
                    <a:pt x="498" y="3051"/>
                    <a:pt x="498" y="3043"/>
                  </a:cubicBezTo>
                  <a:cubicBezTo>
                    <a:pt x="498" y="3019"/>
                    <a:pt x="498" y="3011"/>
                    <a:pt x="490" y="3003"/>
                  </a:cubicBezTo>
                  <a:cubicBezTo>
                    <a:pt x="474" y="3003"/>
                    <a:pt x="458" y="2980"/>
                    <a:pt x="443" y="2933"/>
                  </a:cubicBezTo>
                  <a:cubicBezTo>
                    <a:pt x="435" y="2902"/>
                    <a:pt x="427" y="2894"/>
                    <a:pt x="403" y="2870"/>
                  </a:cubicBezTo>
                  <a:cubicBezTo>
                    <a:pt x="372" y="2846"/>
                    <a:pt x="387" y="2744"/>
                    <a:pt x="387" y="2712"/>
                  </a:cubicBezTo>
                  <a:cubicBezTo>
                    <a:pt x="387" y="2696"/>
                    <a:pt x="387" y="2688"/>
                    <a:pt x="387" y="2680"/>
                  </a:cubicBezTo>
                  <a:cubicBezTo>
                    <a:pt x="387" y="2680"/>
                    <a:pt x="379" y="2680"/>
                    <a:pt x="387" y="2672"/>
                  </a:cubicBezTo>
                  <a:cubicBezTo>
                    <a:pt x="387" y="2672"/>
                    <a:pt x="387" y="2672"/>
                    <a:pt x="403" y="2672"/>
                  </a:cubicBezTo>
                  <a:cubicBezTo>
                    <a:pt x="403" y="2672"/>
                    <a:pt x="411" y="2672"/>
                    <a:pt x="419" y="2672"/>
                  </a:cubicBezTo>
                  <a:cubicBezTo>
                    <a:pt x="458" y="2664"/>
                    <a:pt x="458" y="2641"/>
                    <a:pt x="466" y="2601"/>
                  </a:cubicBezTo>
                  <a:cubicBezTo>
                    <a:pt x="466" y="2593"/>
                    <a:pt x="474" y="2585"/>
                    <a:pt x="474" y="2578"/>
                  </a:cubicBezTo>
                  <a:cubicBezTo>
                    <a:pt x="482" y="2554"/>
                    <a:pt x="482" y="2546"/>
                    <a:pt x="474" y="2538"/>
                  </a:cubicBezTo>
                  <a:cubicBezTo>
                    <a:pt x="474" y="2538"/>
                    <a:pt x="466" y="2530"/>
                    <a:pt x="451" y="2530"/>
                  </a:cubicBezTo>
                  <a:cubicBezTo>
                    <a:pt x="451" y="2530"/>
                    <a:pt x="443" y="2530"/>
                    <a:pt x="435" y="2530"/>
                  </a:cubicBezTo>
                  <a:cubicBezTo>
                    <a:pt x="427" y="2530"/>
                    <a:pt x="419" y="2530"/>
                    <a:pt x="419" y="2530"/>
                  </a:cubicBezTo>
                  <a:cubicBezTo>
                    <a:pt x="411" y="2530"/>
                    <a:pt x="411" y="2530"/>
                    <a:pt x="411" y="2530"/>
                  </a:cubicBezTo>
                  <a:cubicBezTo>
                    <a:pt x="403" y="2530"/>
                    <a:pt x="403" y="2530"/>
                    <a:pt x="403" y="2530"/>
                  </a:cubicBezTo>
                  <a:cubicBezTo>
                    <a:pt x="395" y="2530"/>
                    <a:pt x="387" y="2522"/>
                    <a:pt x="372" y="2498"/>
                  </a:cubicBezTo>
                  <a:cubicBezTo>
                    <a:pt x="356" y="2475"/>
                    <a:pt x="348" y="2475"/>
                    <a:pt x="340" y="2467"/>
                  </a:cubicBezTo>
                  <a:cubicBezTo>
                    <a:pt x="332" y="2459"/>
                    <a:pt x="332" y="2459"/>
                    <a:pt x="316" y="2443"/>
                  </a:cubicBezTo>
                  <a:cubicBezTo>
                    <a:pt x="292" y="2420"/>
                    <a:pt x="300" y="2388"/>
                    <a:pt x="300" y="2356"/>
                  </a:cubicBezTo>
                  <a:cubicBezTo>
                    <a:pt x="300" y="2348"/>
                    <a:pt x="300" y="2340"/>
                    <a:pt x="300" y="2325"/>
                  </a:cubicBezTo>
                  <a:cubicBezTo>
                    <a:pt x="300" y="2301"/>
                    <a:pt x="300" y="2293"/>
                    <a:pt x="308" y="2285"/>
                  </a:cubicBezTo>
                  <a:cubicBezTo>
                    <a:pt x="316" y="2277"/>
                    <a:pt x="316" y="2269"/>
                    <a:pt x="324" y="2253"/>
                  </a:cubicBezTo>
                  <a:cubicBezTo>
                    <a:pt x="332" y="2230"/>
                    <a:pt x="332" y="2214"/>
                    <a:pt x="324" y="2198"/>
                  </a:cubicBezTo>
                  <a:cubicBezTo>
                    <a:pt x="324" y="2190"/>
                    <a:pt x="324" y="2182"/>
                    <a:pt x="324" y="2167"/>
                  </a:cubicBezTo>
                  <a:cubicBezTo>
                    <a:pt x="324" y="2151"/>
                    <a:pt x="324" y="2135"/>
                    <a:pt x="332" y="2135"/>
                  </a:cubicBezTo>
                  <a:cubicBezTo>
                    <a:pt x="340" y="2135"/>
                    <a:pt x="348" y="2135"/>
                    <a:pt x="356" y="2143"/>
                  </a:cubicBezTo>
                  <a:cubicBezTo>
                    <a:pt x="372" y="2151"/>
                    <a:pt x="372" y="2158"/>
                    <a:pt x="387" y="2182"/>
                  </a:cubicBezTo>
                  <a:cubicBezTo>
                    <a:pt x="387" y="2190"/>
                    <a:pt x="395" y="2206"/>
                    <a:pt x="403" y="2222"/>
                  </a:cubicBezTo>
                  <a:cubicBezTo>
                    <a:pt x="419" y="2245"/>
                    <a:pt x="427" y="2269"/>
                    <a:pt x="427" y="2269"/>
                  </a:cubicBezTo>
                  <a:cubicBezTo>
                    <a:pt x="427" y="2269"/>
                    <a:pt x="427" y="2269"/>
                    <a:pt x="435" y="2269"/>
                  </a:cubicBezTo>
                  <a:cubicBezTo>
                    <a:pt x="435" y="2261"/>
                    <a:pt x="443" y="2261"/>
                    <a:pt x="451" y="2261"/>
                  </a:cubicBezTo>
                  <a:cubicBezTo>
                    <a:pt x="458" y="2261"/>
                    <a:pt x="458" y="2261"/>
                    <a:pt x="458" y="2261"/>
                  </a:cubicBezTo>
                  <a:cubicBezTo>
                    <a:pt x="458" y="2253"/>
                    <a:pt x="458" y="2245"/>
                    <a:pt x="451" y="2230"/>
                  </a:cubicBezTo>
                  <a:cubicBezTo>
                    <a:pt x="451" y="2222"/>
                    <a:pt x="451" y="2206"/>
                    <a:pt x="443" y="2198"/>
                  </a:cubicBezTo>
                  <a:cubicBezTo>
                    <a:pt x="443" y="2174"/>
                    <a:pt x="435" y="2151"/>
                    <a:pt x="435" y="2127"/>
                  </a:cubicBezTo>
                  <a:cubicBezTo>
                    <a:pt x="427" y="2111"/>
                    <a:pt x="427" y="2095"/>
                    <a:pt x="419" y="2087"/>
                  </a:cubicBezTo>
                  <a:cubicBezTo>
                    <a:pt x="419" y="2072"/>
                    <a:pt x="411" y="2064"/>
                    <a:pt x="411" y="2064"/>
                  </a:cubicBezTo>
                  <a:cubicBezTo>
                    <a:pt x="403" y="2056"/>
                    <a:pt x="395" y="2056"/>
                    <a:pt x="395" y="2048"/>
                  </a:cubicBezTo>
                  <a:cubicBezTo>
                    <a:pt x="387" y="2032"/>
                    <a:pt x="395" y="2024"/>
                    <a:pt x="403" y="2016"/>
                  </a:cubicBezTo>
                  <a:cubicBezTo>
                    <a:pt x="403" y="2008"/>
                    <a:pt x="419" y="2000"/>
                    <a:pt x="427" y="2000"/>
                  </a:cubicBezTo>
                  <a:cubicBezTo>
                    <a:pt x="435" y="2000"/>
                    <a:pt x="451" y="1993"/>
                    <a:pt x="451" y="1985"/>
                  </a:cubicBezTo>
                  <a:cubicBezTo>
                    <a:pt x="451" y="1977"/>
                    <a:pt x="451" y="1969"/>
                    <a:pt x="443" y="1961"/>
                  </a:cubicBezTo>
                  <a:cubicBezTo>
                    <a:pt x="427" y="1945"/>
                    <a:pt x="419" y="1937"/>
                    <a:pt x="395" y="1929"/>
                  </a:cubicBezTo>
                  <a:cubicBezTo>
                    <a:pt x="387" y="1929"/>
                    <a:pt x="387" y="1929"/>
                    <a:pt x="387" y="1945"/>
                  </a:cubicBezTo>
                  <a:cubicBezTo>
                    <a:pt x="387" y="1953"/>
                    <a:pt x="387" y="1969"/>
                    <a:pt x="379" y="1985"/>
                  </a:cubicBezTo>
                  <a:cubicBezTo>
                    <a:pt x="364" y="2000"/>
                    <a:pt x="372" y="2008"/>
                    <a:pt x="372" y="2016"/>
                  </a:cubicBezTo>
                  <a:cubicBezTo>
                    <a:pt x="372" y="2024"/>
                    <a:pt x="372" y="2032"/>
                    <a:pt x="372" y="2040"/>
                  </a:cubicBezTo>
                  <a:cubicBezTo>
                    <a:pt x="372" y="2064"/>
                    <a:pt x="356" y="2072"/>
                    <a:pt x="348" y="2072"/>
                  </a:cubicBezTo>
                  <a:cubicBezTo>
                    <a:pt x="340" y="2072"/>
                    <a:pt x="332" y="2072"/>
                    <a:pt x="332" y="2064"/>
                  </a:cubicBezTo>
                  <a:cubicBezTo>
                    <a:pt x="308" y="2056"/>
                    <a:pt x="292" y="2032"/>
                    <a:pt x="269" y="1977"/>
                  </a:cubicBezTo>
                  <a:cubicBezTo>
                    <a:pt x="261" y="1945"/>
                    <a:pt x="253" y="1945"/>
                    <a:pt x="245" y="1945"/>
                  </a:cubicBezTo>
                  <a:cubicBezTo>
                    <a:pt x="237" y="1945"/>
                    <a:pt x="237" y="1945"/>
                    <a:pt x="229" y="1945"/>
                  </a:cubicBezTo>
                  <a:cubicBezTo>
                    <a:pt x="221" y="1945"/>
                    <a:pt x="214" y="1945"/>
                    <a:pt x="198" y="1945"/>
                  </a:cubicBezTo>
                  <a:cubicBezTo>
                    <a:pt x="198" y="1945"/>
                    <a:pt x="182" y="1945"/>
                    <a:pt x="182" y="1937"/>
                  </a:cubicBezTo>
                  <a:cubicBezTo>
                    <a:pt x="182" y="1929"/>
                    <a:pt x="190" y="1921"/>
                    <a:pt x="214" y="1905"/>
                  </a:cubicBezTo>
                  <a:lnTo>
                    <a:pt x="214" y="1898"/>
                  </a:lnTo>
                  <a:cubicBezTo>
                    <a:pt x="229" y="1890"/>
                    <a:pt x="237" y="1850"/>
                    <a:pt x="229" y="1819"/>
                  </a:cubicBezTo>
                  <a:cubicBezTo>
                    <a:pt x="229" y="1803"/>
                    <a:pt x="229" y="1803"/>
                    <a:pt x="221" y="1795"/>
                  </a:cubicBezTo>
                  <a:cubicBezTo>
                    <a:pt x="221" y="1795"/>
                    <a:pt x="214" y="1787"/>
                    <a:pt x="214" y="1763"/>
                  </a:cubicBezTo>
                  <a:cubicBezTo>
                    <a:pt x="205" y="1755"/>
                    <a:pt x="205" y="1740"/>
                    <a:pt x="205" y="1740"/>
                  </a:cubicBezTo>
                  <a:cubicBezTo>
                    <a:pt x="205" y="1724"/>
                    <a:pt x="205" y="1724"/>
                    <a:pt x="190" y="1708"/>
                  </a:cubicBezTo>
                  <a:cubicBezTo>
                    <a:pt x="182" y="1708"/>
                    <a:pt x="182" y="1700"/>
                    <a:pt x="174" y="1700"/>
                  </a:cubicBezTo>
                  <a:cubicBezTo>
                    <a:pt x="166" y="1692"/>
                    <a:pt x="158" y="1684"/>
                    <a:pt x="150" y="1653"/>
                  </a:cubicBezTo>
                  <a:cubicBezTo>
                    <a:pt x="150" y="1621"/>
                    <a:pt x="142" y="1613"/>
                    <a:pt x="126" y="1597"/>
                  </a:cubicBezTo>
                  <a:cubicBezTo>
                    <a:pt x="119" y="1597"/>
                    <a:pt x="111" y="1589"/>
                    <a:pt x="111" y="1581"/>
                  </a:cubicBezTo>
                  <a:cubicBezTo>
                    <a:pt x="95" y="1574"/>
                    <a:pt x="95" y="1566"/>
                    <a:pt x="95" y="1550"/>
                  </a:cubicBezTo>
                  <a:cubicBezTo>
                    <a:pt x="95" y="1534"/>
                    <a:pt x="95" y="1510"/>
                    <a:pt x="63" y="1471"/>
                  </a:cubicBezTo>
                  <a:cubicBezTo>
                    <a:pt x="39" y="1439"/>
                    <a:pt x="39" y="1423"/>
                    <a:pt x="39" y="1423"/>
                  </a:cubicBezTo>
                  <a:cubicBezTo>
                    <a:pt x="39" y="1415"/>
                    <a:pt x="47" y="1415"/>
                    <a:pt x="47" y="1415"/>
                  </a:cubicBezTo>
                  <a:lnTo>
                    <a:pt x="55" y="1415"/>
                  </a:lnTo>
                  <a:lnTo>
                    <a:pt x="55" y="1408"/>
                  </a:lnTo>
                  <a:cubicBezTo>
                    <a:pt x="47" y="1384"/>
                    <a:pt x="55" y="1360"/>
                    <a:pt x="71" y="1328"/>
                  </a:cubicBezTo>
                  <a:cubicBezTo>
                    <a:pt x="71" y="1313"/>
                    <a:pt x="71" y="1313"/>
                    <a:pt x="71" y="1313"/>
                  </a:cubicBezTo>
                  <a:cubicBezTo>
                    <a:pt x="87" y="1281"/>
                    <a:pt x="87" y="1273"/>
                    <a:pt x="79" y="1241"/>
                  </a:cubicBezTo>
                  <a:cubicBezTo>
                    <a:pt x="71" y="1234"/>
                    <a:pt x="71" y="1234"/>
                    <a:pt x="71" y="1234"/>
                  </a:cubicBezTo>
                  <a:cubicBezTo>
                    <a:pt x="63" y="1202"/>
                    <a:pt x="71" y="1202"/>
                    <a:pt x="87" y="1186"/>
                  </a:cubicBezTo>
                  <a:cubicBezTo>
                    <a:pt x="95" y="1186"/>
                    <a:pt x="103" y="1178"/>
                    <a:pt x="111" y="1170"/>
                  </a:cubicBezTo>
                  <a:cubicBezTo>
                    <a:pt x="126" y="1155"/>
                    <a:pt x="126" y="1147"/>
                    <a:pt x="119" y="1123"/>
                  </a:cubicBezTo>
                  <a:cubicBezTo>
                    <a:pt x="119" y="1115"/>
                    <a:pt x="119" y="1099"/>
                    <a:pt x="119" y="1083"/>
                  </a:cubicBezTo>
                  <a:cubicBezTo>
                    <a:pt x="119" y="1076"/>
                    <a:pt x="119" y="1068"/>
                    <a:pt x="119" y="1060"/>
                  </a:cubicBezTo>
                  <a:cubicBezTo>
                    <a:pt x="119" y="1036"/>
                    <a:pt x="119" y="1028"/>
                    <a:pt x="111" y="981"/>
                  </a:cubicBezTo>
                  <a:cubicBezTo>
                    <a:pt x="103" y="949"/>
                    <a:pt x="95" y="933"/>
                    <a:pt x="87" y="925"/>
                  </a:cubicBezTo>
                  <a:cubicBezTo>
                    <a:pt x="87" y="910"/>
                    <a:pt x="79" y="902"/>
                    <a:pt x="71" y="878"/>
                  </a:cubicBezTo>
                  <a:cubicBezTo>
                    <a:pt x="63" y="846"/>
                    <a:pt x="55" y="846"/>
                    <a:pt x="47" y="838"/>
                  </a:cubicBezTo>
                  <a:cubicBezTo>
                    <a:pt x="39" y="830"/>
                    <a:pt x="32" y="823"/>
                    <a:pt x="24" y="799"/>
                  </a:cubicBezTo>
                  <a:cubicBezTo>
                    <a:pt x="0" y="767"/>
                    <a:pt x="0" y="759"/>
                    <a:pt x="8" y="736"/>
                  </a:cubicBezTo>
                  <a:cubicBezTo>
                    <a:pt x="8" y="728"/>
                    <a:pt x="16" y="712"/>
                    <a:pt x="16" y="696"/>
                  </a:cubicBezTo>
                  <a:cubicBezTo>
                    <a:pt x="16" y="657"/>
                    <a:pt x="24" y="649"/>
                    <a:pt x="39" y="641"/>
                  </a:cubicBezTo>
                  <a:cubicBezTo>
                    <a:pt x="47" y="633"/>
                    <a:pt x="55" y="633"/>
                    <a:pt x="55" y="625"/>
                  </a:cubicBezTo>
                  <a:cubicBezTo>
                    <a:pt x="71" y="609"/>
                    <a:pt x="95" y="577"/>
                    <a:pt x="119" y="562"/>
                  </a:cubicBezTo>
                  <a:cubicBezTo>
                    <a:pt x="126" y="554"/>
                    <a:pt x="126" y="546"/>
                    <a:pt x="134" y="546"/>
                  </a:cubicBezTo>
                  <a:cubicBezTo>
                    <a:pt x="142" y="538"/>
                    <a:pt x="142" y="530"/>
                    <a:pt x="150" y="514"/>
                  </a:cubicBezTo>
                  <a:cubicBezTo>
                    <a:pt x="150" y="506"/>
                    <a:pt x="150" y="498"/>
                    <a:pt x="158" y="491"/>
                  </a:cubicBezTo>
                  <a:cubicBezTo>
                    <a:pt x="158" y="467"/>
                    <a:pt x="166" y="467"/>
                    <a:pt x="174" y="459"/>
                  </a:cubicBezTo>
                  <a:cubicBezTo>
                    <a:pt x="174" y="459"/>
                    <a:pt x="182" y="451"/>
                    <a:pt x="190" y="435"/>
                  </a:cubicBezTo>
                  <a:cubicBezTo>
                    <a:pt x="198" y="419"/>
                    <a:pt x="198" y="404"/>
                    <a:pt x="190" y="396"/>
                  </a:cubicBezTo>
                  <a:cubicBezTo>
                    <a:pt x="190" y="388"/>
                    <a:pt x="190" y="372"/>
                    <a:pt x="190" y="364"/>
                  </a:cubicBezTo>
                  <a:cubicBezTo>
                    <a:pt x="198" y="340"/>
                    <a:pt x="221" y="324"/>
                    <a:pt x="237" y="309"/>
                  </a:cubicBezTo>
                  <a:cubicBezTo>
                    <a:pt x="237" y="301"/>
                    <a:pt x="245" y="301"/>
                    <a:pt x="245" y="301"/>
                  </a:cubicBezTo>
                  <a:cubicBezTo>
                    <a:pt x="253" y="293"/>
                    <a:pt x="253" y="285"/>
                    <a:pt x="253" y="277"/>
                  </a:cubicBezTo>
                  <a:cubicBezTo>
                    <a:pt x="253" y="277"/>
                    <a:pt x="253" y="261"/>
                    <a:pt x="253" y="246"/>
                  </a:cubicBezTo>
                  <a:cubicBezTo>
                    <a:pt x="253" y="222"/>
                    <a:pt x="261" y="214"/>
                    <a:pt x="269" y="206"/>
                  </a:cubicBezTo>
                  <a:cubicBezTo>
                    <a:pt x="277" y="198"/>
                    <a:pt x="277" y="190"/>
                    <a:pt x="285" y="182"/>
                  </a:cubicBezTo>
                  <a:cubicBezTo>
                    <a:pt x="292" y="158"/>
                    <a:pt x="285" y="151"/>
                    <a:pt x="269" y="143"/>
                  </a:cubicBezTo>
                  <a:cubicBezTo>
                    <a:pt x="261" y="135"/>
                    <a:pt x="253" y="119"/>
                    <a:pt x="245" y="103"/>
                  </a:cubicBezTo>
                  <a:cubicBezTo>
                    <a:pt x="237" y="95"/>
                    <a:pt x="229" y="80"/>
                    <a:pt x="237" y="71"/>
                  </a:cubicBezTo>
                  <a:cubicBezTo>
                    <a:pt x="245" y="48"/>
                    <a:pt x="269" y="32"/>
                    <a:pt x="269" y="32"/>
                  </a:cubicBezTo>
                  <a:lnTo>
                    <a:pt x="269" y="32"/>
                  </a:lnTo>
                  <a:cubicBezTo>
                    <a:pt x="269" y="32"/>
                    <a:pt x="285" y="32"/>
                    <a:pt x="292" y="24"/>
                  </a:cubicBezTo>
                  <a:cubicBezTo>
                    <a:pt x="300" y="16"/>
                    <a:pt x="300" y="8"/>
                    <a:pt x="300" y="8"/>
                  </a:cubicBezTo>
                  <a:cubicBezTo>
                    <a:pt x="292" y="0"/>
                    <a:pt x="292" y="0"/>
                    <a:pt x="292" y="0"/>
                  </a:cubicBezTo>
                  <a:cubicBezTo>
                    <a:pt x="300" y="0"/>
                    <a:pt x="300" y="0"/>
                    <a:pt x="300" y="0"/>
                  </a:cubicBezTo>
                  <a:cubicBezTo>
                    <a:pt x="538" y="71"/>
                    <a:pt x="1035" y="206"/>
                    <a:pt x="1684" y="364"/>
                  </a:cubicBezTo>
                  <a:cubicBezTo>
                    <a:pt x="1692" y="364"/>
                    <a:pt x="1692" y="364"/>
                    <a:pt x="1692" y="364"/>
                  </a:cubicBezTo>
                  <a:cubicBezTo>
                    <a:pt x="1336" y="1755"/>
                    <a:pt x="1336" y="1755"/>
                    <a:pt x="1336" y="1755"/>
                  </a:cubicBezTo>
                  <a:cubicBezTo>
                    <a:pt x="2933" y="4039"/>
                    <a:pt x="2933" y="4039"/>
                    <a:pt x="2933" y="4039"/>
                  </a:cubicBezTo>
                  <a:lnTo>
                    <a:pt x="2933" y="4039"/>
                  </a:lnTo>
                  <a:cubicBezTo>
                    <a:pt x="2933" y="4055"/>
                    <a:pt x="2933" y="4063"/>
                    <a:pt x="2925" y="4086"/>
                  </a:cubicBezTo>
                  <a:cubicBezTo>
                    <a:pt x="2925" y="4110"/>
                    <a:pt x="2933" y="4118"/>
                    <a:pt x="2941" y="4134"/>
                  </a:cubicBezTo>
                  <a:cubicBezTo>
                    <a:pt x="2949" y="4142"/>
                    <a:pt x="2957" y="4150"/>
                    <a:pt x="2965" y="4158"/>
                  </a:cubicBezTo>
                  <a:cubicBezTo>
                    <a:pt x="2965" y="4166"/>
                    <a:pt x="2972" y="4173"/>
                    <a:pt x="2972" y="4181"/>
                  </a:cubicBezTo>
                  <a:cubicBezTo>
                    <a:pt x="2980" y="4197"/>
                    <a:pt x="2988" y="4213"/>
                    <a:pt x="2996" y="4237"/>
                  </a:cubicBezTo>
                  <a:cubicBezTo>
                    <a:pt x="2996" y="4260"/>
                    <a:pt x="3020" y="4324"/>
                    <a:pt x="3044" y="4339"/>
                  </a:cubicBezTo>
                  <a:cubicBezTo>
                    <a:pt x="3051" y="4339"/>
                    <a:pt x="3059" y="4355"/>
                    <a:pt x="3067" y="4371"/>
                  </a:cubicBezTo>
                  <a:cubicBezTo>
                    <a:pt x="3067" y="4387"/>
                    <a:pt x="3067" y="4403"/>
                    <a:pt x="3059" y="4411"/>
                  </a:cubicBezTo>
                  <a:cubicBezTo>
                    <a:pt x="3051" y="4426"/>
                    <a:pt x="3044" y="4426"/>
                    <a:pt x="3036" y="4434"/>
                  </a:cubicBezTo>
                  <a:cubicBezTo>
                    <a:pt x="3028" y="4434"/>
                    <a:pt x="3012" y="4442"/>
                    <a:pt x="2996" y="4450"/>
                  </a:cubicBezTo>
                  <a:cubicBezTo>
                    <a:pt x="2980" y="4458"/>
                    <a:pt x="2965" y="4474"/>
                    <a:pt x="2957" y="4490"/>
                  </a:cubicBezTo>
                  <a:cubicBezTo>
                    <a:pt x="2941" y="4506"/>
                    <a:pt x="2925" y="4521"/>
                    <a:pt x="2901" y="4529"/>
                  </a:cubicBezTo>
                  <a:cubicBezTo>
                    <a:pt x="2878" y="4545"/>
                    <a:pt x="2885" y="4561"/>
                    <a:pt x="2885" y="4584"/>
                  </a:cubicBezTo>
                  <a:cubicBezTo>
                    <a:pt x="2885" y="4592"/>
                    <a:pt x="2893" y="4608"/>
                    <a:pt x="2885" y="4632"/>
                  </a:cubicBezTo>
                  <a:cubicBezTo>
                    <a:pt x="2878" y="4671"/>
                    <a:pt x="2846" y="4719"/>
                    <a:pt x="2830" y="4750"/>
                  </a:cubicBezTo>
                  <a:cubicBezTo>
                    <a:pt x="2822" y="4758"/>
                    <a:pt x="2822" y="4758"/>
                    <a:pt x="2814" y="4766"/>
                  </a:cubicBezTo>
                  <a:cubicBezTo>
                    <a:pt x="2807" y="4774"/>
                    <a:pt x="2798" y="4782"/>
                    <a:pt x="2783" y="4782"/>
                  </a:cubicBezTo>
                  <a:cubicBezTo>
                    <a:pt x="2775" y="4790"/>
                    <a:pt x="2759" y="4790"/>
                    <a:pt x="2751" y="4806"/>
                  </a:cubicBezTo>
                  <a:cubicBezTo>
                    <a:pt x="2743" y="4822"/>
                    <a:pt x="2751" y="4830"/>
                    <a:pt x="2751" y="4845"/>
                  </a:cubicBezTo>
                  <a:cubicBezTo>
                    <a:pt x="2759" y="4853"/>
                    <a:pt x="2767" y="4869"/>
                    <a:pt x="2767" y="4885"/>
                  </a:cubicBezTo>
                  <a:cubicBezTo>
                    <a:pt x="2767" y="4908"/>
                    <a:pt x="2759" y="4908"/>
                    <a:pt x="2751" y="4917"/>
                  </a:cubicBezTo>
                  <a:cubicBezTo>
                    <a:pt x="2751" y="4917"/>
                    <a:pt x="2751" y="4917"/>
                    <a:pt x="2751" y="4932"/>
                  </a:cubicBezTo>
                  <a:cubicBezTo>
                    <a:pt x="2751" y="4940"/>
                    <a:pt x="2751" y="4948"/>
                    <a:pt x="2767" y="4948"/>
                  </a:cubicBezTo>
                  <a:cubicBezTo>
                    <a:pt x="2775" y="4948"/>
                    <a:pt x="2783" y="4948"/>
                    <a:pt x="2798" y="4956"/>
                  </a:cubicBezTo>
                  <a:cubicBezTo>
                    <a:pt x="2822" y="4964"/>
                    <a:pt x="2822" y="4972"/>
                    <a:pt x="2830" y="5011"/>
                  </a:cubicBezTo>
                  <a:lnTo>
                    <a:pt x="2830" y="5011"/>
                  </a:lnTo>
                  <a:cubicBezTo>
                    <a:pt x="2830" y="5035"/>
                    <a:pt x="2822" y="5043"/>
                    <a:pt x="2807" y="5043"/>
                  </a:cubicBezTo>
                  <a:cubicBezTo>
                    <a:pt x="2798" y="5051"/>
                    <a:pt x="2798" y="5051"/>
                    <a:pt x="2791" y="5067"/>
                  </a:cubicBezTo>
                  <a:cubicBezTo>
                    <a:pt x="2791" y="5098"/>
                    <a:pt x="2743" y="5098"/>
                    <a:pt x="2727" y="5098"/>
                  </a:cubicBezTo>
                  <a:cubicBezTo>
                    <a:pt x="2719" y="5098"/>
                    <a:pt x="2704" y="5106"/>
                    <a:pt x="2688" y="5106"/>
                  </a:cubicBezTo>
                  <a:close/>
                  <a:moveTo>
                    <a:pt x="1723" y="4980"/>
                  </a:moveTo>
                  <a:lnTo>
                    <a:pt x="1723" y="4980"/>
                  </a:lnTo>
                  <a:cubicBezTo>
                    <a:pt x="1881" y="4996"/>
                    <a:pt x="2632" y="5083"/>
                    <a:pt x="2672" y="5083"/>
                  </a:cubicBezTo>
                  <a:cubicBezTo>
                    <a:pt x="2680" y="5090"/>
                    <a:pt x="2688" y="5090"/>
                    <a:pt x="2696" y="5098"/>
                  </a:cubicBezTo>
                  <a:cubicBezTo>
                    <a:pt x="2704" y="5098"/>
                    <a:pt x="2719" y="5090"/>
                    <a:pt x="2727" y="5090"/>
                  </a:cubicBezTo>
                  <a:cubicBezTo>
                    <a:pt x="2743" y="5090"/>
                    <a:pt x="2783" y="5090"/>
                    <a:pt x="2783" y="5067"/>
                  </a:cubicBezTo>
                  <a:cubicBezTo>
                    <a:pt x="2791" y="5051"/>
                    <a:pt x="2798" y="5043"/>
                    <a:pt x="2807" y="5043"/>
                  </a:cubicBezTo>
                  <a:cubicBezTo>
                    <a:pt x="2814" y="5035"/>
                    <a:pt x="2822" y="5035"/>
                    <a:pt x="2822" y="5011"/>
                  </a:cubicBezTo>
                  <a:lnTo>
                    <a:pt x="2822" y="5011"/>
                  </a:lnTo>
                  <a:cubicBezTo>
                    <a:pt x="2814" y="4972"/>
                    <a:pt x="2814" y="4972"/>
                    <a:pt x="2791" y="4956"/>
                  </a:cubicBezTo>
                  <a:cubicBezTo>
                    <a:pt x="2783" y="4956"/>
                    <a:pt x="2775" y="4956"/>
                    <a:pt x="2767" y="4956"/>
                  </a:cubicBezTo>
                  <a:cubicBezTo>
                    <a:pt x="2751" y="4948"/>
                    <a:pt x="2743" y="4948"/>
                    <a:pt x="2743" y="4932"/>
                  </a:cubicBezTo>
                  <a:cubicBezTo>
                    <a:pt x="2743" y="4917"/>
                    <a:pt x="2743" y="4917"/>
                    <a:pt x="2751" y="4908"/>
                  </a:cubicBezTo>
                  <a:cubicBezTo>
                    <a:pt x="2751" y="4908"/>
                    <a:pt x="2759" y="4901"/>
                    <a:pt x="2759" y="4885"/>
                  </a:cubicBezTo>
                  <a:cubicBezTo>
                    <a:pt x="2759" y="4869"/>
                    <a:pt x="2751" y="4861"/>
                    <a:pt x="2751" y="4845"/>
                  </a:cubicBezTo>
                  <a:cubicBezTo>
                    <a:pt x="2743" y="4830"/>
                    <a:pt x="2735" y="4822"/>
                    <a:pt x="2743" y="4806"/>
                  </a:cubicBezTo>
                  <a:cubicBezTo>
                    <a:pt x="2751" y="4782"/>
                    <a:pt x="2767" y="4782"/>
                    <a:pt x="2783" y="4774"/>
                  </a:cubicBezTo>
                  <a:cubicBezTo>
                    <a:pt x="2798" y="4774"/>
                    <a:pt x="2807" y="4766"/>
                    <a:pt x="2814" y="4758"/>
                  </a:cubicBezTo>
                  <a:cubicBezTo>
                    <a:pt x="2814" y="4758"/>
                    <a:pt x="2814" y="4750"/>
                    <a:pt x="2822" y="4743"/>
                  </a:cubicBezTo>
                  <a:cubicBezTo>
                    <a:pt x="2838" y="4711"/>
                    <a:pt x="2870" y="4664"/>
                    <a:pt x="2878" y="4632"/>
                  </a:cubicBezTo>
                  <a:cubicBezTo>
                    <a:pt x="2885" y="4608"/>
                    <a:pt x="2878" y="4600"/>
                    <a:pt x="2878" y="4584"/>
                  </a:cubicBezTo>
                  <a:cubicBezTo>
                    <a:pt x="2878" y="4561"/>
                    <a:pt x="2870" y="4537"/>
                    <a:pt x="2901" y="4521"/>
                  </a:cubicBezTo>
                  <a:cubicBezTo>
                    <a:pt x="2917" y="4513"/>
                    <a:pt x="2933" y="4497"/>
                    <a:pt x="2949" y="4482"/>
                  </a:cubicBezTo>
                  <a:cubicBezTo>
                    <a:pt x="2965" y="4466"/>
                    <a:pt x="2980" y="4450"/>
                    <a:pt x="2996" y="4442"/>
                  </a:cubicBezTo>
                  <a:cubicBezTo>
                    <a:pt x="3012" y="4434"/>
                    <a:pt x="3020" y="4426"/>
                    <a:pt x="3028" y="4426"/>
                  </a:cubicBezTo>
                  <a:cubicBezTo>
                    <a:pt x="3044" y="4418"/>
                    <a:pt x="3051" y="4418"/>
                    <a:pt x="3051" y="4411"/>
                  </a:cubicBezTo>
                  <a:cubicBezTo>
                    <a:pt x="3059" y="4403"/>
                    <a:pt x="3059" y="4387"/>
                    <a:pt x="3059" y="4371"/>
                  </a:cubicBezTo>
                  <a:cubicBezTo>
                    <a:pt x="3051" y="4355"/>
                    <a:pt x="3044" y="4347"/>
                    <a:pt x="3036" y="4339"/>
                  </a:cubicBezTo>
                  <a:cubicBezTo>
                    <a:pt x="3012" y="4331"/>
                    <a:pt x="2988" y="4260"/>
                    <a:pt x="2988" y="4237"/>
                  </a:cubicBezTo>
                  <a:cubicBezTo>
                    <a:pt x="2980" y="4213"/>
                    <a:pt x="2980" y="4205"/>
                    <a:pt x="2965" y="4181"/>
                  </a:cubicBezTo>
                  <a:cubicBezTo>
                    <a:pt x="2965" y="4181"/>
                    <a:pt x="2957" y="4173"/>
                    <a:pt x="2957" y="4166"/>
                  </a:cubicBezTo>
                  <a:cubicBezTo>
                    <a:pt x="2949" y="4150"/>
                    <a:pt x="2941" y="4142"/>
                    <a:pt x="2933" y="4134"/>
                  </a:cubicBezTo>
                  <a:cubicBezTo>
                    <a:pt x="2925" y="4126"/>
                    <a:pt x="2917" y="4110"/>
                    <a:pt x="2917" y="4078"/>
                  </a:cubicBezTo>
                  <a:cubicBezTo>
                    <a:pt x="2925" y="4063"/>
                    <a:pt x="2925" y="4055"/>
                    <a:pt x="2925" y="4039"/>
                  </a:cubicBezTo>
                  <a:cubicBezTo>
                    <a:pt x="1328" y="1763"/>
                    <a:pt x="1328" y="1763"/>
                    <a:pt x="1328" y="1763"/>
                  </a:cubicBezTo>
                  <a:cubicBezTo>
                    <a:pt x="1684" y="372"/>
                    <a:pt x="1684" y="372"/>
                    <a:pt x="1684" y="372"/>
                  </a:cubicBezTo>
                  <a:cubicBezTo>
                    <a:pt x="1035" y="214"/>
                    <a:pt x="545" y="80"/>
                    <a:pt x="308" y="8"/>
                  </a:cubicBezTo>
                  <a:cubicBezTo>
                    <a:pt x="308" y="16"/>
                    <a:pt x="300" y="24"/>
                    <a:pt x="300" y="24"/>
                  </a:cubicBezTo>
                  <a:cubicBezTo>
                    <a:pt x="292" y="40"/>
                    <a:pt x="277" y="40"/>
                    <a:pt x="269" y="40"/>
                  </a:cubicBezTo>
                  <a:cubicBezTo>
                    <a:pt x="269" y="40"/>
                    <a:pt x="245" y="56"/>
                    <a:pt x="245" y="71"/>
                  </a:cubicBezTo>
                  <a:cubicBezTo>
                    <a:pt x="237" y="80"/>
                    <a:pt x="245" y="95"/>
                    <a:pt x="245" y="103"/>
                  </a:cubicBezTo>
                  <a:cubicBezTo>
                    <a:pt x="261" y="119"/>
                    <a:pt x="269" y="127"/>
                    <a:pt x="277" y="135"/>
                  </a:cubicBezTo>
                  <a:cubicBezTo>
                    <a:pt x="292" y="151"/>
                    <a:pt x="300" y="158"/>
                    <a:pt x="292" y="182"/>
                  </a:cubicBezTo>
                  <a:cubicBezTo>
                    <a:pt x="285" y="198"/>
                    <a:pt x="277" y="206"/>
                    <a:pt x="277" y="214"/>
                  </a:cubicBezTo>
                  <a:cubicBezTo>
                    <a:pt x="269" y="222"/>
                    <a:pt x="261" y="230"/>
                    <a:pt x="261" y="246"/>
                  </a:cubicBezTo>
                  <a:cubicBezTo>
                    <a:pt x="261" y="261"/>
                    <a:pt x="261" y="269"/>
                    <a:pt x="261" y="277"/>
                  </a:cubicBezTo>
                  <a:cubicBezTo>
                    <a:pt x="261" y="285"/>
                    <a:pt x="261" y="293"/>
                    <a:pt x="253" y="309"/>
                  </a:cubicBezTo>
                  <a:cubicBezTo>
                    <a:pt x="245" y="309"/>
                    <a:pt x="245" y="309"/>
                    <a:pt x="237" y="309"/>
                  </a:cubicBezTo>
                  <a:cubicBezTo>
                    <a:pt x="221" y="324"/>
                    <a:pt x="205" y="340"/>
                    <a:pt x="198" y="364"/>
                  </a:cubicBezTo>
                  <a:cubicBezTo>
                    <a:pt x="198" y="372"/>
                    <a:pt x="198" y="380"/>
                    <a:pt x="198" y="396"/>
                  </a:cubicBezTo>
                  <a:cubicBezTo>
                    <a:pt x="205" y="404"/>
                    <a:pt x="205" y="419"/>
                    <a:pt x="198" y="443"/>
                  </a:cubicBezTo>
                  <a:cubicBezTo>
                    <a:pt x="182" y="459"/>
                    <a:pt x="182" y="459"/>
                    <a:pt x="174" y="467"/>
                  </a:cubicBezTo>
                  <a:cubicBezTo>
                    <a:pt x="174" y="467"/>
                    <a:pt x="166" y="475"/>
                    <a:pt x="166" y="491"/>
                  </a:cubicBezTo>
                  <a:cubicBezTo>
                    <a:pt x="158" y="498"/>
                    <a:pt x="158" y="506"/>
                    <a:pt x="158" y="514"/>
                  </a:cubicBezTo>
                  <a:cubicBezTo>
                    <a:pt x="150" y="530"/>
                    <a:pt x="150" y="538"/>
                    <a:pt x="142" y="554"/>
                  </a:cubicBezTo>
                  <a:cubicBezTo>
                    <a:pt x="134" y="554"/>
                    <a:pt x="126" y="562"/>
                    <a:pt x="119" y="570"/>
                  </a:cubicBezTo>
                  <a:cubicBezTo>
                    <a:pt x="103" y="586"/>
                    <a:pt x="71" y="609"/>
                    <a:pt x="63" y="633"/>
                  </a:cubicBezTo>
                  <a:cubicBezTo>
                    <a:pt x="55" y="641"/>
                    <a:pt x="47" y="641"/>
                    <a:pt x="47" y="649"/>
                  </a:cubicBezTo>
                  <a:cubicBezTo>
                    <a:pt x="32" y="657"/>
                    <a:pt x="24" y="664"/>
                    <a:pt x="24" y="696"/>
                  </a:cubicBezTo>
                  <a:cubicBezTo>
                    <a:pt x="24" y="712"/>
                    <a:pt x="16" y="728"/>
                    <a:pt x="16" y="736"/>
                  </a:cubicBezTo>
                  <a:cubicBezTo>
                    <a:pt x="8" y="759"/>
                    <a:pt x="8" y="767"/>
                    <a:pt x="24" y="799"/>
                  </a:cubicBezTo>
                  <a:cubicBezTo>
                    <a:pt x="39" y="815"/>
                    <a:pt x="47" y="823"/>
                    <a:pt x="55" y="830"/>
                  </a:cubicBezTo>
                  <a:cubicBezTo>
                    <a:pt x="63" y="838"/>
                    <a:pt x="71" y="846"/>
                    <a:pt x="79" y="878"/>
                  </a:cubicBezTo>
                  <a:cubicBezTo>
                    <a:pt x="87" y="894"/>
                    <a:pt x="87" y="910"/>
                    <a:pt x="95" y="917"/>
                  </a:cubicBezTo>
                  <a:cubicBezTo>
                    <a:pt x="103" y="933"/>
                    <a:pt x="111" y="941"/>
                    <a:pt x="119" y="973"/>
                  </a:cubicBezTo>
                  <a:cubicBezTo>
                    <a:pt x="126" y="1028"/>
                    <a:pt x="126" y="1036"/>
                    <a:pt x="126" y="1060"/>
                  </a:cubicBezTo>
                  <a:cubicBezTo>
                    <a:pt x="126" y="1068"/>
                    <a:pt x="126" y="1076"/>
                    <a:pt x="126" y="1083"/>
                  </a:cubicBezTo>
                  <a:cubicBezTo>
                    <a:pt x="119" y="1099"/>
                    <a:pt x="126" y="1115"/>
                    <a:pt x="126" y="1123"/>
                  </a:cubicBezTo>
                  <a:cubicBezTo>
                    <a:pt x="134" y="1147"/>
                    <a:pt x="134" y="1163"/>
                    <a:pt x="111" y="1178"/>
                  </a:cubicBezTo>
                  <a:cubicBezTo>
                    <a:pt x="103" y="1186"/>
                    <a:pt x="95" y="1186"/>
                    <a:pt x="95" y="1194"/>
                  </a:cubicBezTo>
                  <a:cubicBezTo>
                    <a:pt x="79" y="1202"/>
                    <a:pt x="71" y="1210"/>
                    <a:pt x="79" y="1234"/>
                  </a:cubicBezTo>
                  <a:cubicBezTo>
                    <a:pt x="87" y="1241"/>
                    <a:pt x="87" y="1241"/>
                    <a:pt x="87" y="1241"/>
                  </a:cubicBezTo>
                  <a:cubicBezTo>
                    <a:pt x="95" y="1273"/>
                    <a:pt x="95" y="1281"/>
                    <a:pt x="79" y="1321"/>
                  </a:cubicBezTo>
                  <a:cubicBezTo>
                    <a:pt x="79" y="1328"/>
                    <a:pt x="79" y="1328"/>
                    <a:pt x="79" y="1328"/>
                  </a:cubicBezTo>
                  <a:cubicBezTo>
                    <a:pt x="63" y="1360"/>
                    <a:pt x="55" y="1384"/>
                    <a:pt x="63" y="1408"/>
                  </a:cubicBezTo>
                  <a:lnTo>
                    <a:pt x="63" y="1415"/>
                  </a:lnTo>
                  <a:cubicBezTo>
                    <a:pt x="55" y="1423"/>
                    <a:pt x="55" y="1423"/>
                    <a:pt x="47" y="1423"/>
                  </a:cubicBezTo>
                  <a:lnTo>
                    <a:pt x="47" y="1423"/>
                  </a:lnTo>
                  <a:cubicBezTo>
                    <a:pt x="47" y="1423"/>
                    <a:pt x="47" y="1439"/>
                    <a:pt x="71" y="1463"/>
                  </a:cubicBezTo>
                  <a:cubicBezTo>
                    <a:pt x="103" y="1510"/>
                    <a:pt x="103" y="1534"/>
                    <a:pt x="103" y="1550"/>
                  </a:cubicBezTo>
                  <a:cubicBezTo>
                    <a:pt x="103" y="1558"/>
                    <a:pt x="103" y="1566"/>
                    <a:pt x="111" y="1581"/>
                  </a:cubicBezTo>
                  <a:cubicBezTo>
                    <a:pt x="119" y="1589"/>
                    <a:pt x="126" y="1589"/>
                    <a:pt x="126" y="1597"/>
                  </a:cubicBezTo>
                  <a:cubicBezTo>
                    <a:pt x="142" y="1613"/>
                    <a:pt x="150" y="1621"/>
                    <a:pt x="158" y="1653"/>
                  </a:cubicBezTo>
                  <a:cubicBezTo>
                    <a:pt x="166" y="1684"/>
                    <a:pt x="174" y="1684"/>
                    <a:pt x="182" y="1692"/>
                  </a:cubicBezTo>
                  <a:cubicBezTo>
                    <a:pt x="182" y="1692"/>
                    <a:pt x="190" y="1700"/>
                    <a:pt x="198" y="1700"/>
                  </a:cubicBezTo>
                  <a:cubicBezTo>
                    <a:pt x="214" y="1716"/>
                    <a:pt x="214" y="1724"/>
                    <a:pt x="214" y="1740"/>
                  </a:cubicBezTo>
                  <a:cubicBezTo>
                    <a:pt x="214" y="1740"/>
                    <a:pt x="214" y="1747"/>
                    <a:pt x="214" y="1763"/>
                  </a:cubicBezTo>
                  <a:cubicBezTo>
                    <a:pt x="221" y="1787"/>
                    <a:pt x="221" y="1787"/>
                    <a:pt x="229" y="1787"/>
                  </a:cubicBezTo>
                  <a:cubicBezTo>
                    <a:pt x="237" y="1795"/>
                    <a:pt x="237" y="1803"/>
                    <a:pt x="237" y="1819"/>
                  </a:cubicBezTo>
                  <a:cubicBezTo>
                    <a:pt x="245" y="1850"/>
                    <a:pt x="237" y="1890"/>
                    <a:pt x="221" y="1905"/>
                  </a:cubicBezTo>
                  <a:lnTo>
                    <a:pt x="214" y="1905"/>
                  </a:lnTo>
                  <a:cubicBezTo>
                    <a:pt x="205" y="1914"/>
                    <a:pt x="190" y="1929"/>
                    <a:pt x="190" y="1937"/>
                  </a:cubicBezTo>
                  <a:cubicBezTo>
                    <a:pt x="190" y="1937"/>
                    <a:pt x="190" y="1937"/>
                    <a:pt x="205" y="1937"/>
                  </a:cubicBezTo>
                  <a:cubicBezTo>
                    <a:pt x="214" y="1937"/>
                    <a:pt x="221" y="1937"/>
                    <a:pt x="229" y="1937"/>
                  </a:cubicBezTo>
                  <a:cubicBezTo>
                    <a:pt x="237" y="1937"/>
                    <a:pt x="237" y="1937"/>
                    <a:pt x="245" y="1937"/>
                  </a:cubicBezTo>
                  <a:cubicBezTo>
                    <a:pt x="261" y="1937"/>
                    <a:pt x="269" y="1945"/>
                    <a:pt x="277" y="1977"/>
                  </a:cubicBezTo>
                  <a:cubicBezTo>
                    <a:pt x="300" y="2024"/>
                    <a:pt x="316" y="2056"/>
                    <a:pt x="332" y="2056"/>
                  </a:cubicBezTo>
                  <a:cubicBezTo>
                    <a:pt x="332" y="2064"/>
                    <a:pt x="340" y="2064"/>
                    <a:pt x="348" y="2064"/>
                  </a:cubicBezTo>
                  <a:cubicBezTo>
                    <a:pt x="356" y="2064"/>
                    <a:pt x="364" y="2064"/>
                    <a:pt x="364" y="2040"/>
                  </a:cubicBezTo>
                  <a:cubicBezTo>
                    <a:pt x="364" y="2032"/>
                    <a:pt x="364" y="2024"/>
                    <a:pt x="364" y="2024"/>
                  </a:cubicBezTo>
                  <a:cubicBezTo>
                    <a:pt x="364" y="2008"/>
                    <a:pt x="364" y="2000"/>
                    <a:pt x="372" y="1985"/>
                  </a:cubicBezTo>
                  <a:cubicBezTo>
                    <a:pt x="379" y="1969"/>
                    <a:pt x="379" y="1953"/>
                    <a:pt x="379" y="1945"/>
                  </a:cubicBezTo>
                  <a:cubicBezTo>
                    <a:pt x="379" y="1937"/>
                    <a:pt x="379" y="1921"/>
                    <a:pt x="395" y="1921"/>
                  </a:cubicBezTo>
                  <a:cubicBezTo>
                    <a:pt x="395" y="1921"/>
                    <a:pt x="395" y="1921"/>
                    <a:pt x="395" y="1929"/>
                  </a:cubicBezTo>
                  <a:cubicBezTo>
                    <a:pt x="419" y="1929"/>
                    <a:pt x="427" y="1937"/>
                    <a:pt x="451" y="1961"/>
                  </a:cubicBezTo>
                  <a:cubicBezTo>
                    <a:pt x="458" y="1969"/>
                    <a:pt x="458" y="1977"/>
                    <a:pt x="458" y="1985"/>
                  </a:cubicBezTo>
                  <a:cubicBezTo>
                    <a:pt x="451" y="2000"/>
                    <a:pt x="443" y="2008"/>
                    <a:pt x="427" y="2008"/>
                  </a:cubicBezTo>
                  <a:cubicBezTo>
                    <a:pt x="419" y="2008"/>
                    <a:pt x="411" y="2016"/>
                    <a:pt x="403" y="2016"/>
                  </a:cubicBezTo>
                  <a:cubicBezTo>
                    <a:pt x="403" y="2024"/>
                    <a:pt x="395" y="2032"/>
                    <a:pt x="403" y="2048"/>
                  </a:cubicBezTo>
                  <a:cubicBezTo>
                    <a:pt x="403" y="2048"/>
                    <a:pt x="403" y="2056"/>
                    <a:pt x="411" y="2056"/>
                  </a:cubicBezTo>
                  <a:cubicBezTo>
                    <a:pt x="419" y="2064"/>
                    <a:pt x="427" y="2064"/>
                    <a:pt x="427" y="2087"/>
                  </a:cubicBezTo>
                  <a:cubicBezTo>
                    <a:pt x="435" y="2095"/>
                    <a:pt x="435" y="2111"/>
                    <a:pt x="435" y="2127"/>
                  </a:cubicBezTo>
                  <a:cubicBezTo>
                    <a:pt x="443" y="2151"/>
                    <a:pt x="451" y="2174"/>
                    <a:pt x="451" y="2198"/>
                  </a:cubicBezTo>
                  <a:cubicBezTo>
                    <a:pt x="451" y="2206"/>
                    <a:pt x="458" y="2222"/>
                    <a:pt x="458" y="2230"/>
                  </a:cubicBezTo>
                  <a:cubicBezTo>
                    <a:pt x="466" y="2245"/>
                    <a:pt x="466" y="2253"/>
                    <a:pt x="458" y="2261"/>
                  </a:cubicBezTo>
                  <a:cubicBezTo>
                    <a:pt x="458" y="2269"/>
                    <a:pt x="458" y="2269"/>
                    <a:pt x="451" y="2269"/>
                  </a:cubicBezTo>
                  <a:cubicBezTo>
                    <a:pt x="443" y="2269"/>
                    <a:pt x="435" y="2269"/>
                    <a:pt x="435" y="2269"/>
                  </a:cubicBezTo>
                  <a:cubicBezTo>
                    <a:pt x="435" y="2277"/>
                    <a:pt x="435" y="2277"/>
                    <a:pt x="427" y="2277"/>
                  </a:cubicBezTo>
                  <a:cubicBezTo>
                    <a:pt x="419" y="2277"/>
                    <a:pt x="419" y="2269"/>
                    <a:pt x="395" y="2230"/>
                  </a:cubicBezTo>
                  <a:cubicBezTo>
                    <a:pt x="387" y="2206"/>
                    <a:pt x="379" y="2198"/>
                    <a:pt x="379" y="2182"/>
                  </a:cubicBezTo>
                  <a:cubicBezTo>
                    <a:pt x="364" y="2158"/>
                    <a:pt x="364" y="2158"/>
                    <a:pt x="348" y="2151"/>
                  </a:cubicBezTo>
                  <a:cubicBezTo>
                    <a:pt x="340" y="2143"/>
                    <a:pt x="340" y="2143"/>
                    <a:pt x="332" y="2143"/>
                  </a:cubicBezTo>
                  <a:cubicBezTo>
                    <a:pt x="332" y="2143"/>
                    <a:pt x="324" y="2143"/>
                    <a:pt x="324" y="2167"/>
                  </a:cubicBezTo>
                  <a:cubicBezTo>
                    <a:pt x="324" y="2182"/>
                    <a:pt x="332" y="2190"/>
                    <a:pt x="332" y="2198"/>
                  </a:cubicBezTo>
                  <a:cubicBezTo>
                    <a:pt x="332" y="2214"/>
                    <a:pt x="340" y="2230"/>
                    <a:pt x="332" y="2253"/>
                  </a:cubicBezTo>
                  <a:cubicBezTo>
                    <a:pt x="324" y="2269"/>
                    <a:pt x="316" y="2277"/>
                    <a:pt x="316" y="2285"/>
                  </a:cubicBezTo>
                  <a:cubicBezTo>
                    <a:pt x="308" y="2301"/>
                    <a:pt x="308" y="2301"/>
                    <a:pt x="308" y="2325"/>
                  </a:cubicBezTo>
                  <a:cubicBezTo>
                    <a:pt x="308" y="2340"/>
                    <a:pt x="308" y="2348"/>
                    <a:pt x="308" y="2356"/>
                  </a:cubicBezTo>
                  <a:cubicBezTo>
                    <a:pt x="308" y="2388"/>
                    <a:pt x="300" y="2411"/>
                    <a:pt x="324" y="2435"/>
                  </a:cubicBezTo>
                  <a:cubicBezTo>
                    <a:pt x="332" y="2451"/>
                    <a:pt x="340" y="2459"/>
                    <a:pt x="348" y="2459"/>
                  </a:cubicBezTo>
                  <a:cubicBezTo>
                    <a:pt x="356" y="2467"/>
                    <a:pt x="356" y="2467"/>
                    <a:pt x="379" y="2498"/>
                  </a:cubicBezTo>
                  <a:cubicBezTo>
                    <a:pt x="395" y="2514"/>
                    <a:pt x="395" y="2522"/>
                    <a:pt x="403" y="2522"/>
                  </a:cubicBezTo>
                  <a:cubicBezTo>
                    <a:pt x="403" y="2522"/>
                    <a:pt x="403" y="2522"/>
                    <a:pt x="411" y="2522"/>
                  </a:cubicBezTo>
                  <a:cubicBezTo>
                    <a:pt x="411" y="2522"/>
                    <a:pt x="411" y="2522"/>
                    <a:pt x="419" y="2522"/>
                  </a:cubicBezTo>
                  <a:cubicBezTo>
                    <a:pt x="427" y="2522"/>
                    <a:pt x="427" y="2522"/>
                    <a:pt x="435" y="2522"/>
                  </a:cubicBezTo>
                  <a:cubicBezTo>
                    <a:pt x="443" y="2522"/>
                    <a:pt x="451" y="2522"/>
                    <a:pt x="458" y="2522"/>
                  </a:cubicBezTo>
                  <a:cubicBezTo>
                    <a:pt x="466" y="2530"/>
                    <a:pt x="474" y="2530"/>
                    <a:pt x="482" y="2538"/>
                  </a:cubicBezTo>
                  <a:cubicBezTo>
                    <a:pt x="490" y="2546"/>
                    <a:pt x="482" y="2554"/>
                    <a:pt x="482" y="2578"/>
                  </a:cubicBezTo>
                  <a:cubicBezTo>
                    <a:pt x="482" y="2585"/>
                    <a:pt x="474" y="2593"/>
                    <a:pt x="474" y="2601"/>
                  </a:cubicBezTo>
                  <a:cubicBezTo>
                    <a:pt x="466" y="2641"/>
                    <a:pt x="466" y="2672"/>
                    <a:pt x="419" y="2672"/>
                  </a:cubicBezTo>
                  <a:cubicBezTo>
                    <a:pt x="411" y="2680"/>
                    <a:pt x="411" y="2680"/>
                    <a:pt x="403" y="2680"/>
                  </a:cubicBezTo>
                  <a:cubicBezTo>
                    <a:pt x="395" y="2680"/>
                    <a:pt x="395" y="2680"/>
                    <a:pt x="395" y="2680"/>
                  </a:cubicBezTo>
                  <a:lnTo>
                    <a:pt x="395" y="2680"/>
                  </a:lnTo>
                  <a:cubicBezTo>
                    <a:pt x="395" y="2688"/>
                    <a:pt x="395" y="2696"/>
                    <a:pt x="395" y="2712"/>
                  </a:cubicBezTo>
                  <a:cubicBezTo>
                    <a:pt x="387" y="2775"/>
                    <a:pt x="387" y="2846"/>
                    <a:pt x="403" y="2862"/>
                  </a:cubicBezTo>
                  <a:cubicBezTo>
                    <a:pt x="427" y="2886"/>
                    <a:pt x="435" y="2902"/>
                    <a:pt x="451" y="2933"/>
                  </a:cubicBezTo>
                  <a:cubicBezTo>
                    <a:pt x="466" y="2972"/>
                    <a:pt x="474" y="2996"/>
                    <a:pt x="490" y="2996"/>
                  </a:cubicBezTo>
                  <a:cubicBezTo>
                    <a:pt x="506" y="3003"/>
                    <a:pt x="506" y="3019"/>
                    <a:pt x="506" y="3043"/>
                  </a:cubicBezTo>
                  <a:cubicBezTo>
                    <a:pt x="506" y="3051"/>
                    <a:pt x="506" y="3059"/>
                    <a:pt x="506" y="3067"/>
                  </a:cubicBezTo>
                  <a:cubicBezTo>
                    <a:pt x="506" y="3098"/>
                    <a:pt x="514" y="3106"/>
                    <a:pt x="530" y="3114"/>
                  </a:cubicBezTo>
                  <a:cubicBezTo>
                    <a:pt x="538" y="3122"/>
                    <a:pt x="538" y="3130"/>
                    <a:pt x="538" y="3138"/>
                  </a:cubicBezTo>
                  <a:cubicBezTo>
                    <a:pt x="538" y="3146"/>
                    <a:pt x="538" y="3154"/>
                    <a:pt x="545" y="3169"/>
                  </a:cubicBezTo>
                  <a:cubicBezTo>
                    <a:pt x="553" y="3185"/>
                    <a:pt x="553" y="3185"/>
                    <a:pt x="553" y="3185"/>
                  </a:cubicBezTo>
                  <a:cubicBezTo>
                    <a:pt x="561" y="3193"/>
                    <a:pt x="561" y="3193"/>
                    <a:pt x="569" y="3209"/>
                  </a:cubicBezTo>
                  <a:cubicBezTo>
                    <a:pt x="569" y="3225"/>
                    <a:pt x="577" y="3233"/>
                    <a:pt x="577" y="3241"/>
                  </a:cubicBezTo>
                  <a:cubicBezTo>
                    <a:pt x="585" y="3264"/>
                    <a:pt x="593" y="3280"/>
                    <a:pt x="609" y="3296"/>
                  </a:cubicBezTo>
                  <a:cubicBezTo>
                    <a:pt x="632" y="3304"/>
                    <a:pt x="648" y="3320"/>
                    <a:pt x="656" y="3336"/>
                  </a:cubicBezTo>
                  <a:cubicBezTo>
                    <a:pt x="656" y="3343"/>
                    <a:pt x="656" y="3351"/>
                    <a:pt x="648" y="3359"/>
                  </a:cubicBezTo>
                  <a:cubicBezTo>
                    <a:pt x="632" y="3391"/>
                    <a:pt x="609" y="3422"/>
                    <a:pt x="632" y="3438"/>
                  </a:cubicBezTo>
                  <a:cubicBezTo>
                    <a:pt x="640" y="3438"/>
                    <a:pt x="648" y="3446"/>
                    <a:pt x="648" y="3446"/>
                  </a:cubicBezTo>
                  <a:cubicBezTo>
                    <a:pt x="672" y="3454"/>
                    <a:pt x="696" y="3470"/>
                    <a:pt x="688" y="3509"/>
                  </a:cubicBezTo>
                  <a:cubicBezTo>
                    <a:pt x="688" y="3533"/>
                    <a:pt x="680" y="3541"/>
                    <a:pt x="672" y="3549"/>
                  </a:cubicBezTo>
                  <a:cubicBezTo>
                    <a:pt x="664" y="3557"/>
                    <a:pt x="664" y="3557"/>
                    <a:pt x="664" y="3580"/>
                  </a:cubicBezTo>
                  <a:cubicBezTo>
                    <a:pt x="672" y="3604"/>
                    <a:pt x="664" y="3612"/>
                    <a:pt x="656" y="3628"/>
                  </a:cubicBezTo>
                  <a:cubicBezTo>
                    <a:pt x="648" y="3636"/>
                    <a:pt x="648" y="3644"/>
                    <a:pt x="648" y="3660"/>
                  </a:cubicBezTo>
                  <a:cubicBezTo>
                    <a:pt x="640" y="3675"/>
                    <a:pt x="640" y="3683"/>
                    <a:pt x="632" y="3691"/>
                  </a:cubicBezTo>
                  <a:cubicBezTo>
                    <a:pt x="632" y="3707"/>
                    <a:pt x="625" y="3715"/>
                    <a:pt x="640" y="3723"/>
                  </a:cubicBezTo>
                  <a:cubicBezTo>
                    <a:pt x="648" y="3731"/>
                    <a:pt x="648" y="3739"/>
                    <a:pt x="656" y="3739"/>
                  </a:cubicBezTo>
                  <a:cubicBezTo>
                    <a:pt x="664" y="3747"/>
                    <a:pt x="672" y="3754"/>
                    <a:pt x="680" y="3778"/>
                  </a:cubicBezTo>
                  <a:cubicBezTo>
                    <a:pt x="680" y="3810"/>
                    <a:pt x="696" y="3818"/>
                    <a:pt x="735" y="3818"/>
                  </a:cubicBezTo>
                  <a:cubicBezTo>
                    <a:pt x="783" y="3818"/>
                    <a:pt x="822" y="3818"/>
                    <a:pt x="846" y="3849"/>
                  </a:cubicBezTo>
                  <a:cubicBezTo>
                    <a:pt x="854" y="3873"/>
                    <a:pt x="909" y="3913"/>
                    <a:pt x="949" y="3913"/>
                  </a:cubicBezTo>
                  <a:cubicBezTo>
                    <a:pt x="957" y="3913"/>
                    <a:pt x="964" y="3913"/>
                    <a:pt x="964" y="3905"/>
                  </a:cubicBezTo>
                  <a:cubicBezTo>
                    <a:pt x="972" y="3905"/>
                    <a:pt x="980" y="3905"/>
                    <a:pt x="988" y="3905"/>
                  </a:cubicBezTo>
                  <a:cubicBezTo>
                    <a:pt x="1020" y="3905"/>
                    <a:pt x="1035" y="3920"/>
                    <a:pt x="1044" y="3936"/>
                  </a:cubicBezTo>
                  <a:cubicBezTo>
                    <a:pt x="1044" y="3944"/>
                    <a:pt x="1051" y="3944"/>
                    <a:pt x="1051" y="3944"/>
                  </a:cubicBezTo>
                  <a:cubicBezTo>
                    <a:pt x="1067" y="3960"/>
                    <a:pt x="1107" y="4007"/>
                    <a:pt x="1131" y="4063"/>
                  </a:cubicBezTo>
                  <a:cubicBezTo>
                    <a:pt x="1146" y="4102"/>
                    <a:pt x="1170" y="4110"/>
                    <a:pt x="1186" y="4118"/>
                  </a:cubicBezTo>
                  <a:cubicBezTo>
                    <a:pt x="1194" y="4118"/>
                    <a:pt x="1202" y="4126"/>
                    <a:pt x="1209" y="4126"/>
                  </a:cubicBezTo>
                  <a:cubicBezTo>
                    <a:pt x="1209" y="4126"/>
                    <a:pt x="1217" y="4134"/>
                    <a:pt x="1225" y="4134"/>
                  </a:cubicBezTo>
                  <a:cubicBezTo>
                    <a:pt x="1241" y="4150"/>
                    <a:pt x="1273" y="4173"/>
                    <a:pt x="1312" y="4173"/>
                  </a:cubicBezTo>
                  <a:cubicBezTo>
                    <a:pt x="1320" y="4173"/>
                    <a:pt x="1328" y="4173"/>
                    <a:pt x="1344" y="4166"/>
                  </a:cubicBezTo>
                  <a:cubicBezTo>
                    <a:pt x="1368" y="4166"/>
                    <a:pt x="1384" y="4166"/>
                    <a:pt x="1391" y="4173"/>
                  </a:cubicBezTo>
                  <a:cubicBezTo>
                    <a:pt x="1399" y="4181"/>
                    <a:pt x="1391" y="4197"/>
                    <a:pt x="1391" y="4213"/>
                  </a:cubicBezTo>
                  <a:cubicBezTo>
                    <a:pt x="1391" y="4221"/>
                    <a:pt x="1391" y="4221"/>
                    <a:pt x="1391" y="4229"/>
                  </a:cubicBezTo>
                  <a:cubicBezTo>
                    <a:pt x="1391" y="4229"/>
                    <a:pt x="1391" y="4237"/>
                    <a:pt x="1391" y="4253"/>
                  </a:cubicBezTo>
                  <a:cubicBezTo>
                    <a:pt x="1391" y="4276"/>
                    <a:pt x="1384" y="4324"/>
                    <a:pt x="1407" y="4339"/>
                  </a:cubicBezTo>
                  <a:cubicBezTo>
                    <a:pt x="1407" y="4347"/>
                    <a:pt x="1415" y="4347"/>
                    <a:pt x="1431" y="4347"/>
                  </a:cubicBezTo>
                  <a:cubicBezTo>
                    <a:pt x="1439" y="4347"/>
                    <a:pt x="1447" y="4347"/>
                    <a:pt x="1462" y="4347"/>
                  </a:cubicBezTo>
                  <a:cubicBezTo>
                    <a:pt x="1470" y="4339"/>
                    <a:pt x="1478" y="4339"/>
                    <a:pt x="1486" y="4339"/>
                  </a:cubicBezTo>
                  <a:cubicBezTo>
                    <a:pt x="1502" y="4339"/>
                    <a:pt x="1518" y="4347"/>
                    <a:pt x="1526" y="4379"/>
                  </a:cubicBezTo>
                  <a:cubicBezTo>
                    <a:pt x="1542" y="4426"/>
                    <a:pt x="1613" y="4521"/>
                    <a:pt x="1676" y="4561"/>
                  </a:cubicBezTo>
                  <a:cubicBezTo>
                    <a:pt x="1731" y="4600"/>
                    <a:pt x="1747" y="4814"/>
                    <a:pt x="1739" y="4885"/>
                  </a:cubicBezTo>
                  <a:cubicBezTo>
                    <a:pt x="1739" y="4908"/>
                    <a:pt x="1731" y="4924"/>
                    <a:pt x="1723" y="4940"/>
                  </a:cubicBezTo>
                  <a:cubicBezTo>
                    <a:pt x="1723" y="4956"/>
                    <a:pt x="1715" y="4964"/>
                    <a:pt x="1723" y="4980"/>
                  </a:cubicBezTo>
                  <a:close/>
                </a:path>
              </a:pathLst>
            </a:custGeom>
            <a:solidFill>
              <a:schemeClr val="accent6"/>
            </a:solidFill>
            <a:ln>
              <a:solidFill>
                <a:schemeClr val="bg2"/>
              </a:solidFill>
            </a:ln>
            <a:effectLst/>
          </p:spPr>
          <p:txBody>
            <a:bodyPr wrap="none" anchor="ctr"/>
            <a:lstStyle/>
            <a:p>
              <a:endParaRPr lang="en-US"/>
            </a:p>
          </p:txBody>
        </p:sp>
        <p:sp>
          <p:nvSpPr>
            <p:cNvPr id="51" name="Freeform 50"/>
            <p:cNvSpPr>
              <a:spLocks noChangeArrowheads="1"/>
            </p:cNvSpPr>
            <p:nvPr/>
          </p:nvSpPr>
          <p:spPr bwMode="auto">
            <a:xfrm>
              <a:off x="8484262" y="6372451"/>
              <a:ext cx="1331281" cy="1551616"/>
            </a:xfrm>
            <a:custGeom>
              <a:avLst/>
              <a:gdLst>
                <a:gd name="T0" fmla="*/ 752 w 2531"/>
                <a:gd name="T1" fmla="*/ 8 h 2949"/>
                <a:gd name="T2" fmla="*/ 752 w 2531"/>
                <a:gd name="T3" fmla="*/ 8 h 2949"/>
                <a:gd name="T4" fmla="*/ 752 w 2531"/>
                <a:gd name="T5" fmla="*/ 0 h 2949"/>
                <a:gd name="T6" fmla="*/ 736 w 2531"/>
                <a:gd name="T7" fmla="*/ 0 h 2949"/>
                <a:gd name="T8" fmla="*/ 736 w 2531"/>
                <a:gd name="T9" fmla="*/ 0 h 2949"/>
                <a:gd name="T10" fmla="*/ 712 w 2531"/>
                <a:gd name="T11" fmla="*/ 0 h 2949"/>
                <a:gd name="T12" fmla="*/ 712 w 2531"/>
                <a:gd name="T13" fmla="*/ 0 h 2949"/>
                <a:gd name="T14" fmla="*/ 704 w 2531"/>
                <a:gd name="T15" fmla="*/ 0 h 2949"/>
                <a:gd name="T16" fmla="*/ 704 w 2531"/>
                <a:gd name="T17" fmla="*/ 0 h 2949"/>
                <a:gd name="T18" fmla="*/ 704 w 2531"/>
                <a:gd name="T19" fmla="*/ 0 h 2949"/>
                <a:gd name="T20" fmla="*/ 601 w 2531"/>
                <a:gd name="T21" fmla="*/ 403 h 2949"/>
                <a:gd name="T22" fmla="*/ 546 w 2531"/>
                <a:gd name="T23" fmla="*/ 458 h 2949"/>
                <a:gd name="T24" fmla="*/ 506 w 2531"/>
                <a:gd name="T25" fmla="*/ 411 h 2949"/>
                <a:gd name="T26" fmla="*/ 396 w 2531"/>
                <a:gd name="T27" fmla="*/ 379 h 2949"/>
                <a:gd name="T28" fmla="*/ 372 w 2531"/>
                <a:gd name="T29" fmla="*/ 443 h 2949"/>
                <a:gd name="T30" fmla="*/ 372 w 2531"/>
                <a:gd name="T31" fmla="*/ 506 h 2949"/>
                <a:gd name="T32" fmla="*/ 364 w 2531"/>
                <a:gd name="T33" fmla="*/ 593 h 2949"/>
                <a:gd name="T34" fmla="*/ 333 w 2531"/>
                <a:gd name="T35" fmla="*/ 680 h 2949"/>
                <a:gd name="T36" fmla="*/ 356 w 2531"/>
                <a:gd name="T37" fmla="*/ 798 h 2949"/>
                <a:gd name="T38" fmla="*/ 309 w 2531"/>
                <a:gd name="T39" fmla="*/ 861 h 2949"/>
                <a:gd name="T40" fmla="*/ 293 w 2531"/>
                <a:gd name="T41" fmla="*/ 956 h 2949"/>
                <a:gd name="T42" fmla="*/ 325 w 2531"/>
                <a:gd name="T43" fmla="*/ 1028 h 2949"/>
                <a:gd name="T44" fmla="*/ 364 w 2531"/>
                <a:gd name="T45" fmla="*/ 1107 h 2949"/>
                <a:gd name="T46" fmla="*/ 412 w 2531"/>
                <a:gd name="T47" fmla="*/ 1209 h 2949"/>
                <a:gd name="T48" fmla="*/ 427 w 2531"/>
                <a:gd name="T49" fmla="*/ 1281 h 2949"/>
                <a:gd name="T50" fmla="*/ 364 w 2531"/>
                <a:gd name="T51" fmla="*/ 1312 h 2949"/>
                <a:gd name="T52" fmla="*/ 269 w 2531"/>
                <a:gd name="T53" fmla="*/ 1399 h 2949"/>
                <a:gd name="T54" fmla="*/ 253 w 2531"/>
                <a:gd name="T55" fmla="*/ 1502 h 2949"/>
                <a:gd name="T56" fmla="*/ 182 w 2531"/>
                <a:gd name="T57" fmla="*/ 1636 h 2949"/>
                <a:gd name="T58" fmla="*/ 119 w 2531"/>
                <a:gd name="T59" fmla="*/ 1676 h 2949"/>
                <a:gd name="T60" fmla="*/ 135 w 2531"/>
                <a:gd name="T61" fmla="*/ 1755 h 2949"/>
                <a:gd name="T62" fmla="*/ 119 w 2531"/>
                <a:gd name="T63" fmla="*/ 1802 h 2949"/>
                <a:gd name="T64" fmla="*/ 166 w 2531"/>
                <a:gd name="T65" fmla="*/ 1826 h 2949"/>
                <a:gd name="T66" fmla="*/ 198 w 2531"/>
                <a:gd name="T67" fmla="*/ 1881 h 2949"/>
                <a:gd name="T68" fmla="*/ 159 w 2531"/>
                <a:gd name="T69" fmla="*/ 1937 h 2949"/>
                <a:gd name="T70" fmla="*/ 103 w 2531"/>
                <a:gd name="T71" fmla="*/ 1968 h 2949"/>
                <a:gd name="T72" fmla="*/ 64 w 2531"/>
                <a:gd name="T73" fmla="*/ 1968 h 2949"/>
                <a:gd name="T74" fmla="*/ 32 w 2531"/>
                <a:gd name="T75" fmla="*/ 2016 h 2949"/>
                <a:gd name="T76" fmla="*/ 48 w 2531"/>
                <a:gd name="T77" fmla="*/ 2071 h 2949"/>
                <a:gd name="T78" fmla="*/ 1423 w 2531"/>
                <a:gd name="T79" fmla="*/ 2854 h 2949"/>
                <a:gd name="T80" fmla="*/ 1684 w 2531"/>
                <a:gd name="T81" fmla="*/ 2885 h 2949"/>
                <a:gd name="T82" fmla="*/ 2190 w 2531"/>
                <a:gd name="T83" fmla="*/ 2948 h 2949"/>
                <a:gd name="T84" fmla="*/ 2530 w 2531"/>
                <a:gd name="T85" fmla="*/ 284 h 2949"/>
                <a:gd name="T86" fmla="*/ 752 w 2531"/>
                <a:gd name="T87" fmla="*/ 8 h 2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1" h="2949">
                  <a:moveTo>
                    <a:pt x="752" y="8"/>
                  </a:moveTo>
                  <a:lnTo>
                    <a:pt x="752" y="8"/>
                  </a:lnTo>
                  <a:cubicBezTo>
                    <a:pt x="752" y="0"/>
                    <a:pt x="752" y="0"/>
                    <a:pt x="752" y="0"/>
                  </a:cubicBezTo>
                  <a:cubicBezTo>
                    <a:pt x="744" y="0"/>
                    <a:pt x="736" y="0"/>
                    <a:pt x="736" y="0"/>
                  </a:cubicBezTo>
                  <a:lnTo>
                    <a:pt x="736" y="0"/>
                  </a:lnTo>
                  <a:cubicBezTo>
                    <a:pt x="720" y="0"/>
                    <a:pt x="720" y="0"/>
                    <a:pt x="712" y="0"/>
                  </a:cubicBezTo>
                  <a:lnTo>
                    <a:pt x="712" y="0"/>
                  </a:lnTo>
                  <a:cubicBezTo>
                    <a:pt x="704" y="0"/>
                    <a:pt x="704" y="0"/>
                    <a:pt x="704" y="0"/>
                  </a:cubicBezTo>
                  <a:lnTo>
                    <a:pt x="704" y="0"/>
                  </a:lnTo>
                  <a:lnTo>
                    <a:pt x="704" y="0"/>
                  </a:lnTo>
                  <a:cubicBezTo>
                    <a:pt x="704" y="16"/>
                    <a:pt x="617" y="371"/>
                    <a:pt x="601" y="403"/>
                  </a:cubicBezTo>
                  <a:cubicBezTo>
                    <a:pt x="593" y="435"/>
                    <a:pt x="586" y="435"/>
                    <a:pt x="546" y="458"/>
                  </a:cubicBezTo>
                  <a:cubicBezTo>
                    <a:pt x="506" y="482"/>
                    <a:pt x="522" y="443"/>
                    <a:pt x="506" y="411"/>
                  </a:cubicBezTo>
                  <a:cubicBezTo>
                    <a:pt x="483" y="371"/>
                    <a:pt x="459" y="371"/>
                    <a:pt x="396" y="379"/>
                  </a:cubicBezTo>
                  <a:cubicBezTo>
                    <a:pt x="340" y="379"/>
                    <a:pt x="364" y="411"/>
                    <a:pt x="372" y="443"/>
                  </a:cubicBezTo>
                  <a:cubicBezTo>
                    <a:pt x="380" y="474"/>
                    <a:pt x="380" y="490"/>
                    <a:pt x="372" y="506"/>
                  </a:cubicBezTo>
                  <a:cubicBezTo>
                    <a:pt x="356" y="522"/>
                    <a:pt x="356" y="545"/>
                    <a:pt x="364" y="593"/>
                  </a:cubicBezTo>
                  <a:cubicBezTo>
                    <a:pt x="372" y="640"/>
                    <a:pt x="333" y="632"/>
                    <a:pt x="333" y="680"/>
                  </a:cubicBezTo>
                  <a:cubicBezTo>
                    <a:pt x="333" y="735"/>
                    <a:pt x="348" y="743"/>
                    <a:pt x="356" y="798"/>
                  </a:cubicBezTo>
                  <a:cubicBezTo>
                    <a:pt x="356" y="854"/>
                    <a:pt x="333" y="838"/>
                    <a:pt x="309" y="861"/>
                  </a:cubicBezTo>
                  <a:cubicBezTo>
                    <a:pt x="285" y="885"/>
                    <a:pt x="309" y="909"/>
                    <a:pt x="293" y="956"/>
                  </a:cubicBezTo>
                  <a:cubicBezTo>
                    <a:pt x="285" y="996"/>
                    <a:pt x="309" y="996"/>
                    <a:pt x="325" y="1028"/>
                  </a:cubicBezTo>
                  <a:cubicBezTo>
                    <a:pt x="348" y="1067"/>
                    <a:pt x="356" y="1083"/>
                    <a:pt x="364" y="1107"/>
                  </a:cubicBezTo>
                  <a:cubicBezTo>
                    <a:pt x="364" y="1130"/>
                    <a:pt x="388" y="1194"/>
                    <a:pt x="412" y="1209"/>
                  </a:cubicBezTo>
                  <a:cubicBezTo>
                    <a:pt x="435" y="1225"/>
                    <a:pt x="443" y="1257"/>
                    <a:pt x="427" y="1281"/>
                  </a:cubicBezTo>
                  <a:cubicBezTo>
                    <a:pt x="419" y="1304"/>
                    <a:pt x="404" y="1296"/>
                    <a:pt x="364" y="1312"/>
                  </a:cubicBezTo>
                  <a:cubicBezTo>
                    <a:pt x="333" y="1336"/>
                    <a:pt x="309" y="1376"/>
                    <a:pt x="269" y="1399"/>
                  </a:cubicBezTo>
                  <a:cubicBezTo>
                    <a:pt x="230" y="1423"/>
                    <a:pt x="261" y="1454"/>
                    <a:pt x="253" y="1502"/>
                  </a:cubicBezTo>
                  <a:cubicBezTo>
                    <a:pt x="246" y="1549"/>
                    <a:pt x="198" y="1613"/>
                    <a:pt x="182" y="1636"/>
                  </a:cubicBezTo>
                  <a:cubicBezTo>
                    <a:pt x="175" y="1652"/>
                    <a:pt x="135" y="1644"/>
                    <a:pt x="119" y="1676"/>
                  </a:cubicBezTo>
                  <a:cubicBezTo>
                    <a:pt x="103" y="1707"/>
                    <a:pt x="135" y="1715"/>
                    <a:pt x="135" y="1755"/>
                  </a:cubicBezTo>
                  <a:cubicBezTo>
                    <a:pt x="127" y="1794"/>
                    <a:pt x="119" y="1771"/>
                    <a:pt x="119" y="1802"/>
                  </a:cubicBezTo>
                  <a:cubicBezTo>
                    <a:pt x="111" y="1826"/>
                    <a:pt x="143" y="1810"/>
                    <a:pt x="166" y="1826"/>
                  </a:cubicBezTo>
                  <a:cubicBezTo>
                    <a:pt x="190" y="1842"/>
                    <a:pt x="190" y="1842"/>
                    <a:pt x="198" y="1881"/>
                  </a:cubicBezTo>
                  <a:cubicBezTo>
                    <a:pt x="198" y="1921"/>
                    <a:pt x="159" y="1905"/>
                    <a:pt x="159" y="1937"/>
                  </a:cubicBezTo>
                  <a:cubicBezTo>
                    <a:pt x="159" y="1960"/>
                    <a:pt x="119" y="1968"/>
                    <a:pt x="103" y="1968"/>
                  </a:cubicBezTo>
                  <a:cubicBezTo>
                    <a:pt x="87" y="1968"/>
                    <a:pt x="72" y="1968"/>
                    <a:pt x="64" y="1968"/>
                  </a:cubicBezTo>
                  <a:cubicBezTo>
                    <a:pt x="64" y="1984"/>
                    <a:pt x="48" y="2000"/>
                    <a:pt x="32" y="2016"/>
                  </a:cubicBezTo>
                  <a:cubicBezTo>
                    <a:pt x="0" y="2031"/>
                    <a:pt x="48" y="2071"/>
                    <a:pt x="48" y="2071"/>
                  </a:cubicBezTo>
                  <a:cubicBezTo>
                    <a:pt x="1423" y="2854"/>
                    <a:pt x="1423" y="2854"/>
                    <a:pt x="1423" y="2854"/>
                  </a:cubicBezTo>
                  <a:cubicBezTo>
                    <a:pt x="1423" y="2854"/>
                    <a:pt x="1629" y="2870"/>
                    <a:pt x="1684" y="2885"/>
                  </a:cubicBezTo>
                  <a:cubicBezTo>
                    <a:pt x="1716" y="2901"/>
                    <a:pt x="1969" y="2925"/>
                    <a:pt x="2190" y="2948"/>
                  </a:cubicBezTo>
                  <a:cubicBezTo>
                    <a:pt x="2530" y="284"/>
                    <a:pt x="2530" y="284"/>
                    <a:pt x="2530" y="284"/>
                  </a:cubicBezTo>
                  <a:cubicBezTo>
                    <a:pt x="1526" y="166"/>
                    <a:pt x="918" y="39"/>
                    <a:pt x="752" y="8"/>
                  </a:cubicBezTo>
                </a:path>
              </a:pathLst>
            </a:custGeom>
            <a:solidFill>
              <a:schemeClr val="accent6"/>
            </a:solidFill>
            <a:ln>
              <a:solidFill>
                <a:schemeClr val="bg2"/>
              </a:solidFill>
            </a:ln>
            <a:effectLst/>
          </p:spPr>
          <p:txBody>
            <a:bodyPr wrap="none" anchor="ctr"/>
            <a:lstStyle/>
            <a:p>
              <a:endParaRPr lang="en-US"/>
            </a:p>
          </p:txBody>
        </p:sp>
        <p:sp>
          <p:nvSpPr>
            <p:cNvPr id="52" name="Freeform 51"/>
            <p:cNvSpPr>
              <a:spLocks noChangeArrowheads="1"/>
            </p:cNvSpPr>
            <p:nvPr/>
          </p:nvSpPr>
          <p:spPr bwMode="auto">
            <a:xfrm>
              <a:off x="8493540" y="6367813"/>
              <a:ext cx="1326643" cy="1556255"/>
            </a:xfrm>
            <a:custGeom>
              <a:avLst/>
              <a:gdLst>
                <a:gd name="T0" fmla="*/ 2174 w 2523"/>
                <a:gd name="T1" fmla="*/ 2956 h 2957"/>
                <a:gd name="T2" fmla="*/ 1407 w 2523"/>
                <a:gd name="T3" fmla="*/ 2862 h 2957"/>
                <a:gd name="T4" fmla="*/ 0 w 2523"/>
                <a:gd name="T5" fmla="*/ 2039 h 2957"/>
                <a:gd name="T6" fmla="*/ 40 w 2523"/>
                <a:gd name="T7" fmla="*/ 1976 h 2957"/>
                <a:gd name="T8" fmla="*/ 143 w 2523"/>
                <a:gd name="T9" fmla="*/ 1945 h 2957"/>
                <a:gd name="T10" fmla="*/ 174 w 2523"/>
                <a:gd name="T11" fmla="*/ 1889 h 2957"/>
                <a:gd name="T12" fmla="*/ 95 w 2523"/>
                <a:gd name="T13" fmla="*/ 1810 h 2957"/>
                <a:gd name="T14" fmla="*/ 103 w 2523"/>
                <a:gd name="T15" fmla="*/ 1723 h 2957"/>
                <a:gd name="T16" fmla="*/ 166 w 2523"/>
                <a:gd name="T17" fmla="*/ 1636 h 2957"/>
                <a:gd name="T18" fmla="*/ 230 w 2523"/>
                <a:gd name="T19" fmla="*/ 1462 h 2957"/>
                <a:gd name="T20" fmla="*/ 348 w 2523"/>
                <a:gd name="T21" fmla="*/ 1320 h 2957"/>
                <a:gd name="T22" fmla="*/ 411 w 2523"/>
                <a:gd name="T23" fmla="*/ 1249 h 2957"/>
                <a:gd name="T24" fmla="*/ 317 w 2523"/>
                <a:gd name="T25" fmla="*/ 1059 h 2957"/>
                <a:gd name="T26" fmla="*/ 277 w 2523"/>
                <a:gd name="T27" fmla="*/ 956 h 2957"/>
                <a:gd name="T28" fmla="*/ 317 w 2523"/>
                <a:gd name="T29" fmla="*/ 854 h 2957"/>
                <a:gd name="T30" fmla="*/ 309 w 2523"/>
                <a:gd name="T31" fmla="*/ 688 h 2957"/>
                <a:gd name="T32" fmla="*/ 356 w 2523"/>
                <a:gd name="T33" fmla="*/ 514 h 2957"/>
                <a:gd name="T34" fmla="*/ 348 w 2523"/>
                <a:gd name="T35" fmla="*/ 435 h 2957"/>
                <a:gd name="T36" fmla="*/ 419 w 2523"/>
                <a:gd name="T37" fmla="*/ 379 h 2957"/>
                <a:gd name="T38" fmla="*/ 514 w 2523"/>
                <a:gd name="T39" fmla="*/ 466 h 2957"/>
                <a:gd name="T40" fmla="*/ 585 w 2523"/>
                <a:gd name="T41" fmla="*/ 411 h 2957"/>
                <a:gd name="T42" fmla="*/ 688 w 2523"/>
                <a:gd name="T43" fmla="*/ 0 h 2957"/>
                <a:gd name="T44" fmla="*/ 720 w 2523"/>
                <a:gd name="T45" fmla="*/ 8 h 2957"/>
                <a:gd name="T46" fmla="*/ 736 w 2523"/>
                <a:gd name="T47" fmla="*/ 8 h 2957"/>
                <a:gd name="T48" fmla="*/ 2522 w 2523"/>
                <a:gd name="T49" fmla="*/ 292 h 2957"/>
                <a:gd name="T50" fmla="*/ 1407 w 2523"/>
                <a:gd name="T51" fmla="*/ 2854 h 2957"/>
                <a:gd name="T52" fmla="*/ 1993 w 2523"/>
                <a:gd name="T53" fmla="*/ 2933 h 2957"/>
                <a:gd name="T54" fmla="*/ 807 w 2523"/>
                <a:gd name="T55" fmla="*/ 32 h 2957"/>
                <a:gd name="T56" fmla="*/ 712 w 2523"/>
                <a:gd name="T57" fmla="*/ 16 h 2957"/>
                <a:gd name="T58" fmla="*/ 688 w 2523"/>
                <a:gd name="T59" fmla="*/ 8 h 2957"/>
                <a:gd name="T60" fmla="*/ 530 w 2523"/>
                <a:gd name="T61" fmla="*/ 466 h 2957"/>
                <a:gd name="T62" fmla="*/ 483 w 2523"/>
                <a:gd name="T63" fmla="*/ 419 h 2957"/>
                <a:gd name="T64" fmla="*/ 348 w 2523"/>
                <a:gd name="T65" fmla="*/ 403 h 2957"/>
                <a:gd name="T66" fmla="*/ 356 w 2523"/>
                <a:gd name="T67" fmla="*/ 458 h 2957"/>
                <a:gd name="T68" fmla="*/ 332 w 2523"/>
                <a:gd name="T69" fmla="*/ 648 h 2957"/>
                <a:gd name="T70" fmla="*/ 340 w 2523"/>
                <a:gd name="T71" fmla="*/ 806 h 2957"/>
                <a:gd name="T72" fmla="*/ 285 w 2523"/>
                <a:gd name="T73" fmla="*/ 917 h 2957"/>
                <a:gd name="T74" fmla="*/ 317 w 2523"/>
                <a:gd name="T75" fmla="*/ 1036 h 2957"/>
                <a:gd name="T76" fmla="*/ 396 w 2523"/>
                <a:gd name="T77" fmla="*/ 1217 h 2957"/>
                <a:gd name="T78" fmla="*/ 388 w 2523"/>
                <a:gd name="T79" fmla="*/ 1312 h 2957"/>
                <a:gd name="T80" fmla="*/ 253 w 2523"/>
                <a:gd name="T81" fmla="*/ 1407 h 2957"/>
                <a:gd name="T82" fmla="*/ 182 w 2523"/>
                <a:gd name="T83" fmla="*/ 1628 h 2957"/>
                <a:gd name="T84" fmla="*/ 103 w 2523"/>
                <a:gd name="T85" fmla="*/ 1684 h 2957"/>
                <a:gd name="T86" fmla="*/ 111 w 2523"/>
                <a:gd name="T87" fmla="*/ 1795 h 2957"/>
                <a:gd name="T88" fmla="*/ 150 w 2523"/>
                <a:gd name="T89" fmla="*/ 1834 h 2957"/>
                <a:gd name="T90" fmla="*/ 166 w 2523"/>
                <a:gd name="T91" fmla="*/ 1921 h 2957"/>
                <a:gd name="T92" fmla="*/ 48 w 2523"/>
                <a:gd name="T93" fmla="*/ 1984 h 2957"/>
                <a:gd name="T94" fmla="*/ 32 w 2523"/>
                <a:gd name="T95" fmla="*/ 2071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23" h="2957">
                  <a:moveTo>
                    <a:pt x="2174" y="2956"/>
                  </a:moveTo>
                  <a:lnTo>
                    <a:pt x="2174" y="2956"/>
                  </a:lnTo>
                  <a:lnTo>
                    <a:pt x="2174" y="2956"/>
                  </a:lnTo>
                  <a:cubicBezTo>
                    <a:pt x="2111" y="2949"/>
                    <a:pt x="2056" y="2941"/>
                    <a:pt x="1993" y="2941"/>
                  </a:cubicBezTo>
                  <a:cubicBezTo>
                    <a:pt x="1826" y="2925"/>
                    <a:pt x="1692" y="2909"/>
                    <a:pt x="1668" y="2901"/>
                  </a:cubicBezTo>
                  <a:cubicBezTo>
                    <a:pt x="1613" y="2885"/>
                    <a:pt x="1407" y="2862"/>
                    <a:pt x="1407" y="2862"/>
                  </a:cubicBezTo>
                  <a:lnTo>
                    <a:pt x="1407" y="2862"/>
                  </a:lnTo>
                  <a:cubicBezTo>
                    <a:pt x="32" y="2079"/>
                    <a:pt x="32" y="2079"/>
                    <a:pt x="32" y="2079"/>
                  </a:cubicBezTo>
                  <a:cubicBezTo>
                    <a:pt x="24" y="2079"/>
                    <a:pt x="0" y="2055"/>
                    <a:pt x="0" y="2039"/>
                  </a:cubicBezTo>
                  <a:cubicBezTo>
                    <a:pt x="0" y="2032"/>
                    <a:pt x="8" y="2024"/>
                    <a:pt x="16" y="2016"/>
                  </a:cubicBezTo>
                  <a:cubicBezTo>
                    <a:pt x="32" y="2000"/>
                    <a:pt x="48" y="1992"/>
                    <a:pt x="40" y="1984"/>
                  </a:cubicBezTo>
                  <a:cubicBezTo>
                    <a:pt x="40" y="1976"/>
                    <a:pt x="40" y="1976"/>
                    <a:pt x="40" y="1976"/>
                  </a:cubicBezTo>
                  <a:lnTo>
                    <a:pt x="40" y="1976"/>
                  </a:lnTo>
                  <a:cubicBezTo>
                    <a:pt x="56" y="1976"/>
                    <a:pt x="71" y="1968"/>
                    <a:pt x="87" y="1968"/>
                  </a:cubicBezTo>
                  <a:cubicBezTo>
                    <a:pt x="95" y="1968"/>
                    <a:pt x="135" y="1968"/>
                    <a:pt x="143" y="1945"/>
                  </a:cubicBezTo>
                  <a:cubicBezTo>
                    <a:pt x="143" y="1929"/>
                    <a:pt x="150" y="1921"/>
                    <a:pt x="159" y="1921"/>
                  </a:cubicBezTo>
                  <a:cubicBezTo>
                    <a:pt x="166" y="1913"/>
                    <a:pt x="174" y="1913"/>
                    <a:pt x="174" y="1889"/>
                  </a:cubicBezTo>
                  <a:lnTo>
                    <a:pt x="174" y="1889"/>
                  </a:lnTo>
                  <a:cubicBezTo>
                    <a:pt x="174" y="1850"/>
                    <a:pt x="166" y="1850"/>
                    <a:pt x="150" y="1834"/>
                  </a:cubicBezTo>
                  <a:cubicBezTo>
                    <a:pt x="135" y="1834"/>
                    <a:pt x="127" y="1834"/>
                    <a:pt x="119" y="1834"/>
                  </a:cubicBezTo>
                  <a:cubicBezTo>
                    <a:pt x="111" y="1826"/>
                    <a:pt x="95" y="1826"/>
                    <a:pt x="95" y="1810"/>
                  </a:cubicBezTo>
                  <a:cubicBezTo>
                    <a:pt x="95" y="1795"/>
                    <a:pt x="103" y="1795"/>
                    <a:pt x="103" y="1786"/>
                  </a:cubicBezTo>
                  <a:cubicBezTo>
                    <a:pt x="111" y="1786"/>
                    <a:pt x="111" y="1779"/>
                    <a:pt x="111" y="1763"/>
                  </a:cubicBezTo>
                  <a:cubicBezTo>
                    <a:pt x="111" y="1747"/>
                    <a:pt x="111" y="1739"/>
                    <a:pt x="103" y="1723"/>
                  </a:cubicBezTo>
                  <a:cubicBezTo>
                    <a:pt x="95" y="1708"/>
                    <a:pt x="87" y="1700"/>
                    <a:pt x="95" y="1684"/>
                  </a:cubicBezTo>
                  <a:cubicBezTo>
                    <a:pt x="111" y="1660"/>
                    <a:pt x="127" y="1660"/>
                    <a:pt x="135" y="1652"/>
                  </a:cubicBezTo>
                  <a:cubicBezTo>
                    <a:pt x="150" y="1652"/>
                    <a:pt x="159" y="1644"/>
                    <a:pt x="166" y="1636"/>
                  </a:cubicBezTo>
                  <a:cubicBezTo>
                    <a:pt x="166" y="1636"/>
                    <a:pt x="174" y="1628"/>
                    <a:pt x="174" y="1621"/>
                  </a:cubicBezTo>
                  <a:cubicBezTo>
                    <a:pt x="198" y="1589"/>
                    <a:pt x="230" y="1542"/>
                    <a:pt x="237" y="1510"/>
                  </a:cubicBezTo>
                  <a:cubicBezTo>
                    <a:pt x="237" y="1486"/>
                    <a:pt x="237" y="1478"/>
                    <a:pt x="230" y="1462"/>
                  </a:cubicBezTo>
                  <a:cubicBezTo>
                    <a:pt x="230" y="1439"/>
                    <a:pt x="230" y="1415"/>
                    <a:pt x="253" y="1399"/>
                  </a:cubicBezTo>
                  <a:cubicBezTo>
                    <a:pt x="277" y="1391"/>
                    <a:pt x="285" y="1375"/>
                    <a:pt x="301" y="1360"/>
                  </a:cubicBezTo>
                  <a:cubicBezTo>
                    <a:pt x="317" y="1344"/>
                    <a:pt x="332" y="1328"/>
                    <a:pt x="348" y="1320"/>
                  </a:cubicBezTo>
                  <a:cubicBezTo>
                    <a:pt x="364" y="1312"/>
                    <a:pt x="380" y="1304"/>
                    <a:pt x="388" y="1304"/>
                  </a:cubicBezTo>
                  <a:cubicBezTo>
                    <a:pt x="396" y="1296"/>
                    <a:pt x="403" y="1296"/>
                    <a:pt x="411" y="1289"/>
                  </a:cubicBezTo>
                  <a:cubicBezTo>
                    <a:pt x="411" y="1281"/>
                    <a:pt x="419" y="1265"/>
                    <a:pt x="411" y="1249"/>
                  </a:cubicBezTo>
                  <a:cubicBezTo>
                    <a:pt x="411" y="1233"/>
                    <a:pt x="403" y="1225"/>
                    <a:pt x="388" y="1217"/>
                  </a:cubicBezTo>
                  <a:cubicBezTo>
                    <a:pt x="364" y="1209"/>
                    <a:pt x="348" y="1138"/>
                    <a:pt x="340" y="1115"/>
                  </a:cubicBezTo>
                  <a:cubicBezTo>
                    <a:pt x="340" y="1091"/>
                    <a:pt x="332" y="1083"/>
                    <a:pt x="317" y="1059"/>
                  </a:cubicBezTo>
                  <a:cubicBezTo>
                    <a:pt x="317" y="1059"/>
                    <a:pt x="317" y="1051"/>
                    <a:pt x="309" y="1044"/>
                  </a:cubicBezTo>
                  <a:cubicBezTo>
                    <a:pt x="301" y="1028"/>
                    <a:pt x="293" y="1020"/>
                    <a:pt x="293" y="1012"/>
                  </a:cubicBezTo>
                  <a:cubicBezTo>
                    <a:pt x="277" y="1004"/>
                    <a:pt x="269" y="988"/>
                    <a:pt x="277" y="956"/>
                  </a:cubicBezTo>
                  <a:cubicBezTo>
                    <a:pt x="277" y="941"/>
                    <a:pt x="277" y="925"/>
                    <a:pt x="277" y="917"/>
                  </a:cubicBezTo>
                  <a:cubicBezTo>
                    <a:pt x="277" y="893"/>
                    <a:pt x="277" y="885"/>
                    <a:pt x="293" y="869"/>
                  </a:cubicBezTo>
                  <a:cubicBezTo>
                    <a:pt x="301" y="862"/>
                    <a:pt x="309" y="854"/>
                    <a:pt x="317" y="854"/>
                  </a:cubicBezTo>
                  <a:cubicBezTo>
                    <a:pt x="332" y="846"/>
                    <a:pt x="340" y="838"/>
                    <a:pt x="332" y="806"/>
                  </a:cubicBezTo>
                  <a:cubicBezTo>
                    <a:pt x="332" y="783"/>
                    <a:pt x="324" y="767"/>
                    <a:pt x="324" y="751"/>
                  </a:cubicBezTo>
                  <a:cubicBezTo>
                    <a:pt x="317" y="735"/>
                    <a:pt x="309" y="719"/>
                    <a:pt x="309" y="688"/>
                  </a:cubicBezTo>
                  <a:cubicBezTo>
                    <a:pt x="309" y="664"/>
                    <a:pt x="324" y="656"/>
                    <a:pt x="332" y="648"/>
                  </a:cubicBezTo>
                  <a:cubicBezTo>
                    <a:pt x="340" y="632"/>
                    <a:pt x="348" y="625"/>
                    <a:pt x="340" y="601"/>
                  </a:cubicBezTo>
                  <a:cubicBezTo>
                    <a:pt x="332" y="553"/>
                    <a:pt x="340" y="530"/>
                    <a:pt x="356" y="514"/>
                  </a:cubicBezTo>
                  <a:cubicBezTo>
                    <a:pt x="364" y="498"/>
                    <a:pt x="356" y="490"/>
                    <a:pt x="348" y="458"/>
                  </a:cubicBezTo>
                  <a:cubicBezTo>
                    <a:pt x="348" y="451"/>
                    <a:pt x="348" y="451"/>
                    <a:pt x="348" y="451"/>
                  </a:cubicBezTo>
                  <a:cubicBezTo>
                    <a:pt x="348" y="443"/>
                    <a:pt x="348" y="443"/>
                    <a:pt x="348" y="435"/>
                  </a:cubicBezTo>
                  <a:cubicBezTo>
                    <a:pt x="340" y="419"/>
                    <a:pt x="332" y="403"/>
                    <a:pt x="340" y="395"/>
                  </a:cubicBezTo>
                  <a:cubicBezTo>
                    <a:pt x="348" y="387"/>
                    <a:pt x="364" y="379"/>
                    <a:pt x="380" y="379"/>
                  </a:cubicBezTo>
                  <a:cubicBezTo>
                    <a:pt x="396" y="379"/>
                    <a:pt x="411" y="379"/>
                    <a:pt x="419" y="379"/>
                  </a:cubicBezTo>
                  <a:cubicBezTo>
                    <a:pt x="451" y="379"/>
                    <a:pt x="475" y="387"/>
                    <a:pt x="490" y="411"/>
                  </a:cubicBezTo>
                  <a:cubicBezTo>
                    <a:pt x="498" y="427"/>
                    <a:pt x="498" y="443"/>
                    <a:pt x="506" y="451"/>
                  </a:cubicBezTo>
                  <a:cubicBezTo>
                    <a:pt x="506" y="466"/>
                    <a:pt x="506" y="466"/>
                    <a:pt x="514" y="466"/>
                  </a:cubicBezTo>
                  <a:cubicBezTo>
                    <a:pt x="514" y="466"/>
                    <a:pt x="522" y="466"/>
                    <a:pt x="530" y="458"/>
                  </a:cubicBezTo>
                  <a:cubicBezTo>
                    <a:pt x="538" y="458"/>
                    <a:pt x="538" y="458"/>
                    <a:pt x="538" y="458"/>
                  </a:cubicBezTo>
                  <a:cubicBezTo>
                    <a:pt x="570" y="435"/>
                    <a:pt x="577" y="435"/>
                    <a:pt x="585" y="411"/>
                  </a:cubicBezTo>
                  <a:cubicBezTo>
                    <a:pt x="601" y="379"/>
                    <a:pt x="680" y="24"/>
                    <a:pt x="680" y="8"/>
                  </a:cubicBezTo>
                  <a:cubicBezTo>
                    <a:pt x="680" y="0"/>
                    <a:pt x="680" y="0"/>
                    <a:pt x="688" y="0"/>
                  </a:cubicBezTo>
                  <a:lnTo>
                    <a:pt x="688" y="0"/>
                  </a:lnTo>
                  <a:lnTo>
                    <a:pt x="696" y="0"/>
                  </a:lnTo>
                  <a:lnTo>
                    <a:pt x="696" y="0"/>
                  </a:lnTo>
                  <a:cubicBezTo>
                    <a:pt x="704" y="0"/>
                    <a:pt x="704" y="0"/>
                    <a:pt x="720" y="8"/>
                  </a:cubicBezTo>
                  <a:lnTo>
                    <a:pt x="720" y="8"/>
                  </a:lnTo>
                  <a:cubicBezTo>
                    <a:pt x="728" y="8"/>
                    <a:pt x="728" y="8"/>
                    <a:pt x="736" y="8"/>
                  </a:cubicBezTo>
                  <a:lnTo>
                    <a:pt x="736" y="8"/>
                  </a:lnTo>
                  <a:cubicBezTo>
                    <a:pt x="751" y="16"/>
                    <a:pt x="775" y="16"/>
                    <a:pt x="807" y="24"/>
                  </a:cubicBezTo>
                  <a:cubicBezTo>
                    <a:pt x="1052" y="71"/>
                    <a:pt x="1621" y="182"/>
                    <a:pt x="2514" y="292"/>
                  </a:cubicBezTo>
                  <a:cubicBezTo>
                    <a:pt x="2522" y="292"/>
                    <a:pt x="2522" y="292"/>
                    <a:pt x="2522" y="292"/>
                  </a:cubicBezTo>
                  <a:lnTo>
                    <a:pt x="2522" y="292"/>
                  </a:lnTo>
                  <a:cubicBezTo>
                    <a:pt x="2174" y="2956"/>
                    <a:pt x="2174" y="2956"/>
                    <a:pt x="2174" y="2956"/>
                  </a:cubicBezTo>
                  <a:lnTo>
                    <a:pt x="1407" y="2854"/>
                  </a:lnTo>
                  <a:lnTo>
                    <a:pt x="1407" y="2854"/>
                  </a:lnTo>
                  <a:cubicBezTo>
                    <a:pt x="1423" y="2862"/>
                    <a:pt x="1621" y="2878"/>
                    <a:pt x="1668" y="2893"/>
                  </a:cubicBezTo>
                  <a:cubicBezTo>
                    <a:pt x="1692" y="2901"/>
                    <a:pt x="1834" y="2917"/>
                    <a:pt x="1993" y="2933"/>
                  </a:cubicBezTo>
                  <a:cubicBezTo>
                    <a:pt x="2056" y="2941"/>
                    <a:pt x="2111" y="2941"/>
                    <a:pt x="2166" y="2949"/>
                  </a:cubicBezTo>
                  <a:cubicBezTo>
                    <a:pt x="2514" y="300"/>
                    <a:pt x="2514" y="300"/>
                    <a:pt x="2514" y="300"/>
                  </a:cubicBezTo>
                  <a:cubicBezTo>
                    <a:pt x="1613" y="190"/>
                    <a:pt x="1044" y="79"/>
                    <a:pt x="807" y="32"/>
                  </a:cubicBezTo>
                  <a:cubicBezTo>
                    <a:pt x="775" y="24"/>
                    <a:pt x="751" y="16"/>
                    <a:pt x="736" y="16"/>
                  </a:cubicBezTo>
                  <a:lnTo>
                    <a:pt x="736" y="16"/>
                  </a:lnTo>
                  <a:cubicBezTo>
                    <a:pt x="712" y="16"/>
                    <a:pt x="712" y="16"/>
                    <a:pt x="712" y="16"/>
                  </a:cubicBezTo>
                  <a:cubicBezTo>
                    <a:pt x="704" y="8"/>
                    <a:pt x="696" y="8"/>
                    <a:pt x="696" y="8"/>
                  </a:cubicBezTo>
                  <a:lnTo>
                    <a:pt x="696" y="8"/>
                  </a:lnTo>
                  <a:lnTo>
                    <a:pt x="688" y="8"/>
                  </a:lnTo>
                  <a:cubicBezTo>
                    <a:pt x="688" y="47"/>
                    <a:pt x="601" y="387"/>
                    <a:pt x="593" y="411"/>
                  </a:cubicBezTo>
                  <a:cubicBezTo>
                    <a:pt x="577" y="443"/>
                    <a:pt x="570" y="443"/>
                    <a:pt x="538" y="466"/>
                  </a:cubicBezTo>
                  <a:cubicBezTo>
                    <a:pt x="530" y="466"/>
                    <a:pt x="530" y="466"/>
                    <a:pt x="530" y="466"/>
                  </a:cubicBezTo>
                  <a:cubicBezTo>
                    <a:pt x="522" y="474"/>
                    <a:pt x="522" y="474"/>
                    <a:pt x="514" y="474"/>
                  </a:cubicBezTo>
                  <a:cubicBezTo>
                    <a:pt x="498" y="474"/>
                    <a:pt x="498" y="466"/>
                    <a:pt x="498" y="451"/>
                  </a:cubicBezTo>
                  <a:cubicBezTo>
                    <a:pt x="490" y="443"/>
                    <a:pt x="490" y="427"/>
                    <a:pt x="483" y="419"/>
                  </a:cubicBezTo>
                  <a:cubicBezTo>
                    <a:pt x="467" y="395"/>
                    <a:pt x="451" y="387"/>
                    <a:pt x="419" y="387"/>
                  </a:cubicBezTo>
                  <a:cubicBezTo>
                    <a:pt x="411" y="387"/>
                    <a:pt x="396" y="387"/>
                    <a:pt x="380" y="387"/>
                  </a:cubicBezTo>
                  <a:cubicBezTo>
                    <a:pt x="364" y="387"/>
                    <a:pt x="356" y="395"/>
                    <a:pt x="348" y="403"/>
                  </a:cubicBezTo>
                  <a:cubicBezTo>
                    <a:pt x="340" y="411"/>
                    <a:pt x="348" y="419"/>
                    <a:pt x="348" y="435"/>
                  </a:cubicBezTo>
                  <a:cubicBezTo>
                    <a:pt x="356" y="435"/>
                    <a:pt x="356" y="443"/>
                    <a:pt x="356" y="451"/>
                  </a:cubicBezTo>
                  <a:cubicBezTo>
                    <a:pt x="356" y="458"/>
                    <a:pt x="356" y="458"/>
                    <a:pt x="356" y="458"/>
                  </a:cubicBezTo>
                  <a:cubicBezTo>
                    <a:pt x="364" y="490"/>
                    <a:pt x="372" y="506"/>
                    <a:pt x="356" y="522"/>
                  </a:cubicBezTo>
                  <a:cubicBezTo>
                    <a:pt x="348" y="530"/>
                    <a:pt x="340" y="553"/>
                    <a:pt x="348" y="601"/>
                  </a:cubicBezTo>
                  <a:cubicBezTo>
                    <a:pt x="356" y="632"/>
                    <a:pt x="340" y="640"/>
                    <a:pt x="332" y="648"/>
                  </a:cubicBezTo>
                  <a:cubicBezTo>
                    <a:pt x="324" y="664"/>
                    <a:pt x="317" y="672"/>
                    <a:pt x="317" y="688"/>
                  </a:cubicBezTo>
                  <a:cubicBezTo>
                    <a:pt x="317" y="719"/>
                    <a:pt x="324" y="735"/>
                    <a:pt x="332" y="751"/>
                  </a:cubicBezTo>
                  <a:cubicBezTo>
                    <a:pt x="332" y="767"/>
                    <a:pt x="340" y="783"/>
                    <a:pt x="340" y="806"/>
                  </a:cubicBezTo>
                  <a:cubicBezTo>
                    <a:pt x="348" y="838"/>
                    <a:pt x="332" y="846"/>
                    <a:pt x="317" y="854"/>
                  </a:cubicBezTo>
                  <a:cubicBezTo>
                    <a:pt x="317" y="862"/>
                    <a:pt x="309" y="862"/>
                    <a:pt x="301" y="869"/>
                  </a:cubicBezTo>
                  <a:cubicBezTo>
                    <a:pt x="285" y="885"/>
                    <a:pt x="285" y="901"/>
                    <a:pt x="285" y="917"/>
                  </a:cubicBezTo>
                  <a:cubicBezTo>
                    <a:pt x="285" y="925"/>
                    <a:pt x="285" y="941"/>
                    <a:pt x="285" y="964"/>
                  </a:cubicBezTo>
                  <a:cubicBezTo>
                    <a:pt x="277" y="988"/>
                    <a:pt x="285" y="996"/>
                    <a:pt x="293" y="1012"/>
                  </a:cubicBezTo>
                  <a:cubicBezTo>
                    <a:pt x="301" y="1020"/>
                    <a:pt x="309" y="1028"/>
                    <a:pt x="317" y="1036"/>
                  </a:cubicBezTo>
                  <a:cubicBezTo>
                    <a:pt x="317" y="1044"/>
                    <a:pt x="324" y="1051"/>
                    <a:pt x="324" y="1059"/>
                  </a:cubicBezTo>
                  <a:cubicBezTo>
                    <a:pt x="340" y="1075"/>
                    <a:pt x="348" y="1091"/>
                    <a:pt x="348" y="1115"/>
                  </a:cubicBezTo>
                  <a:cubicBezTo>
                    <a:pt x="348" y="1138"/>
                    <a:pt x="372" y="1202"/>
                    <a:pt x="396" y="1217"/>
                  </a:cubicBezTo>
                  <a:cubicBezTo>
                    <a:pt x="403" y="1217"/>
                    <a:pt x="419" y="1233"/>
                    <a:pt x="419" y="1249"/>
                  </a:cubicBezTo>
                  <a:cubicBezTo>
                    <a:pt x="427" y="1265"/>
                    <a:pt x="419" y="1281"/>
                    <a:pt x="419" y="1289"/>
                  </a:cubicBezTo>
                  <a:cubicBezTo>
                    <a:pt x="411" y="1304"/>
                    <a:pt x="396" y="1304"/>
                    <a:pt x="388" y="1312"/>
                  </a:cubicBezTo>
                  <a:cubicBezTo>
                    <a:pt x="380" y="1312"/>
                    <a:pt x="364" y="1320"/>
                    <a:pt x="356" y="1328"/>
                  </a:cubicBezTo>
                  <a:cubicBezTo>
                    <a:pt x="332" y="1336"/>
                    <a:pt x="324" y="1352"/>
                    <a:pt x="309" y="1368"/>
                  </a:cubicBezTo>
                  <a:cubicBezTo>
                    <a:pt x="293" y="1384"/>
                    <a:pt x="277" y="1399"/>
                    <a:pt x="253" y="1407"/>
                  </a:cubicBezTo>
                  <a:cubicBezTo>
                    <a:pt x="237" y="1423"/>
                    <a:pt x="237" y="1439"/>
                    <a:pt x="237" y="1462"/>
                  </a:cubicBezTo>
                  <a:cubicBezTo>
                    <a:pt x="245" y="1470"/>
                    <a:pt x="245" y="1486"/>
                    <a:pt x="245" y="1510"/>
                  </a:cubicBezTo>
                  <a:cubicBezTo>
                    <a:pt x="237" y="1549"/>
                    <a:pt x="198" y="1597"/>
                    <a:pt x="182" y="1628"/>
                  </a:cubicBezTo>
                  <a:cubicBezTo>
                    <a:pt x="174" y="1636"/>
                    <a:pt x="174" y="1636"/>
                    <a:pt x="174" y="1644"/>
                  </a:cubicBezTo>
                  <a:cubicBezTo>
                    <a:pt x="166" y="1652"/>
                    <a:pt x="150" y="1660"/>
                    <a:pt x="143" y="1660"/>
                  </a:cubicBezTo>
                  <a:cubicBezTo>
                    <a:pt x="127" y="1668"/>
                    <a:pt x="111" y="1668"/>
                    <a:pt x="103" y="1684"/>
                  </a:cubicBezTo>
                  <a:cubicBezTo>
                    <a:pt x="95" y="1700"/>
                    <a:pt x="103" y="1708"/>
                    <a:pt x="111" y="1723"/>
                  </a:cubicBezTo>
                  <a:cubicBezTo>
                    <a:pt x="119" y="1731"/>
                    <a:pt x="119" y="1747"/>
                    <a:pt x="119" y="1763"/>
                  </a:cubicBezTo>
                  <a:cubicBezTo>
                    <a:pt x="119" y="1786"/>
                    <a:pt x="111" y="1786"/>
                    <a:pt x="111" y="1795"/>
                  </a:cubicBezTo>
                  <a:cubicBezTo>
                    <a:pt x="103" y="1795"/>
                    <a:pt x="103" y="1795"/>
                    <a:pt x="103" y="1810"/>
                  </a:cubicBezTo>
                  <a:cubicBezTo>
                    <a:pt x="103" y="1818"/>
                    <a:pt x="111" y="1826"/>
                    <a:pt x="119" y="1826"/>
                  </a:cubicBezTo>
                  <a:cubicBezTo>
                    <a:pt x="127" y="1826"/>
                    <a:pt x="143" y="1826"/>
                    <a:pt x="150" y="1834"/>
                  </a:cubicBezTo>
                  <a:cubicBezTo>
                    <a:pt x="174" y="1842"/>
                    <a:pt x="174" y="1850"/>
                    <a:pt x="182" y="1889"/>
                  </a:cubicBezTo>
                  <a:lnTo>
                    <a:pt x="182" y="1889"/>
                  </a:lnTo>
                  <a:cubicBezTo>
                    <a:pt x="182" y="1913"/>
                    <a:pt x="174" y="1921"/>
                    <a:pt x="166" y="1921"/>
                  </a:cubicBezTo>
                  <a:cubicBezTo>
                    <a:pt x="159" y="1929"/>
                    <a:pt x="150" y="1929"/>
                    <a:pt x="150" y="1945"/>
                  </a:cubicBezTo>
                  <a:cubicBezTo>
                    <a:pt x="143" y="1976"/>
                    <a:pt x="95" y="1976"/>
                    <a:pt x="87" y="1976"/>
                  </a:cubicBezTo>
                  <a:cubicBezTo>
                    <a:pt x="71" y="1976"/>
                    <a:pt x="64" y="1976"/>
                    <a:pt x="48" y="1984"/>
                  </a:cubicBezTo>
                  <a:cubicBezTo>
                    <a:pt x="56" y="1992"/>
                    <a:pt x="40" y="2008"/>
                    <a:pt x="16" y="2024"/>
                  </a:cubicBezTo>
                  <a:cubicBezTo>
                    <a:pt x="16" y="2032"/>
                    <a:pt x="8" y="2032"/>
                    <a:pt x="8" y="2039"/>
                  </a:cubicBezTo>
                  <a:cubicBezTo>
                    <a:pt x="8" y="2055"/>
                    <a:pt x="32" y="2071"/>
                    <a:pt x="32" y="2071"/>
                  </a:cubicBezTo>
                  <a:cubicBezTo>
                    <a:pt x="1407" y="2854"/>
                    <a:pt x="1407" y="2854"/>
                    <a:pt x="1407" y="2854"/>
                  </a:cubicBezTo>
                  <a:lnTo>
                    <a:pt x="2174" y="2956"/>
                  </a:lnTo>
                </a:path>
              </a:pathLst>
            </a:custGeom>
            <a:solidFill>
              <a:schemeClr val="accent6"/>
            </a:solidFill>
            <a:ln>
              <a:solidFill>
                <a:schemeClr val="bg2"/>
              </a:solidFill>
            </a:ln>
            <a:effectLst/>
          </p:spPr>
          <p:txBody>
            <a:bodyPr wrap="none" anchor="ctr"/>
            <a:lstStyle/>
            <a:p>
              <a:endParaRPr lang="en-US"/>
            </a:p>
          </p:txBody>
        </p:sp>
        <p:sp>
          <p:nvSpPr>
            <p:cNvPr id="53" name="Freeform 52"/>
            <p:cNvSpPr>
              <a:spLocks noChangeArrowheads="1"/>
            </p:cNvSpPr>
            <p:nvPr/>
          </p:nvSpPr>
          <p:spPr bwMode="auto">
            <a:xfrm>
              <a:off x="9815544" y="5523585"/>
              <a:ext cx="1435651" cy="1117905"/>
            </a:xfrm>
            <a:custGeom>
              <a:avLst/>
              <a:gdLst>
                <a:gd name="T0" fmla="*/ 2720 w 2729"/>
                <a:gd name="T1" fmla="*/ 269 h 2127"/>
                <a:gd name="T2" fmla="*/ 2720 w 2729"/>
                <a:gd name="T3" fmla="*/ 269 h 2127"/>
                <a:gd name="T4" fmla="*/ 2649 w 2729"/>
                <a:gd name="T5" fmla="*/ 222 h 2127"/>
                <a:gd name="T6" fmla="*/ 245 w 2729"/>
                <a:gd name="T7" fmla="*/ 0 h 2127"/>
                <a:gd name="T8" fmla="*/ 0 w 2729"/>
                <a:gd name="T9" fmla="*/ 1896 h 2127"/>
                <a:gd name="T10" fmla="*/ 1890 w 2729"/>
                <a:gd name="T11" fmla="*/ 2078 h 2127"/>
                <a:gd name="T12" fmla="*/ 1898 w 2729"/>
                <a:gd name="T13" fmla="*/ 2078 h 2127"/>
                <a:gd name="T14" fmla="*/ 2253 w 2729"/>
                <a:gd name="T15" fmla="*/ 2102 h 2127"/>
                <a:gd name="T16" fmla="*/ 2625 w 2729"/>
                <a:gd name="T17" fmla="*/ 2126 h 2127"/>
                <a:gd name="T18" fmla="*/ 2720 w 2729"/>
                <a:gd name="T19" fmla="*/ 26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9" h="2127">
                  <a:moveTo>
                    <a:pt x="2720" y="269"/>
                  </a:moveTo>
                  <a:lnTo>
                    <a:pt x="2720" y="269"/>
                  </a:lnTo>
                  <a:cubicBezTo>
                    <a:pt x="2712" y="206"/>
                    <a:pt x="2649" y="222"/>
                    <a:pt x="2649" y="222"/>
                  </a:cubicBezTo>
                  <a:cubicBezTo>
                    <a:pt x="2269" y="269"/>
                    <a:pt x="245" y="0"/>
                    <a:pt x="245" y="0"/>
                  </a:cubicBezTo>
                  <a:cubicBezTo>
                    <a:pt x="0" y="1896"/>
                    <a:pt x="0" y="1896"/>
                    <a:pt x="0" y="1896"/>
                  </a:cubicBezTo>
                  <a:cubicBezTo>
                    <a:pt x="522" y="1968"/>
                    <a:pt x="1155" y="2031"/>
                    <a:pt x="1890" y="2078"/>
                  </a:cubicBezTo>
                  <a:lnTo>
                    <a:pt x="1898" y="2078"/>
                  </a:lnTo>
                  <a:cubicBezTo>
                    <a:pt x="2016" y="2086"/>
                    <a:pt x="2135" y="2094"/>
                    <a:pt x="2253" y="2102"/>
                  </a:cubicBezTo>
                  <a:cubicBezTo>
                    <a:pt x="2380" y="2110"/>
                    <a:pt x="2498" y="2118"/>
                    <a:pt x="2625" y="2126"/>
                  </a:cubicBezTo>
                  <a:cubicBezTo>
                    <a:pt x="2664" y="1493"/>
                    <a:pt x="2728" y="324"/>
                    <a:pt x="2720" y="269"/>
                  </a:cubicBezTo>
                </a:path>
              </a:pathLst>
            </a:custGeom>
            <a:solidFill>
              <a:schemeClr val="accent6"/>
            </a:solidFill>
            <a:ln>
              <a:solidFill>
                <a:schemeClr val="bg2"/>
              </a:solidFill>
            </a:ln>
            <a:effectLst/>
          </p:spPr>
          <p:txBody>
            <a:bodyPr wrap="none" anchor="ctr"/>
            <a:lstStyle/>
            <a:p>
              <a:endParaRPr lang="en-US"/>
            </a:p>
          </p:txBody>
        </p:sp>
        <p:sp>
          <p:nvSpPr>
            <p:cNvPr id="54" name="Freeform 53"/>
            <p:cNvSpPr>
              <a:spLocks noChangeArrowheads="1"/>
            </p:cNvSpPr>
            <p:nvPr/>
          </p:nvSpPr>
          <p:spPr bwMode="auto">
            <a:xfrm>
              <a:off x="9815544" y="5523585"/>
              <a:ext cx="1440290" cy="1117905"/>
            </a:xfrm>
            <a:custGeom>
              <a:avLst/>
              <a:gdLst>
                <a:gd name="T0" fmla="*/ 2633 w 2737"/>
                <a:gd name="T1" fmla="*/ 2126 h 2127"/>
                <a:gd name="T2" fmla="*/ 2633 w 2737"/>
                <a:gd name="T3" fmla="*/ 2126 h 2127"/>
                <a:gd name="T4" fmla="*/ 2625 w 2737"/>
                <a:gd name="T5" fmla="*/ 2126 h 2127"/>
                <a:gd name="T6" fmla="*/ 2253 w 2737"/>
                <a:gd name="T7" fmla="*/ 2110 h 2127"/>
                <a:gd name="T8" fmla="*/ 1898 w 2737"/>
                <a:gd name="T9" fmla="*/ 2086 h 2127"/>
                <a:gd name="T10" fmla="*/ 1890 w 2737"/>
                <a:gd name="T11" fmla="*/ 2086 h 2127"/>
                <a:gd name="T12" fmla="*/ 0 w 2737"/>
                <a:gd name="T13" fmla="*/ 1904 h 2127"/>
                <a:gd name="T14" fmla="*/ 0 w 2737"/>
                <a:gd name="T15" fmla="*/ 1904 h 2127"/>
                <a:gd name="T16" fmla="*/ 0 w 2737"/>
                <a:gd name="T17" fmla="*/ 1896 h 2127"/>
                <a:gd name="T18" fmla="*/ 245 w 2737"/>
                <a:gd name="T19" fmla="*/ 0 h 2127"/>
                <a:gd name="T20" fmla="*/ 245 w 2737"/>
                <a:gd name="T21" fmla="*/ 0 h 2127"/>
                <a:gd name="T22" fmla="*/ 2514 w 2737"/>
                <a:gd name="T23" fmla="*/ 222 h 2127"/>
                <a:gd name="T24" fmla="*/ 2649 w 2737"/>
                <a:gd name="T25" fmla="*/ 222 h 2127"/>
                <a:gd name="T26" fmla="*/ 2664 w 2737"/>
                <a:gd name="T27" fmla="*/ 214 h 2127"/>
                <a:gd name="T28" fmla="*/ 2728 w 2737"/>
                <a:gd name="T29" fmla="*/ 269 h 2127"/>
                <a:gd name="T30" fmla="*/ 2633 w 2737"/>
                <a:gd name="T31" fmla="*/ 2126 h 2127"/>
                <a:gd name="T32" fmla="*/ 2633 w 2737"/>
                <a:gd name="T33" fmla="*/ 2126 h 2127"/>
                <a:gd name="T34" fmla="*/ 8 w 2737"/>
                <a:gd name="T35" fmla="*/ 1896 h 2127"/>
                <a:gd name="T36" fmla="*/ 8 w 2737"/>
                <a:gd name="T37" fmla="*/ 1896 h 2127"/>
                <a:gd name="T38" fmla="*/ 1890 w 2737"/>
                <a:gd name="T39" fmla="*/ 2078 h 2127"/>
                <a:gd name="T40" fmla="*/ 1898 w 2737"/>
                <a:gd name="T41" fmla="*/ 2078 h 2127"/>
                <a:gd name="T42" fmla="*/ 2253 w 2737"/>
                <a:gd name="T43" fmla="*/ 2102 h 2127"/>
                <a:gd name="T44" fmla="*/ 2625 w 2737"/>
                <a:gd name="T45" fmla="*/ 2118 h 2127"/>
                <a:gd name="T46" fmla="*/ 2720 w 2737"/>
                <a:gd name="T47" fmla="*/ 277 h 2127"/>
                <a:gd name="T48" fmla="*/ 2664 w 2737"/>
                <a:gd name="T49" fmla="*/ 222 h 2127"/>
                <a:gd name="T50" fmla="*/ 2649 w 2737"/>
                <a:gd name="T51" fmla="*/ 229 h 2127"/>
                <a:gd name="T52" fmla="*/ 2514 w 2737"/>
                <a:gd name="T53" fmla="*/ 229 h 2127"/>
                <a:gd name="T54" fmla="*/ 245 w 2737"/>
                <a:gd name="T55" fmla="*/ 8 h 2127"/>
                <a:gd name="T56" fmla="*/ 8 w 2737"/>
                <a:gd name="T57" fmla="*/ 1896 h 2127"/>
                <a:gd name="T58" fmla="*/ 2633 w 2737"/>
                <a:gd name="T59" fmla="*/ 2126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37" h="2127">
                  <a:moveTo>
                    <a:pt x="2633" y="2126"/>
                  </a:moveTo>
                  <a:lnTo>
                    <a:pt x="2633" y="2126"/>
                  </a:lnTo>
                  <a:cubicBezTo>
                    <a:pt x="2625" y="2126"/>
                    <a:pt x="2625" y="2126"/>
                    <a:pt x="2625" y="2126"/>
                  </a:cubicBezTo>
                  <a:cubicBezTo>
                    <a:pt x="2506" y="2118"/>
                    <a:pt x="2380" y="2118"/>
                    <a:pt x="2253" y="2110"/>
                  </a:cubicBezTo>
                  <a:cubicBezTo>
                    <a:pt x="2135" y="2102"/>
                    <a:pt x="2016" y="2094"/>
                    <a:pt x="1898" y="2086"/>
                  </a:cubicBezTo>
                  <a:cubicBezTo>
                    <a:pt x="1890" y="2086"/>
                    <a:pt x="1890" y="2086"/>
                    <a:pt x="1890" y="2086"/>
                  </a:cubicBezTo>
                  <a:cubicBezTo>
                    <a:pt x="1234" y="2039"/>
                    <a:pt x="601" y="1976"/>
                    <a:pt x="0" y="1904"/>
                  </a:cubicBezTo>
                  <a:lnTo>
                    <a:pt x="0" y="1904"/>
                  </a:lnTo>
                  <a:cubicBezTo>
                    <a:pt x="0" y="1896"/>
                    <a:pt x="0" y="1896"/>
                    <a:pt x="0" y="1896"/>
                  </a:cubicBezTo>
                  <a:cubicBezTo>
                    <a:pt x="245" y="0"/>
                    <a:pt x="245" y="0"/>
                    <a:pt x="245" y="0"/>
                  </a:cubicBezTo>
                  <a:lnTo>
                    <a:pt x="245" y="0"/>
                  </a:lnTo>
                  <a:cubicBezTo>
                    <a:pt x="261" y="0"/>
                    <a:pt x="1945" y="222"/>
                    <a:pt x="2514" y="222"/>
                  </a:cubicBezTo>
                  <a:cubicBezTo>
                    <a:pt x="2569" y="222"/>
                    <a:pt x="2617" y="222"/>
                    <a:pt x="2649" y="222"/>
                  </a:cubicBezTo>
                  <a:cubicBezTo>
                    <a:pt x="2649" y="222"/>
                    <a:pt x="2656" y="214"/>
                    <a:pt x="2664" y="214"/>
                  </a:cubicBezTo>
                  <a:cubicBezTo>
                    <a:pt x="2688" y="214"/>
                    <a:pt x="2720" y="222"/>
                    <a:pt x="2728" y="269"/>
                  </a:cubicBezTo>
                  <a:cubicBezTo>
                    <a:pt x="2736" y="324"/>
                    <a:pt x="2664" y="1454"/>
                    <a:pt x="2633" y="2126"/>
                  </a:cubicBezTo>
                  <a:lnTo>
                    <a:pt x="2633" y="2126"/>
                  </a:lnTo>
                  <a:lnTo>
                    <a:pt x="8" y="1896"/>
                  </a:lnTo>
                  <a:lnTo>
                    <a:pt x="8" y="1896"/>
                  </a:lnTo>
                  <a:cubicBezTo>
                    <a:pt x="601" y="1968"/>
                    <a:pt x="1241" y="2031"/>
                    <a:pt x="1890" y="2078"/>
                  </a:cubicBezTo>
                  <a:cubicBezTo>
                    <a:pt x="1898" y="2078"/>
                    <a:pt x="1898" y="2078"/>
                    <a:pt x="1898" y="2078"/>
                  </a:cubicBezTo>
                  <a:cubicBezTo>
                    <a:pt x="2016" y="2086"/>
                    <a:pt x="2143" y="2094"/>
                    <a:pt x="2253" y="2102"/>
                  </a:cubicBezTo>
                  <a:cubicBezTo>
                    <a:pt x="2380" y="2110"/>
                    <a:pt x="2498" y="2110"/>
                    <a:pt x="2625" y="2118"/>
                  </a:cubicBezTo>
                  <a:cubicBezTo>
                    <a:pt x="2664" y="1446"/>
                    <a:pt x="2728" y="324"/>
                    <a:pt x="2720" y="277"/>
                  </a:cubicBezTo>
                  <a:cubicBezTo>
                    <a:pt x="2712" y="229"/>
                    <a:pt x="2688" y="222"/>
                    <a:pt x="2664" y="222"/>
                  </a:cubicBezTo>
                  <a:cubicBezTo>
                    <a:pt x="2656" y="222"/>
                    <a:pt x="2649" y="229"/>
                    <a:pt x="2649" y="229"/>
                  </a:cubicBezTo>
                  <a:cubicBezTo>
                    <a:pt x="2617" y="229"/>
                    <a:pt x="2569" y="229"/>
                    <a:pt x="2514" y="229"/>
                  </a:cubicBezTo>
                  <a:cubicBezTo>
                    <a:pt x="1961" y="229"/>
                    <a:pt x="340" y="16"/>
                    <a:pt x="245" y="8"/>
                  </a:cubicBezTo>
                  <a:cubicBezTo>
                    <a:pt x="8" y="1896"/>
                    <a:pt x="8" y="1896"/>
                    <a:pt x="8" y="1896"/>
                  </a:cubicBezTo>
                  <a:lnTo>
                    <a:pt x="2633" y="2126"/>
                  </a:lnTo>
                </a:path>
              </a:pathLst>
            </a:custGeom>
            <a:solidFill>
              <a:schemeClr val="accent6"/>
            </a:solidFill>
            <a:ln>
              <a:solidFill>
                <a:schemeClr val="bg2"/>
              </a:solidFill>
            </a:ln>
            <a:effectLst/>
          </p:spPr>
          <p:txBody>
            <a:bodyPr wrap="none" anchor="ctr"/>
            <a:lstStyle/>
            <a:p>
              <a:endParaRPr lang="en-US"/>
            </a:p>
          </p:txBody>
        </p:sp>
        <p:sp>
          <p:nvSpPr>
            <p:cNvPr id="55" name="Freeform 129"/>
            <p:cNvSpPr>
              <a:spLocks noChangeArrowheads="1"/>
            </p:cNvSpPr>
            <p:nvPr/>
          </p:nvSpPr>
          <p:spPr bwMode="auto">
            <a:xfrm>
              <a:off x="7802386" y="4915927"/>
              <a:ext cx="1268661" cy="1934301"/>
            </a:xfrm>
            <a:custGeom>
              <a:avLst/>
              <a:gdLst>
                <a:gd name="T0" fmla="*/ 356 w 2412"/>
                <a:gd name="T1" fmla="*/ 0 h 3676"/>
                <a:gd name="T2" fmla="*/ 356 w 2412"/>
                <a:gd name="T3" fmla="*/ 0 h 3676"/>
                <a:gd name="T4" fmla="*/ 0 w 2412"/>
                <a:gd name="T5" fmla="*/ 1391 h 3676"/>
                <a:gd name="T6" fmla="*/ 1597 w 2412"/>
                <a:gd name="T7" fmla="*/ 3675 h 3676"/>
                <a:gd name="T8" fmla="*/ 1605 w 2412"/>
                <a:gd name="T9" fmla="*/ 3627 h 3676"/>
                <a:gd name="T10" fmla="*/ 1652 w 2412"/>
                <a:gd name="T11" fmla="*/ 3564 h 3676"/>
                <a:gd name="T12" fmla="*/ 1629 w 2412"/>
                <a:gd name="T13" fmla="*/ 3446 h 3676"/>
                <a:gd name="T14" fmla="*/ 1660 w 2412"/>
                <a:gd name="T15" fmla="*/ 3359 h 3676"/>
                <a:gd name="T16" fmla="*/ 1668 w 2412"/>
                <a:gd name="T17" fmla="*/ 3272 h 3676"/>
                <a:gd name="T18" fmla="*/ 1668 w 2412"/>
                <a:gd name="T19" fmla="*/ 3209 h 3676"/>
                <a:gd name="T20" fmla="*/ 1692 w 2412"/>
                <a:gd name="T21" fmla="*/ 3137 h 3676"/>
                <a:gd name="T22" fmla="*/ 1802 w 2412"/>
                <a:gd name="T23" fmla="*/ 3169 h 3676"/>
                <a:gd name="T24" fmla="*/ 1842 w 2412"/>
                <a:gd name="T25" fmla="*/ 3224 h 3676"/>
                <a:gd name="T26" fmla="*/ 1897 w 2412"/>
                <a:gd name="T27" fmla="*/ 3169 h 3676"/>
                <a:gd name="T28" fmla="*/ 2000 w 2412"/>
                <a:gd name="T29" fmla="*/ 2758 h 3676"/>
                <a:gd name="T30" fmla="*/ 2000 w 2412"/>
                <a:gd name="T31" fmla="*/ 2758 h 3676"/>
                <a:gd name="T32" fmla="*/ 2000 w 2412"/>
                <a:gd name="T33" fmla="*/ 2758 h 3676"/>
                <a:gd name="T34" fmla="*/ 2008 w 2412"/>
                <a:gd name="T35" fmla="*/ 2758 h 3676"/>
                <a:gd name="T36" fmla="*/ 2411 w 2412"/>
                <a:gd name="T37" fmla="*/ 443 h 3676"/>
                <a:gd name="T38" fmla="*/ 356 w 2412"/>
                <a:gd name="T39" fmla="*/ 0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2" h="3676">
                  <a:moveTo>
                    <a:pt x="356" y="0"/>
                  </a:moveTo>
                  <a:lnTo>
                    <a:pt x="356" y="0"/>
                  </a:lnTo>
                  <a:cubicBezTo>
                    <a:pt x="0" y="1391"/>
                    <a:pt x="0" y="1391"/>
                    <a:pt x="0" y="1391"/>
                  </a:cubicBezTo>
                  <a:cubicBezTo>
                    <a:pt x="1597" y="3675"/>
                    <a:pt x="1597" y="3675"/>
                    <a:pt x="1597" y="3675"/>
                  </a:cubicBezTo>
                  <a:cubicBezTo>
                    <a:pt x="1597" y="3651"/>
                    <a:pt x="1589" y="3643"/>
                    <a:pt x="1605" y="3627"/>
                  </a:cubicBezTo>
                  <a:cubicBezTo>
                    <a:pt x="1629" y="3604"/>
                    <a:pt x="1652" y="3612"/>
                    <a:pt x="1652" y="3564"/>
                  </a:cubicBezTo>
                  <a:cubicBezTo>
                    <a:pt x="1644" y="3509"/>
                    <a:pt x="1629" y="3493"/>
                    <a:pt x="1629" y="3446"/>
                  </a:cubicBezTo>
                  <a:cubicBezTo>
                    <a:pt x="1629" y="3398"/>
                    <a:pt x="1668" y="3406"/>
                    <a:pt x="1660" y="3359"/>
                  </a:cubicBezTo>
                  <a:cubicBezTo>
                    <a:pt x="1652" y="3311"/>
                    <a:pt x="1652" y="3288"/>
                    <a:pt x="1668" y="3272"/>
                  </a:cubicBezTo>
                  <a:cubicBezTo>
                    <a:pt x="1676" y="3256"/>
                    <a:pt x="1676" y="3240"/>
                    <a:pt x="1668" y="3209"/>
                  </a:cubicBezTo>
                  <a:cubicBezTo>
                    <a:pt x="1660" y="3169"/>
                    <a:pt x="1636" y="3145"/>
                    <a:pt x="1692" y="3137"/>
                  </a:cubicBezTo>
                  <a:cubicBezTo>
                    <a:pt x="1755" y="3137"/>
                    <a:pt x="1779" y="3137"/>
                    <a:pt x="1802" y="3169"/>
                  </a:cubicBezTo>
                  <a:cubicBezTo>
                    <a:pt x="1818" y="3209"/>
                    <a:pt x="1802" y="3240"/>
                    <a:pt x="1842" y="3224"/>
                  </a:cubicBezTo>
                  <a:cubicBezTo>
                    <a:pt x="1882" y="3201"/>
                    <a:pt x="1889" y="3193"/>
                    <a:pt x="1897" y="3169"/>
                  </a:cubicBezTo>
                  <a:cubicBezTo>
                    <a:pt x="1913" y="3137"/>
                    <a:pt x="2000" y="2782"/>
                    <a:pt x="2000" y="2758"/>
                  </a:cubicBezTo>
                  <a:lnTo>
                    <a:pt x="2000" y="2758"/>
                  </a:lnTo>
                  <a:lnTo>
                    <a:pt x="2000" y="2758"/>
                  </a:lnTo>
                  <a:cubicBezTo>
                    <a:pt x="2000" y="2758"/>
                    <a:pt x="2000" y="2758"/>
                    <a:pt x="2008" y="2758"/>
                  </a:cubicBezTo>
                  <a:cubicBezTo>
                    <a:pt x="2411" y="443"/>
                    <a:pt x="2411" y="443"/>
                    <a:pt x="2411" y="443"/>
                  </a:cubicBezTo>
                  <a:cubicBezTo>
                    <a:pt x="1652" y="300"/>
                    <a:pt x="941" y="142"/>
                    <a:pt x="356" y="0"/>
                  </a:cubicBezTo>
                </a:path>
              </a:pathLst>
            </a:custGeom>
            <a:solidFill>
              <a:schemeClr val="accent6"/>
            </a:solidFill>
            <a:ln>
              <a:solidFill>
                <a:schemeClr val="bg2"/>
              </a:solidFill>
            </a:ln>
            <a:effectLst/>
          </p:spPr>
          <p:txBody>
            <a:bodyPr wrap="none" anchor="ctr"/>
            <a:lstStyle/>
            <a:p>
              <a:endParaRPr lang="en-US"/>
            </a:p>
          </p:txBody>
        </p:sp>
        <p:sp>
          <p:nvSpPr>
            <p:cNvPr id="56" name="Freeform 130"/>
            <p:cNvSpPr>
              <a:spLocks noChangeArrowheads="1"/>
            </p:cNvSpPr>
            <p:nvPr/>
          </p:nvSpPr>
          <p:spPr bwMode="auto">
            <a:xfrm>
              <a:off x="7802386" y="4913609"/>
              <a:ext cx="1268661" cy="1941258"/>
            </a:xfrm>
            <a:custGeom>
              <a:avLst/>
              <a:gdLst>
                <a:gd name="T0" fmla="*/ 1597 w 2412"/>
                <a:gd name="T1" fmla="*/ 3691 h 3692"/>
                <a:gd name="T2" fmla="*/ 348 w 2412"/>
                <a:gd name="T3" fmla="*/ 0 h 3692"/>
                <a:gd name="T4" fmla="*/ 2411 w 2412"/>
                <a:gd name="T5" fmla="*/ 451 h 3692"/>
                <a:gd name="T6" fmla="*/ 2411 w 2412"/>
                <a:gd name="T7" fmla="*/ 451 h 3692"/>
                <a:gd name="T8" fmla="*/ 2008 w 2412"/>
                <a:gd name="T9" fmla="*/ 2774 h 3692"/>
                <a:gd name="T10" fmla="*/ 1905 w 2412"/>
                <a:gd name="T11" fmla="*/ 3177 h 3692"/>
                <a:gd name="T12" fmla="*/ 1842 w 2412"/>
                <a:gd name="T13" fmla="*/ 3232 h 3692"/>
                <a:gd name="T14" fmla="*/ 1810 w 2412"/>
                <a:gd name="T15" fmla="*/ 3217 h 3692"/>
                <a:gd name="T16" fmla="*/ 1731 w 2412"/>
                <a:gd name="T17" fmla="*/ 3153 h 3692"/>
                <a:gd name="T18" fmla="*/ 1660 w 2412"/>
                <a:gd name="T19" fmla="*/ 3161 h 3692"/>
                <a:gd name="T20" fmla="*/ 1668 w 2412"/>
                <a:gd name="T21" fmla="*/ 3217 h 3692"/>
                <a:gd name="T22" fmla="*/ 1668 w 2412"/>
                <a:gd name="T23" fmla="*/ 3280 h 3692"/>
                <a:gd name="T24" fmla="*/ 1644 w 2412"/>
                <a:gd name="T25" fmla="*/ 3414 h 3692"/>
                <a:gd name="T26" fmla="*/ 1644 w 2412"/>
                <a:gd name="T27" fmla="*/ 3509 h 3692"/>
                <a:gd name="T28" fmla="*/ 1629 w 2412"/>
                <a:gd name="T29" fmla="*/ 3620 h 3692"/>
                <a:gd name="T30" fmla="*/ 1597 w 2412"/>
                <a:gd name="T31" fmla="*/ 3675 h 3692"/>
                <a:gd name="T32" fmla="*/ 8 w 2412"/>
                <a:gd name="T33" fmla="*/ 1399 h 3692"/>
                <a:gd name="T34" fmla="*/ 1589 w 2412"/>
                <a:gd name="T35" fmla="*/ 3675 h 3692"/>
                <a:gd name="T36" fmla="*/ 1629 w 2412"/>
                <a:gd name="T37" fmla="*/ 3612 h 3692"/>
                <a:gd name="T38" fmla="*/ 1636 w 2412"/>
                <a:gd name="T39" fmla="*/ 3517 h 3692"/>
                <a:gd name="T40" fmla="*/ 1644 w 2412"/>
                <a:gd name="T41" fmla="*/ 3406 h 3692"/>
                <a:gd name="T42" fmla="*/ 1668 w 2412"/>
                <a:gd name="T43" fmla="*/ 3280 h 3692"/>
                <a:gd name="T44" fmla="*/ 1660 w 2412"/>
                <a:gd name="T45" fmla="*/ 3217 h 3692"/>
                <a:gd name="T46" fmla="*/ 1652 w 2412"/>
                <a:gd name="T47" fmla="*/ 3161 h 3692"/>
                <a:gd name="T48" fmla="*/ 1731 w 2412"/>
                <a:gd name="T49" fmla="*/ 3145 h 3692"/>
                <a:gd name="T50" fmla="*/ 1818 w 2412"/>
                <a:gd name="T51" fmla="*/ 3217 h 3692"/>
                <a:gd name="T52" fmla="*/ 1842 w 2412"/>
                <a:gd name="T53" fmla="*/ 3224 h 3692"/>
                <a:gd name="T54" fmla="*/ 1897 w 2412"/>
                <a:gd name="T55" fmla="*/ 3169 h 3692"/>
                <a:gd name="T56" fmla="*/ 2000 w 2412"/>
                <a:gd name="T57" fmla="*/ 2766 h 3692"/>
                <a:gd name="T58" fmla="*/ 2000 w 2412"/>
                <a:gd name="T59" fmla="*/ 2766 h 3692"/>
                <a:gd name="T60" fmla="*/ 356 w 2412"/>
                <a:gd name="T61" fmla="*/ 16 h 3692"/>
                <a:gd name="T62" fmla="*/ 1597 w 2412"/>
                <a:gd name="T63" fmla="*/ 3691 h 3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2" h="3692">
                  <a:moveTo>
                    <a:pt x="1597" y="3691"/>
                  </a:moveTo>
                  <a:lnTo>
                    <a:pt x="1597" y="3691"/>
                  </a:lnTo>
                  <a:cubicBezTo>
                    <a:pt x="0" y="1399"/>
                    <a:pt x="0" y="1399"/>
                    <a:pt x="0" y="1399"/>
                  </a:cubicBezTo>
                  <a:cubicBezTo>
                    <a:pt x="348" y="0"/>
                    <a:pt x="348" y="0"/>
                    <a:pt x="348" y="0"/>
                  </a:cubicBezTo>
                  <a:cubicBezTo>
                    <a:pt x="356" y="8"/>
                    <a:pt x="356" y="8"/>
                    <a:pt x="356" y="8"/>
                  </a:cubicBezTo>
                  <a:cubicBezTo>
                    <a:pt x="1067" y="174"/>
                    <a:pt x="1755" y="324"/>
                    <a:pt x="2411" y="451"/>
                  </a:cubicBezTo>
                  <a:lnTo>
                    <a:pt x="2411" y="451"/>
                  </a:lnTo>
                  <a:lnTo>
                    <a:pt x="2411" y="451"/>
                  </a:lnTo>
                  <a:cubicBezTo>
                    <a:pt x="2008" y="2774"/>
                    <a:pt x="2008" y="2774"/>
                    <a:pt x="2008" y="2774"/>
                  </a:cubicBezTo>
                  <a:lnTo>
                    <a:pt x="2008" y="2774"/>
                  </a:lnTo>
                  <a:lnTo>
                    <a:pt x="2000" y="2774"/>
                  </a:lnTo>
                  <a:cubicBezTo>
                    <a:pt x="2000" y="2813"/>
                    <a:pt x="1913" y="3145"/>
                    <a:pt x="1905" y="3177"/>
                  </a:cubicBezTo>
                  <a:cubicBezTo>
                    <a:pt x="1889" y="3201"/>
                    <a:pt x="1882" y="3209"/>
                    <a:pt x="1850" y="3224"/>
                  </a:cubicBezTo>
                  <a:cubicBezTo>
                    <a:pt x="1842" y="3232"/>
                    <a:pt x="1842" y="3232"/>
                    <a:pt x="1842" y="3232"/>
                  </a:cubicBezTo>
                  <a:cubicBezTo>
                    <a:pt x="1834" y="3240"/>
                    <a:pt x="1834" y="3240"/>
                    <a:pt x="1826" y="3240"/>
                  </a:cubicBezTo>
                  <a:cubicBezTo>
                    <a:pt x="1810" y="3240"/>
                    <a:pt x="1810" y="3232"/>
                    <a:pt x="1810" y="3217"/>
                  </a:cubicBezTo>
                  <a:cubicBezTo>
                    <a:pt x="1802" y="3209"/>
                    <a:pt x="1802" y="3193"/>
                    <a:pt x="1795" y="3185"/>
                  </a:cubicBezTo>
                  <a:cubicBezTo>
                    <a:pt x="1779" y="3161"/>
                    <a:pt x="1763" y="3153"/>
                    <a:pt x="1731" y="3153"/>
                  </a:cubicBezTo>
                  <a:cubicBezTo>
                    <a:pt x="1723" y="3153"/>
                    <a:pt x="1708" y="3153"/>
                    <a:pt x="1692" y="3153"/>
                  </a:cubicBezTo>
                  <a:cubicBezTo>
                    <a:pt x="1676" y="3153"/>
                    <a:pt x="1668" y="3153"/>
                    <a:pt x="1660" y="3161"/>
                  </a:cubicBezTo>
                  <a:cubicBezTo>
                    <a:pt x="1652" y="3169"/>
                    <a:pt x="1660" y="3185"/>
                    <a:pt x="1660" y="3201"/>
                  </a:cubicBezTo>
                  <a:cubicBezTo>
                    <a:pt x="1668" y="3201"/>
                    <a:pt x="1668" y="3209"/>
                    <a:pt x="1668" y="3217"/>
                  </a:cubicBezTo>
                  <a:cubicBezTo>
                    <a:pt x="1668" y="3224"/>
                    <a:pt x="1668" y="3224"/>
                    <a:pt x="1668" y="3224"/>
                  </a:cubicBezTo>
                  <a:cubicBezTo>
                    <a:pt x="1676" y="3248"/>
                    <a:pt x="1684" y="3264"/>
                    <a:pt x="1668" y="3280"/>
                  </a:cubicBezTo>
                  <a:cubicBezTo>
                    <a:pt x="1660" y="3296"/>
                    <a:pt x="1652" y="3319"/>
                    <a:pt x="1660" y="3367"/>
                  </a:cubicBezTo>
                  <a:cubicBezTo>
                    <a:pt x="1668" y="3391"/>
                    <a:pt x="1652" y="3406"/>
                    <a:pt x="1644" y="3414"/>
                  </a:cubicBezTo>
                  <a:cubicBezTo>
                    <a:pt x="1636" y="3422"/>
                    <a:pt x="1629" y="3430"/>
                    <a:pt x="1629" y="3454"/>
                  </a:cubicBezTo>
                  <a:cubicBezTo>
                    <a:pt x="1629" y="3477"/>
                    <a:pt x="1636" y="3493"/>
                    <a:pt x="1644" y="3509"/>
                  </a:cubicBezTo>
                  <a:cubicBezTo>
                    <a:pt x="1644" y="3525"/>
                    <a:pt x="1652" y="3541"/>
                    <a:pt x="1652" y="3572"/>
                  </a:cubicBezTo>
                  <a:cubicBezTo>
                    <a:pt x="1660" y="3604"/>
                    <a:pt x="1644" y="3612"/>
                    <a:pt x="1629" y="3620"/>
                  </a:cubicBezTo>
                  <a:cubicBezTo>
                    <a:pt x="1629" y="3628"/>
                    <a:pt x="1621" y="3628"/>
                    <a:pt x="1613" y="3635"/>
                  </a:cubicBezTo>
                  <a:cubicBezTo>
                    <a:pt x="1597" y="3651"/>
                    <a:pt x="1597" y="3659"/>
                    <a:pt x="1597" y="3675"/>
                  </a:cubicBezTo>
                  <a:cubicBezTo>
                    <a:pt x="1597" y="3691"/>
                    <a:pt x="1597" y="3691"/>
                    <a:pt x="1597" y="3691"/>
                  </a:cubicBezTo>
                  <a:lnTo>
                    <a:pt x="8" y="1399"/>
                  </a:lnTo>
                  <a:lnTo>
                    <a:pt x="8" y="1399"/>
                  </a:lnTo>
                  <a:cubicBezTo>
                    <a:pt x="1589" y="3675"/>
                    <a:pt x="1589" y="3675"/>
                    <a:pt x="1589" y="3675"/>
                  </a:cubicBezTo>
                  <a:cubicBezTo>
                    <a:pt x="1589" y="3659"/>
                    <a:pt x="1589" y="3644"/>
                    <a:pt x="1605" y="3628"/>
                  </a:cubicBezTo>
                  <a:cubicBezTo>
                    <a:pt x="1613" y="3620"/>
                    <a:pt x="1621" y="3620"/>
                    <a:pt x="1629" y="3612"/>
                  </a:cubicBezTo>
                  <a:cubicBezTo>
                    <a:pt x="1644" y="3604"/>
                    <a:pt x="1652" y="3604"/>
                    <a:pt x="1644" y="3572"/>
                  </a:cubicBezTo>
                  <a:cubicBezTo>
                    <a:pt x="1644" y="3549"/>
                    <a:pt x="1636" y="3533"/>
                    <a:pt x="1636" y="3517"/>
                  </a:cubicBezTo>
                  <a:cubicBezTo>
                    <a:pt x="1629" y="3501"/>
                    <a:pt x="1621" y="3485"/>
                    <a:pt x="1621" y="3454"/>
                  </a:cubicBezTo>
                  <a:cubicBezTo>
                    <a:pt x="1621" y="3430"/>
                    <a:pt x="1636" y="3422"/>
                    <a:pt x="1644" y="3406"/>
                  </a:cubicBezTo>
                  <a:cubicBezTo>
                    <a:pt x="1652" y="3398"/>
                    <a:pt x="1660" y="3391"/>
                    <a:pt x="1652" y="3367"/>
                  </a:cubicBezTo>
                  <a:cubicBezTo>
                    <a:pt x="1644" y="3319"/>
                    <a:pt x="1652" y="3296"/>
                    <a:pt x="1668" y="3280"/>
                  </a:cubicBezTo>
                  <a:cubicBezTo>
                    <a:pt x="1676" y="3264"/>
                    <a:pt x="1668" y="3248"/>
                    <a:pt x="1660" y="3224"/>
                  </a:cubicBezTo>
                  <a:cubicBezTo>
                    <a:pt x="1660" y="3217"/>
                    <a:pt x="1660" y="3217"/>
                    <a:pt x="1660" y="3217"/>
                  </a:cubicBezTo>
                  <a:cubicBezTo>
                    <a:pt x="1660" y="3209"/>
                    <a:pt x="1660" y="3201"/>
                    <a:pt x="1660" y="3201"/>
                  </a:cubicBezTo>
                  <a:cubicBezTo>
                    <a:pt x="1652" y="3185"/>
                    <a:pt x="1644" y="3169"/>
                    <a:pt x="1652" y="3161"/>
                  </a:cubicBezTo>
                  <a:cubicBezTo>
                    <a:pt x="1660" y="3153"/>
                    <a:pt x="1676" y="3145"/>
                    <a:pt x="1692" y="3145"/>
                  </a:cubicBezTo>
                  <a:cubicBezTo>
                    <a:pt x="1708" y="3145"/>
                    <a:pt x="1723" y="3145"/>
                    <a:pt x="1731" y="3145"/>
                  </a:cubicBezTo>
                  <a:cubicBezTo>
                    <a:pt x="1763" y="3145"/>
                    <a:pt x="1787" y="3145"/>
                    <a:pt x="1802" y="3177"/>
                  </a:cubicBezTo>
                  <a:cubicBezTo>
                    <a:pt x="1810" y="3193"/>
                    <a:pt x="1810" y="3201"/>
                    <a:pt x="1818" y="3217"/>
                  </a:cubicBezTo>
                  <a:cubicBezTo>
                    <a:pt x="1818" y="3224"/>
                    <a:pt x="1818" y="3232"/>
                    <a:pt x="1826" y="3232"/>
                  </a:cubicBezTo>
                  <a:cubicBezTo>
                    <a:pt x="1826" y="3232"/>
                    <a:pt x="1834" y="3232"/>
                    <a:pt x="1842" y="3224"/>
                  </a:cubicBezTo>
                  <a:cubicBezTo>
                    <a:pt x="1850" y="3224"/>
                    <a:pt x="1850" y="3224"/>
                    <a:pt x="1850" y="3224"/>
                  </a:cubicBezTo>
                  <a:cubicBezTo>
                    <a:pt x="1882" y="3201"/>
                    <a:pt x="1889" y="3201"/>
                    <a:pt x="1897" y="3169"/>
                  </a:cubicBezTo>
                  <a:cubicBezTo>
                    <a:pt x="1913" y="3145"/>
                    <a:pt x="1992" y="2790"/>
                    <a:pt x="1992" y="2766"/>
                  </a:cubicBezTo>
                  <a:cubicBezTo>
                    <a:pt x="1992" y="2766"/>
                    <a:pt x="1992" y="2766"/>
                    <a:pt x="2000" y="2766"/>
                  </a:cubicBezTo>
                  <a:lnTo>
                    <a:pt x="2000" y="2766"/>
                  </a:lnTo>
                  <a:lnTo>
                    <a:pt x="2000" y="2766"/>
                  </a:lnTo>
                  <a:cubicBezTo>
                    <a:pt x="2403" y="451"/>
                    <a:pt x="2403" y="451"/>
                    <a:pt x="2403" y="451"/>
                  </a:cubicBezTo>
                  <a:cubicBezTo>
                    <a:pt x="1755" y="332"/>
                    <a:pt x="1067" y="182"/>
                    <a:pt x="356" y="16"/>
                  </a:cubicBezTo>
                  <a:cubicBezTo>
                    <a:pt x="8" y="1399"/>
                    <a:pt x="8" y="1399"/>
                    <a:pt x="8" y="1399"/>
                  </a:cubicBezTo>
                  <a:lnTo>
                    <a:pt x="1597" y="3691"/>
                  </a:lnTo>
                </a:path>
              </a:pathLst>
            </a:custGeom>
            <a:solidFill>
              <a:schemeClr val="accent6"/>
            </a:solidFill>
            <a:ln>
              <a:solidFill>
                <a:schemeClr val="bg2"/>
              </a:solidFill>
            </a:ln>
            <a:effectLst/>
          </p:spPr>
          <p:txBody>
            <a:bodyPr wrap="none" anchor="ctr"/>
            <a:lstStyle/>
            <a:p>
              <a:endParaRPr lang="en-US"/>
            </a:p>
          </p:txBody>
        </p:sp>
        <p:sp>
          <p:nvSpPr>
            <p:cNvPr id="57" name="Freeform 132"/>
            <p:cNvSpPr>
              <a:spLocks noChangeArrowheads="1"/>
            </p:cNvSpPr>
            <p:nvPr/>
          </p:nvSpPr>
          <p:spPr bwMode="auto">
            <a:xfrm>
              <a:off x="8855351" y="5150178"/>
              <a:ext cx="1090074" cy="1375348"/>
            </a:xfrm>
            <a:custGeom>
              <a:avLst/>
              <a:gdLst>
                <a:gd name="T0" fmla="*/ 1826 w 2072"/>
                <a:gd name="T1" fmla="*/ 2615 h 2616"/>
                <a:gd name="T2" fmla="*/ 1826 w 2072"/>
                <a:gd name="T3" fmla="*/ 2615 h 2616"/>
                <a:gd name="T4" fmla="*/ 1826 w 2072"/>
                <a:gd name="T5" fmla="*/ 2615 h 2616"/>
                <a:gd name="T6" fmla="*/ 119 w 2072"/>
                <a:gd name="T7" fmla="*/ 2339 h 2616"/>
                <a:gd name="T8" fmla="*/ 48 w 2072"/>
                <a:gd name="T9" fmla="*/ 2331 h 2616"/>
                <a:gd name="T10" fmla="*/ 48 w 2072"/>
                <a:gd name="T11" fmla="*/ 2331 h 2616"/>
                <a:gd name="T12" fmla="*/ 32 w 2072"/>
                <a:gd name="T13" fmla="*/ 2323 h 2616"/>
                <a:gd name="T14" fmla="*/ 24 w 2072"/>
                <a:gd name="T15" fmla="*/ 2323 h 2616"/>
                <a:gd name="T16" fmla="*/ 8 w 2072"/>
                <a:gd name="T17" fmla="*/ 2323 h 2616"/>
                <a:gd name="T18" fmla="*/ 0 w 2072"/>
                <a:gd name="T19" fmla="*/ 2323 h 2616"/>
                <a:gd name="T20" fmla="*/ 403 w 2072"/>
                <a:gd name="T21" fmla="*/ 0 h 2616"/>
                <a:gd name="T22" fmla="*/ 411 w 2072"/>
                <a:gd name="T23" fmla="*/ 0 h 2616"/>
                <a:gd name="T24" fmla="*/ 1423 w 2072"/>
                <a:gd name="T25" fmla="*/ 166 h 2616"/>
                <a:gd name="T26" fmla="*/ 1423 w 2072"/>
                <a:gd name="T27" fmla="*/ 166 h 2616"/>
                <a:gd name="T28" fmla="*/ 1360 w 2072"/>
                <a:gd name="T29" fmla="*/ 624 h 2616"/>
                <a:gd name="T30" fmla="*/ 2048 w 2072"/>
                <a:gd name="T31" fmla="*/ 703 h 2616"/>
                <a:gd name="T32" fmla="*/ 2071 w 2072"/>
                <a:gd name="T33" fmla="*/ 735 h 2616"/>
                <a:gd name="T34" fmla="*/ 1826 w 2072"/>
                <a:gd name="T35" fmla="*/ 2615 h 2616"/>
                <a:gd name="T36" fmla="*/ 8 w 2072"/>
                <a:gd name="T37" fmla="*/ 2315 h 2616"/>
                <a:gd name="T38" fmla="*/ 8 w 2072"/>
                <a:gd name="T39" fmla="*/ 2315 h 2616"/>
                <a:gd name="T40" fmla="*/ 32 w 2072"/>
                <a:gd name="T41" fmla="*/ 2315 h 2616"/>
                <a:gd name="T42" fmla="*/ 32 w 2072"/>
                <a:gd name="T43" fmla="*/ 2315 h 2616"/>
                <a:gd name="T44" fmla="*/ 48 w 2072"/>
                <a:gd name="T45" fmla="*/ 2323 h 2616"/>
                <a:gd name="T46" fmla="*/ 48 w 2072"/>
                <a:gd name="T47" fmla="*/ 2323 h 2616"/>
                <a:gd name="T48" fmla="*/ 119 w 2072"/>
                <a:gd name="T49" fmla="*/ 2339 h 2616"/>
                <a:gd name="T50" fmla="*/ 1826 w 2072"/>
                <a:gd name="T51" fmla="*/ 2607 h 2616"/>
                <a:gd name="T52" fmla="*/ 2064 w 2072"/>
                <a:gd name="T53" fmla="*/ 735 h 2616"/>
                <a:gd name="T54" fmla="*/ 2048 w 2072"/>
                <a:gd name="T55" fmla="*/ 711 h 2616"/>
                <a:gd name="T56" fmla="*/ 1352 w 2072"/>
                <a:gd name="T57" fmla="*/ 632 h 2616"/>
                <a:gd name="T58" fmla="*/ 1415 w 2072"/>
                <a:gd name="T59" fmla="*/ 174 h 2616"/>
                <a:gd name="T60" fmla="*/ 411 w 2072"/>
                <a:gd name="T61" fmla="*/ 8 h 2616"/>
                <a:gd name="T62" fmla="*/ 8 w 2072"/>
                <a:gd name="T63" fmla="*/ 2315 h 2616"/>
                <a:gd name="T64" fmla="*/ 1826 w 2072"/>
                <a:gd name="T65" fmla="*/ 2615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2" h="2616">
                  <a:moveTo>
                    <a:pt x="1826" y="2615"/>
                  </a:moveTo>
                  <a:lnTo>
                    <a:pt x="1826" y="2615"/>
                  </a:lnTo>
                  <a:lnTo>
                    <a:pt x="1826" y="2615"/>
                  </a:lnTo>
                  <a:cubicBezTo>
                    <a:pt x="925" y="2497"/>
                    <a:pt x="356" y="2386"/>
                    <a:pt x="119" y="2339"/>
                  </a:cubicBezTo>
                  <a:cubicBezTo>
                    <a:pt x="87" y="2339"/>
                    <a:pt x="63" y="2331"/>
                    <a:pt x="48" y="2331"/>
                  </a:cubicBezTo>
                  <a:lnTo>
                    <a:pt x="48" y="2331"/>
                  </a:lnTo>
                  <a:cubicBezTo>
                    <a:pt x="40" y="2331"/>
                    <a:pt x="40" y="2323"/>
                    <a:pt x="32" y="2323"/>
                  </a:cubicBezTo>
                  <a:cubicBezTo>
                    <a:pt x="24" y="2323"/>
                    <a:pt x="24" y="2323"/>
                    <a:pt x="24" y="2323"/>
                  </a:cubicBezTo>
                  <a:cubicBezTo>
                    <a:pt x="16" y="2323"/>
                    <a:pt x="8" y="2323"/>
                    <a:pt x="8" y="2323"/>
                  </a:cubicBezTo>
                  <a:cubicBezTo>
                    <a:pt x="0" y="2323"/>
                    <a:pt x="0" y="2323"/>
                    <a:pt x="0" y="2323"/>
                  </a:cubicBezTo>
                  <a:cubicBezTo>
                    <a:pt x="403" y="0"/>
                    <a:pt x="403" y="0"/>
                    <a:pt x="403" y="0"/>
                  </a:cubicBezTo>
                  <a:cubicBezTo>
                    <a:pt x="411" y="0"/>
                    <a:pt x="411" y="0"/>
                    <a:pt x="411" y="0"/>
                  </a:cubicBezTo>
                  <a:cubicBezTo>
                    <a:pt x="759" y="63"/>
                    <a:pt x="1099" y="118"/>
                    <a:pt x="1423" y="166"/>
                  </a:cubicBezTo>
                  <a:lnTo>
                    <a:pt x="1423" y="166"/>
                  </a:lnTo>
                  <a:cubicBezTo>
                    <a:pt x="1360" y="624"/>
                    <a:pt x="1360" y="624"/>
                    <a:pt x="1360" y="624"/>
                  </a:cubicBezTo>
                  <a:cubicBezTo>
                    <a:pt x="2048" y="703"/>
                    <a:pt x="2048" y="703"/>
                    <a:pt x="2048" y="703"/>
                  </a:cubicBezTo>
                  <a:cubicBezTo>
                    <a:pt x="2071" y="735"/>
                    <a:pt x="2071" y="735"/>
                    <a:pt x="2071" y="735"/>
                  </a:cubicBezTo>
                  <a:cubicBezTo>
                    <a:pt x="1826" y="2615"/>
                    <a:pt x="1826" y="2615"/>
                    <a:pt x="1826" y="2615"/>
                  </a:cubicBezTo>
                  <a:lnTo>
                    <a:pt x="8" y="2315"/>
                  </a:lnTo>
                  <a:lnTo>
                    <a:pt x="8" y="2315"/>
                  </a:lnTo>
                  <a:cubicBezTo>
                    <a:pt x="16" y="2315"/>
                    <a:pt x="24" y="2315"/>
                    <a:pt x="32" y="2315"/>
                  </a:cubicBezTo>
                  <a:lnTo>
                    <a:pt x="32" y="2315"/>
                  </a:lnTo>
                  <a:cubicBezTo>
                    <a:pt x="40" y="2323"/>
                    <a:pt x="40" y="2323"/>
                    <a:pt x="48" y="2323"/>
                  </a:cubicBezTo>
                  <a:lnTo>
                    <a:pt x="48" y="2323"/>
                  </a:lnTo>
                  <a:cubicBezTo>
                    <a:pt x="63" y="2323"/>
                    <a:pt x="87" y="2331"/>
                    <a:pt x="119" y="2339"/>
                  </a:cubicBezTo>
                  <a:cubicBezTo>
                    <a:pt x="356" y="2386"/>
                    <a:pt x="925" y="2497"/>
                    <a:pt x="1826" y="2607"/>
                  </a:cubicBezTo>
                  <a:cubicBezTo>
                    <a:pt x="2064" y="735"/>
                    <a:pt x="2064" y="735"/>
                    <a:pt x="2064" y="735"/>
                  </a:cubicBezTo>
                  <a:cubicBezTo>
                    <a:pt x="2048" y="711"/>
                    <a:pt x="2048" y="711"/>
                    <a:pt x="2048" y="711"/>
                  </a:cubicBezTo>
                  <a:cubicBezTo>
                    <a:pt x="1352" y="632"/>
                    <a:pt x="1352" y="632"/>
                    <a:pt x="1352" y="632"/>
                  </a:cubicBezTo>
                  <a:cubicBezTo>
                    <a:pt x="1415" y="174"/>
                    <a:pt x="1415" y="174"/>
                    <a:pt x="1415" y="174"/>
                  </a:cubicBezTo>
                  <a:cubicBezTo>
                    <a:pt x="1099" y="126"/>
                    <a:pt x="759" y="71"/>
                    <a:pt x="411" y="8"/>
                  </a:cubicBezTo>
                  <a:cubicBezTo>
                    <a:pt x="8" y="2315"/>
                    <a:pt x="8" y="2315"/>
                    <a:pt x="8" y="2315"/>
                  </a:cubicBezTo>
                  <a:lnTo>
                    <a:pt x="1826" y="2615"/>
                  </a:lnTo>
                </a:path>
              </a:pathLst>
            </a:custGeom>
            <a:solidFill>
              <a:schemeClr val="accent6"/>
            </a:solidFill>
            <a:ln>
              <a:solidFill>
                <a:schemeClr val="bg2"/>
              </a:solidFill>
            </a:ln>
            <a:effectLst/>
          </p:spPr>
          <p:txBody>
            <a:bodyPr wrap="none" anchor="ctr"/>
            <a:lstStyle/>
            <a:p>
              <a:endParaRPr lang="en-US"/>
            </a:p>
          </p:txBody>
        </p:sp>
        <p:sp>
          <p:nvSpPr>
            <p:cNvPr id="58" name="Freeform 138"/>
            <p:cNvSpPr>
              <a:spLocks noChangeArrowheads="1"/>
            </p:cNvSpPr>
            <p:nvPr/>
          </p:nvSpPr>
          <p:spPr bwMode="auto">
            <a:xfrm>
              <a:off x="8878544" y="6374771"/>
              <a:ext cx="934681" cy="146116"/>
            </a:xfrm>
            <a:custGeom>
              <a:avLst/>
              <a:gdLst>
                <a:gd name="T0" fmla="*/ 0 w 1779"/>
                <a:gd name="T1" fmla="*/ 0 h 277"/>
                <a:gd name="T2" fmla="*/ 0 w 1779"/>
                <a:gd name="T3" fmla="*/ 0 h 277"/>
                <a:gd name="T4" fmla="*/ 1778 w 1779"/>
                <a:gd name="T5" fmla="*/ 276 h 277"/>
                <a:gd name="T6" fmla="*/ 1778 w 1779"/>
                <a:gd name="T7" fmla="*/ 276 h 277"/>
                <a:gd name="T8" fmla="*/ 0 w 1779"/>
                <a:gd name="T9" fmla="*/ 0 h 277"/>
              </a:gdLst>
              <a:ahLst/>
              <a:cxnLst>
                <a:cxn ang="0">
                  <a:pos x="T0" y="T1"/>
                </a:cxn>
                <a:cxn ang="0">
                  <a:pos x="T2" y="T3"/>
                </a:cxn>
                <a:cxn ang="0">
                  <a:pos x="T4" y="T5"/>
                </a:cxn>
                <a:cxn ang="0">
                  <a:pos x="T6" y="T7"/>
                </a:cxn>
                <a:cxn ang="0">
                  <a:pos x="T8" y="T9"/>
                </a:cxn>
              </a:cxnLst>
              <a:rect l="0" t="0" r="r" b="b"/>
              <a:pathLst>
                <a:path w="1779" h="277">
                  <a:moveTo>
                    <a:pt x="0" y="0"/>
                  </a:moveTo>
                  <a:lnTo>
                    <a:pt x="0" y="0"/>
                  </a:lnTo>
                  <a:cubicBezTo>
                    <a:pt x="166" y="31"/>
                    <a:pt x="774" y="158"/>
                    <a:pt x="1778" y="276"/>
                  </a:cubicBezTo>
                  <a:lnTo>
                    <a:pt x="1778" y="276"/>
                  </a:lnTo>
                  <a:cubicBezTo>
                    <a:pt x="774" y="158"/>
                    <a:pt x="166" y="31"/>
                    <a:pt x="0" y="0"/>
                  </a:cubicBezTo>
                </a:path>
              </a:pathLst>
            </a:custGeom>
            <a:solidFill>
              <a:schemeClr val="accent6"/>
            </a:solidFill>
            <a:ln>
              <a:solidFill>
                <a:schemeClr val="bg2"/>
              </a:solidFill>
            </a:ln>
            <a:effectLst/>
          </p:spPr>
          <p:txBody>
            <a:bodyPr wrap="none" anchor="ctr"/>
            <a:lstStyle/>
            <a:p>
              <a:endParaRPr lang="en-US"/>
            </a:p>
          </p:txBody>
        </p:sp>
        <p:sp>
          <p:nvSpPr>
            <p:cNvPr id="59" name="Freeform 219"/>
            <p:cNvSpPr>
              <a:spLocks noChangeArrowheads="1"/>
            </p:cNvSpPr>
            <p:nvPr/>
          </p:nvSpPr>
          <p:spPr bwMode="auto">
            <a:xfrm>
              <a:off x="7245753" y="3719166"/>
              <a:ext cx="1572489" cy="1322004"/>
            </a:xfrm>
            <a:custGeom>
              <a:avLst/>
              <a:gdLst>
                <a:gd name="T0" fmla="*/ 2450 w 2989"/>
                <a:gd name="T1" fmla="*/ 601 h 2515"/>
                <a:gd name="T2" fmla="*/ 2450 w 2989"/>
                <a:gd name="T3" fmla="*/ 601 h 2515"/>
                <a:gd name="T4" fmla="*/ 2213 w 2989"/>
                <a:gd name="T5" fmla="*/ 538 h 2515"/>
                <a:gd name="T6" fmla="*/ 2102 w 2989"/>
                <a:gd name="T7" fmla="*/ 546 h 2515"/>
                <a:gd name="T8" fmla="*/ 2015 w 2989"/>
                <a:gd name="T9" fmla="*/ 538 h 2515"/>
                <a:gd name="T10" fmla="*/ 1968 w 2989"/>
                <a:gd name="T11" fmla="*/ 554 h 2515"/>
                <a:gd name="T12" fmla="*/ 1818 w 2989"/>
                <a:gd name="T13" fmla="*/ 554 h 2515"/>
                <a:gd name="T14" fmla="*/ 1707 w 2989"/>
                <a:gd name="T15" fmla="*/ 554 h 2515"/>
                <a:gd name="T16" fmla="*/ 1620 w 2989"/>
                <a:gd name="T17" fmla="*/ 522 h 2515"/>
                <a:gd name="T18" fmla="*/ 1533 w 2989"/>
                <a:gd name="T19" fmla="*/ 538 h 2515"/>
                <a:gd name="T20" fmla="*/ 1454 w 2989"/>
                <a:gd name="T21" fmla="*/ 522 h 2515"/>
                <a:gd name="T22" fmla="*/ 1415 w 2989"/>
                <a:gd name="T23" fmla="*/ 490 h 2515"/>
                <a:gd name="T24" fmla="*/ 1360 w 2989"/>
                <a:gd name="T25" fmla="*/ 459 h 2515"/>
                <a:gd name="T26" fmla="*/ 1272 w 2989"/>
                <a:gd name="T27" fmla="*/ 451 h 2515"/>
                <a:gd name="T28" fmla="*/ 1185 w 2989"/>
                <a:gd name="T29" fmla="*/ 467 h 2515"/>
                <a:gd name="T30" fmla="*/ 1059 w 2989"/>
                <a:gd name="T31" fmla="*/ 451 h 2515"/>
                <a:gd name="T32" fmla="*/ 956 w 2989"/>
                <a:gd name="T33" fmla="*/ 419 h 2515"/>
                <a:gd name="T34" fmla="*/ 948 w 2989"/>
                <a:gd name="T35" fmla="*/ 348 h 2515"/>
                <a:gd name="T36" fmla="*/ 964 w 2989"/>
                <a:gd name="T37" fmla="*/ 190 h 2515"/>
                <a:gd name="T38" fmla="*/ 877 w 2989"/>
                <a:gd name="T39" fmla="*/ 103 h 2515"/>
                <a:gd name="T40" fmla="*/ 822 w 2989"/>
                <a:gd name="T41" fmla="*/ 87 h 2515"/>
                <a:gd name="T42" fmla="*/ 790 w 2989"/>
                <a:gd name="T43" fmla="*/ 40 h 2515"/>
                <a:gd name="T44" fmla="*/ 687 w 2989"/>
                <a:gd name="T45" fmla="*/ 0 h 2515"/>
                <a:gd name="T46" fmla="*/ 687 w 2989"/>
                <a:gd name="T47" fmla="*/ 16 h 2515"/>
                <a:gd name="T48" fmla="*/ 672 w 2989"/>
                <a:gd name="T49" fmla="*/ 79 h 2515"/>
                <a:gd name="T50" fmla="*/ 664 w 2989"/>
                <a:gd name="T51" fmla="*/ 95 h 2515"/>
                <a:gd name="T52" fmla="*/ 608 w 2989"/>
                <a:gd name="T53" fmla="*/ 277 h 2515"/>
                <a:gd name="T54" fmla="*/ 545 w 2989"/>
                <a:gd name="T55" fmla="*/ 459 h 2515"/>
                <a:gd name="T56" fmla="*/ 474 w 2989"/>
                <a:gd name="T57" fmla="*/ 593 h 2515"/>
                <a:gd name="T58" fmla="*/ 442 w 2989"/>
                <a:gd name="T59" fmla="*/ 672 h 2515"/>
                <a:gd name="T60" fmla="*/ 434 w 2989"/>
                <a:gd name="T61" fmla="*/ 743 h 2515"/>
                <a:gd name="T62" fmla="*/ 419 w 2989"/>
                <a:gd name="T63" fmla="*/ 799 h 2515"/>
                <a:gd name="T64" fmla="*/ 387 w 2989"/>
                <a:gd name="T65" fmla="*/ 862 h 2515"/>
                <a:gd name="T66" fmla="*/ 300 w 2989"/>
                <a:gd name="T67" fmla="*/ 1067 h 2515"/>
                <a:gd name="T68" fmla="*/ 253 w 2989"/>
                <a:gd name="T69" fmla="*/ 1178 h 2515"/>
                <a:gd name="T70" fmla="*/ 197 w 2989"/>
                <a:gd name="T71" fmla="*/ 1249 h 2515"/>
                <a:gd name="T72" fmla="*/ 166 w 2989"/>
                <a:gd name="T73" fmla="*/ 1289 h 2515"/>
                <a:gd name="T74" fmla="*/ 102 w 2989"/>
                <a:gd name="T75" fmla="*/ 1392 h 2515"/>
                <a:gd name="T76" fmla="*/ 55 w 2989"/>
                <a:gd name="T77" fmla="*/ 1494 h 2515"/>
                <a:gd name="T78" fmla="*/ 63 w 2989"/>
                <a:gd name="T79" fmla="*/ 1605 h 2515"/>
                <a:gd name="T80" fmla="*/ 15 w 2989"/>
                <a:gd name="T81" fmla="*/ 1692 h 2515"/>
                <a:gd name="T82" fmla="*/ 39 w 2989"/>
                <a:gd name="T83" fmla="*/ 1890 h 2515"/>
                <a:gd name="T84" fmla="*/ 55 w 2989"/>
                <a:gd name="T85" fmla="*/ 1913 h 2515"/>
                <a:gd name="T86" fmla="*/ 2442 w 2989"/>
                <a:gd name="T87" fmla="*/ 2514 h 2515"/>
                <a:gd name="T88" fmla="*/ 2616 w 2989"/>
                <a:gd name="T89" fmla="*/ 1724 h 2515"/>
                <a:gd name="T90" fmla="*/ 2672 w 2989"/>
                <a:gd name="T91" fmla="*/ 1629 h 2515"/>
                <a:gd name="T92" fmla="*/ 2680 w 2989"/>
                <a:gd name="T93" fmla="*/ 1566 h 2515"/>
                <a:gd name="T94" fmla="*/ 2672 w 2989"/>
                <a:gd name="T95" fmla="*/ 1479 h 2515"/>
                <a:gd name="T96" fmla="*/ 2616 w 2989"/>
                <a:gd name="T97" fmla="*/ 1376 h 2515"/>
                <a:gd name="T98" fmla="*/ 2798 w 2989"/>
                <a:gd name="T99" fmla="*/ 1178 h 2515"/>
                <a:gd name="T100" fmla="*/ 2814 w 2989"/>
                <a:gd name="T101" fmla="*/ 1115 h 2515"/>
                <a:gd name="T102" fmla="*/ 2885 w 2989"/>
                <a:gd name="T103" fmla="*/ 1036 h 2515"/>
                <a:gd name="T104" fmla="*/ 2972 w 2989"/>
                <a:gd name="T105" fmla="*/ 917 h 2515"/>
                <a:gd name="T106" fmla="*/ 2925 w 2989"/>
                <a:gd name="T107" fmla="*/ 783 h 2515"/>
                <a:gd name="T108" fmla="*/ 2877 w 2989"/>
                <a:gd name="T109" fmla="*/ 680 h 2515"/>
                <a:gd name="T110" fmla="*/ 2869 w 2989"/>
                <a:gd name="T111" fmla="*/ 672 h 2515"/>
                <a:gd name="T112" fmla="*/ 2450 w 2989"/>
                <a:gd name="T113" fmla="*/ 601 h 2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89" h="2515">
                  <a:moveTo>
                    <a:pt x="2450" y="601"/>
                  </a:moveTo>
                  <a:lnTo>
                    <a:pt x="2450" y="601"/>
                  </a:lnTo>
                  <a:cubicBezTo>
                    <a:pt x="2395" y="570"/>
                    <a:pt x="2237" y="530"/>
                    <a:pt x="2213" y="538"/>
                  </a:cubicBezTo>
                  <a:cubicBezTo>
                    <a:pt x="2190" y="554"/>
                    <a:pt x="2126" y="554"/>
                    <a:pt x="2102" y="546"/>
                  </a:cubicBezTo>
                  <a:cubicBezTo>
                    <a:pt x="2071" y="538"/>
                    <a:pt x="2031" y="522"/>
                    <a:pt x="2015" y="538"/>
                  </a:cubicBezTo>
                  <a:cubicBezTo>
                    <a:pt x="2000" y="546"/>
                    <a:pt x="2047" y="554"/>
                    <a:pt x="1968" y="554"/>
                  </a:cubicBezTo>
                  <a:cubicBezTo>
                    <a:pt x="1897" y="546"/>
                    <a:pt x="1834" y="546"/>
                    <a:pt x="1818" y="554"/>
                  </a:cubicBezTo>
                  <a:cubicBezTo>
                    <a:pt x="1802" y="570"/>
                    <a:pt x="1731" y="585"/>
                    <a:pt x="1707" y="554"/>
                  </a:cubicBezTo>
                  <a:cubicBezTo>
                    <a:pt x="1684" y="522"/>
                    <a:pt x="1636" y="506"/>
                    <a:pt x="1620" y="522"/>
                  </a:cubicBezTo>
                  <a:cubicBezTo>
                    <a:pt x="1604" y="530"/>
                    <a:pt x="1549" y="554"/>
                    <a:pt x="1533" y="538"/>
                  </a:cubicBezTo>
                  <a:cubicBezTo>
                    <a:pt x="1518" y="514"/>
                    <a:pt x="1470" y="522"/>
                    <a:pt x="1454" y="522"/>
                  </a:cubicBezTo>
                  <a:cubicBezTo>
                    <a:pt x="1438" y="522"/>
                    <a:pt x="1438" y="514"/>
                    <a:pt x="1415" y="490"/>
                  </a:cubicBezTo>
                  <a:cubicBezTo>
                    <a:pt x="1399" y="467"/>
                    <a:pt x="1391" y="459"/>
                    <a:pt x="1360" y="459"/>
                  </a:cubicBezTo>
                  <a:cubicBezTo>
                    <a:pt x="1320" y="459"/>
                    <a:pt x="1312" y="467"/>
                    <a:pt x="1272" y="451"/>
                  </a:cubicBezTo>
                  <a:cubicBezTo>
                    <a:pt x="1233" y="427"/>
                    <a:pt x="1225" y="451"/>
                    <a:pt x="1185" y="467"/>
                  </a:cubicBezTo>
                  <a:cubicBezTo>
                    <a:pt x="1146" y="475"/>
                    <a:pt x="1083" y="475"/>
                    <a:pt x="1059" y="451"/>
                  </a:cubicBezTo>
                  <a:cubicBezTo>
                    <a:pt x="1027" y="427"/>
                    <a:pt x="972" y="427"/>
                    <a:pt x="956" y="419"/>
                  </a:cubicBezTo>
                  <a:cubicBezTo>
                    <a:pt x="940" y="403"/>
                    <a:pt x="940" y="380"/>
                    <a:pt x="948" y="348"/>
                  </a:cubicBezTo>
                  <a:cubicBezTo>
                    <a:pt x="948" y="309"/>
                    <a:pt x="996" y="230"/>
                    <a:pt x="964" y="190"/>
                  </a:cubicBezTo>
                  <a:cubicBezTo>
                    <a:pt x="940" y="143"/>
                    <a:pt x="917" y="103"/>
                    <a:pt x="877" y="103"/>
                  </a:cubicBezTo>
                  <a:cubicBezTo>
                    <a:pt x="845" y="103"/>
                    <a:pt x="830" y="127"/>
                    <a:pt x="822" y="87"/>
                  </a:cubicBezTo>
                  <a:cubicBezTo>
                    <a:pt x="814" y="48"/>
                    <a:pt x="822" y="48"/>
                    <a:pt x="790" y="40"/>
                  </a:cubicBezTo>
                  <a:cubicBezTo>
                    <a:pt x="774" y="32"/>
                    <a:pt x="727" y="16"/>
                    <a:pt x="687" y="0"/>
                  </a:cubicBezTo>
                  <a:cubicBezTo>
                    <a:pt x="687" y="0"/>
                    <a:pt x="687" y="8"/>
                    <a:pt x="687" y="16"/>
                  </a:cubicBezTo>
                  <a:cubicBezTo>
                    <a:pt x="680" y="40"/>
                    <a:pt x="680" y="56"/>
                    <a:pt x="672" y="79"/>
                  </a:cubicBezTo>
                  <a:cubicBezTo>
                    <a:pt x="664" y="95"/>
                    <a:pt x="672" y="64"/>
                    <a:pt x="664" y="95"/>
                  </a:cubicBezTo>
                  <a:cubicBezTo>
                    <a:pt x="656" y="135"/>
                    <a:pt x="616" y="222"/>
                    <a:pt x="608" y="277"/>
                  </a:cubicBezTo>
                  <a:cubicBezTo>
                    <a:pt x="592" y="325"/>
                    <a:pt x="569" y="403"/>
                    <a:pt x="545" y="459"/>
                  </a:cubicBezTo>
                  <a:cubicBezTo>
                    <a:pt x="521" y="514"/>
                    <a:pt x="490" y="538"/>
                    <a:pt x="474" y="593"/>
                  </a:cubicBezTo>
                  <a:cubicBezTo>
                    <a:pt x="458" y="649"/>
                    <a:pt x="442" y="633"/>
                    <a:pt x="442" y="672"/>
                  </a:cubicBezTo>
                  <a:cubicBezTo>
                    <a:pt x="442" y="712"/>
                    <a:pt x="450" y="720"/>
                    <a:pt x="434" y="743"/>
                  </a:cubicBezTo>
                  <a:cubicBezTo>
                    <a:pt x="419" y="759"/>
                    <a:pt x="427" y="767"/>
                    <a:pt x="419" y="799"/>
                  </a:cubicBezTo>
                  <a:cubicBezTo>
                    <a:pt x="411" y="838"/>
                    <a:pt x="403" y="799"/>
                    <a:pt x="387" y="862"/>
                  </a:cubicBezTo>
                  <a:cubicBezTo>
                    <a:pt x="363" y="925"/>
                    <a:pt x="308" y="1028"/>
                    <a:pt x="300" y="1067"/>
                  </a:cubicBezTo>
                  <a:cubicBezTo>
                    <a:pt x="284" y="1099"/>
                    <a:pt x="276" y="1162"/>
                    <a:pt x="253" y="1178"/>
                  </a:cubicBezTo>
                  <a:cubicBezTo>
                    <a:pt x="229" y="1202"/>
                    <a:pt x="205" y="1218"/>
                    <a:pt x="197" y="1249"/>
                  </a:cubicBezTo>
                  <a:cubicBezTo>
                    <a:pt x="189" y="1289"/>
                    <a:pt x="158" y="1242"/>
                    <a:pt x="166" y="1289"/>
                  </a:cubicBezTo>
                  <a:cubicBezTo>
                    <a:pt x="174" y="1329"/>
                    <a:pt x="110" y="1376"/>
                    <a:pt x="102" y="1392"/>
                  </a:cubicBezTo>
                  <a:cubicBezTo>
                    <a:pt x="87" y="1407"/>
                    <a:pt x="63" y="1439"/>
                    <a:pt x="55" y="1494"/>
                  </a:cubicBezTo>
                  <a:cubicBezTo>
                    <a:pt x="47" y="1550"/>
                    <a:pt x="87" y="1581"/>
                    <a:pt x="63" y="1605"/>
                  </a:cubicBezTo>
                  <a:cubicBezTo>
                    <a:pt x="39" y="1629"/>
                    <a:pt x="15" y="1660"/>
                    <a:pt x="15" y="1692"/>
                  </a:cubicBezTo>
                  <a:cubicBezTo>
                    <a:pt x="15" y="1716"/>
                    <a:pt x="0" y="1826"/>
                    <a:pt x="39" y="1890"/>
                  </a:cubicBezTo>
                  <a:cubicBezTo>
                    <a:pt x="47" y="1898"/>
                    <a:pt x="47" y="1906"/>
                    <a:pt x="55" y="1913"/>
                  </a:cubicBezTo>
                  <a:cubicBezTo>
                    <a:pt x="371" y="2008"/>
                    <a:pt x="1296" y="2261"/>
                    <a:pt x="2442" y="2514"/>
                  </a:cubicBezTo>
                  <a:cubicBezTo>
                    <a:pt x="2474" y="2364"/>
                    <a:pt x="2616" y="1747"/>
                    <a:pt x="2616" y="1724"/>
                  </a:cubicBezTo>
                  <a:cubicBezTo>
                    <a:pt x="2616" y="1700"/>
                    <a:pt x="2656" y="1653"/>
                    <a:pt x="2672" y="1629"/>
                  </a:cubicBezTo>
                  <a:cubicBezTo>
                    <a:pt x="2680" y="1605"/>
                    <a:pt x="2664" y="1589"/>
                    <a:pt x="2680" y="1566"/>
                  </a:cubicBezTo>
                  <a:cubicBezTo>
                    <a:pt x="2688" y="1550"/>
                    <a:pt x="2727" y="1502"/>
                    <a:pt x="2672" y="1479"/>
                  </a:cubicBezTo>
                  <a:cubicBezTo>
                    <a:pt x="2616" y="1447"/>
                    <a:pt x="2624" y="1415"/>
                    <a:pt x="2616" y="1376"/>
                  </a:cubicBezTo>
                  <a:cubicBezTo>
                    <a:pt x="2616" y="1329"/>
                    <a:pt x="2798" y="1194"/>
                    <a:pt x="2798" y="1178"/>
                  </a:cubicBezTo>
                  <a:cubicBezTo>
                    <a:pt x="2798" y="1162"/>
                    <a:pt x="2790" y="1139"/>
                    <a:pt x="2814" y="1115"/>
                  </a:cubicBezTo>
                  <a:cubicBezTo>
                    <a:pt x="2838" y="1091"/>
                    <a:pt x="2885" y="1060"/>
                    <a:pt x="2885" y="1036"/>
                  </a:cubicBezTo>
                  <a:cubicBezTo>
                    <a:pt x="2885" y="1020"/>
                    <a:pt x="2948" y="933"/>
                    <a:pt x="2972" y="917"/>
                  </a:cubicBezTo>
                  <a:cubicBezTo>
                    <a:pt x="2988" y="902"/>
                    <a:pt x="2972" y="815"/>
                    <a:pt x="2925" y="783"/>
                  </a:cubicBezTo>
                  <a:cubicBezTo>
                    <a:pt x="2901" y="759"/>
                    <a:pt x="2885" y="712"/>
                    <a:pt x="2877" y="680"/>
                  </a:cubicBezTo>
                  <a:cubicBezTo>
                    <a:pt x="2869" y="672"/>
                    <a:pt x="2869" y="672"/>
                    <a:pt x="2869" y="672"/>
                  </a:cubicBezTo>
                  <a:cubicBezTo>
                    <a:pt x="2869" y="672"/>
                    <a:pt x="2506" y="625"/>
                    <a:pt x="2450" y="601"/>
                  </a:cubicBezTo>
                </a:path>
              </a:pathLst>
            </a:custGeom>
            <a:solidFill>
              <a:schemeClr val="accent6"/>
            </a:solidFill>
            <a:ln>
              <a:solidFill>
                <a:schemeClr val="bg2"/>
              </a:solidFill>
            </a:ln>
            <a:effectLst/>
          </p:spPr>
          <p:txBody>
            <a:bodyPr wrap="none" anchor="ctr"/>
            <a:lstStyle/>
            <a:p>
              <a:endParaRPr lang="en-US"/>
            </a:p>
          </p:txBody>
        </p:sp>
        <p:sp>
          <p:nvSpPr>
            <p:cNvPr id="60" name="Freeform 220"/>
            <p:cNvSpPr>
              <a:spLocks noChangeArrowheads="1"/>
            </p:cNvSpPr>
            <p:nvPr/>
          </p:nvSpPr>
          <p:spPr bwMode="auto">
            <a:xfrm>
              <a:off x="7245753" y="3714527"/>
              <a:ext cx="1567851" cy="1326643"/>
            </a:xfrm>
            <a:custGeom>
              <a:avLst/>
              <a:gdLst>
                <a:gd name="T0" fmla="*/ 47 w 2981"/>
                <a:gd name="T1" fmla="*/ 1929 h 2523"/>
                <a:gd name="T2" fmla="*/ 15 w 2981"/>
                <a:gd name="T3" fmla="*/ 1724 h 2523"/>
                <a:gd name="T4" fmla="*/ 47 w 2981"/>
                <a:gd name="T5" fmla="*/ 1502 h 2523"/>
                <a:gd name="T6" fmla="*/ 166 w 2981"/>
                <a:gd name="T7" fmla="*/ 1273 h 2523"/>
                <a:gd name="T8" fmla="*/ 253 w 2981"/>
                <a:gd name="T9" fmla="*/ 1186 h 2523"/>
                <a:gd name="T10" fmla="*/ 379 w 2981"/>
                <a:gd name="T11" fmla="*/ 870 h 2523"/>
                <a:gd name="T12" fmla="*/ 434 w 2981"/>
                <a:gd name="T13" fmla="*/ 744 h 2523"/>
                <a:gd name="T14" fmla="*/ 474 w 2981"/>
                <a:gd name="T15" fmla="*/ 601 h 2523"/>
                <a:gd name="T16" fmla="*/ 632 w 2981"/>
                <a:gd name="T17" fmla="*/ 182 h 2523"/>
                <a:gd name="T18" fmla="*/ 672 w 2981"/>
                <a:gd name="T19" fmla="*/ 87 h 2523"/>
                <a:gd name="T20" fmla="*/ 687 w 2981"/>
                <a:gd name="T21" fmla="*/ 0 h 2523"/>
                <a:gd name="T22" fmla="*/ 830 w 2981"/>
                <a:gd name="T23" fmla="*/ 95 h 2523"/>
                <a:gd name="T24" fmla="*/ 956 w 2981"/>
                <a:gd name="T25" fmla="*/ 182 h 2523"/>
                <a:gd name="T26" fmla="*/ 956 w 2981"/>
                <a:gd name="T27" fmla="*/ 420 h 2523"/>
                <a:gd name="T28" fmla="*/ 1185 w 2981"/>
                <a:gd name="T29" fmla="*/ 467 h 2523"/>
                <a:gd name="T30" fmla="*/ 1312 w 2981"/>
                <a:gd name="T31" fmla="*/ 467 h 2523"/>
                <a:gd name="T32" fmla="*/ 1423 w 2981"/>
                <a:gd name="T33" fmla="*/ 498 h 2523"/>
                <a:gd name="T34" fmla="*/ 1533 w 2981"/>
                <a:gd name="T35" fmla="*/ 538 h 2523"/>
                <a:gd name="T36" fmla="*/ 1715 w 2981"/>
                <a:gd name="T37" fmla="*/ 562 h 2523"/>
                <a:gd name="T38" fmla="*/ 1968 w 2981"/>
                <a:gd name="T39" fmla="*/ 554 h 2523"/>
                <a:gd name="T40" fmla="*/ 2039 w 2981"/>
                <a:gd name="T41" fmla="*/ 530 h 2523"/>
                <a:gd name="T42" fmla="*/ 2221 w 2981"/>
                <a:gd name="T43" fmla="*/ 546 h 2523"/>
                <a:gd name="T44" fmla="*/ 2885 w 2981"/>
                <a:gd name="T45" fmla="*/ 688 h 2523"/>
                <a:gd name="T46" fmla="*/ 2893 w 2981"/>
                <a:gd name="T47" fmla="*/ 1044 h 2523"/>
                <a:gd name="T48" fmla="*/ 2798 w 2981"/>
                <a:gd name="T49" fmla="*/ 1186 h 2523"/>
                <a:gd name="T50" fmla="*/ 2672 w 2981"/>
                <a:gd name="T51" fmla="*/ 1479 h 2523"/>
                <a:gd name="T52" fmla="*/ 2680 w 2981"/>
                <a:gd name="T53" fmla="*/ 1605 h 2523"/>
                <a:gd name="T54" fmla="*/ 2442 w 2981"/>
                <a:gd name="T55" fmla="*/ 2522 h 2523"/>
                <a:gd name="T56" fmla="*/ 2616 w 2981"/>
                <a:gd name="T57" fmla="*/ 1732 h 2523"/>
                <a:gd name="T58" fmla="*/ 2672 w 2981"/>
                <a:gd name="T59" fmla="*/ 1574 h 2523"/>
                <a:gd name="T60" fmla="*/ 2616 w 2981"/>
                <a:gd name="T61" fmla="*/ 1408 h 2523"/>
                <a:gd name="T62" fmla="*/ 2798 w 2981"/>
                <a:gd name="T63" fmla="*/ 1186 h 2523"/>
                <a:gd name="T64" fmla="*/ 2964 w 2981"/>
                <a:gd name="T65" fmla="*/ 925 h 2523"/>
                <a:gd name="T66" fmla="*/ 2869 w 2981"/>
                <a:gd name="T67" fmla="*/ 688 h 2523"/>
                <a:gd name="T68" fmla="*/ 2150 w 2981"/>
                <a:gd name="T69" fmla="*/ 562 h 2523"/>
                <a:gd name="T70" fmla="*/ 2015 w 2981"/>
                <a:gd name="T71" fmla="*/ 554 h 2523"/>
                <a:gd name="T72" fmla="*/ 1881 w 2981"/>
                <a:gd name="T73" fmla="*/ 562 h 2523"/>
                <a:gd name="T74" fmla="*/ 1636 w 2981"/>
                <a:gd name="T75" fmla="*/ 530 h 2523"/>
                <a:gd name="T76" fmla="*/ 1486 w 2981"/>
                <a:gd name="T77" fmla="*/ 530 h 2523"/>
                <a:gd name="T78" fmla="*/ 1407 w 2981"/>
                <a:gd name="T79" fmla="*/ 498 h 2523"/>
                <a:gd name="T80" fmla="*/ 1272 w 2981"/>
                <a:gd name="T81" fmla="*/ 459 h 2523"/>
                <a:gd name="T82" fmla="*/ 1130 w 2981"/>
                <a:gd name="T83" fmla="*/ 483 h 2523"/>
                <a:gd name="T84" fmla="*/ 940 w 2981"/>
                <a:gd name="T85" fmla="*/ 356 h 2523"/>
                <a:gd name="T86" fmla="*/ 877 w 2981"/>
                <a:gd name="T87" fmla="*/ 111 h 2523"/>
                <a:gd name="T88" fmla="*/ 814 w 2981"/>
                <a:gd name="T89" fmla="*/ 87 h 2523"/>
                <a:gd name="T90" fmla="*/ 680 w 2981"/>
                <a:gd name="T91" fmla="*/ 56 h 2523"/>
                <a:gd name="T92" fmla="*/ 640 w 2981"/>
                <a:gd name="T93" fmla="*/ 190 h 2523"/>
                <a:gd name="T94" fmla="*/ 482 w 2981"/>
                <a:gd name="T95" fmla="*/ 601 h 2523"/>
                <a:gd name="T96" fmla="*/ 434 w 2981"/>
                <a:gd name="T97" fmla="*/ 751 h 2523"/>
                <a:gd name="T98" fmla="*/ 387 w 2981"/>
                <a:gd name="T99" fmla="*/ 870 h 2523"/>
                <a:gd name="T100" fmla="*/ 253 w 2981"/>
                <a:gd name="T101" fmla="*/ 1186 h 2523"/>
                <a:gd name="T102" fmla="*/ 174 w 2981"/>
                <a:gd name="T103" fmla="*/ 1281 h 2523"/>
                <a:gd name="T104" fmla="*/ 102 w 2981"/>
                <a:gd name="T105" fmla="*/ 1400 h 2523"/>
                <a:gd name="T106" fmla="*/ 23 w 2981"/>
                <a:gd name="T107" fmla="*/ 1700 h 2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81" h="2523">
                  <a:moveTo>
                    <a:pt x="2442" y="2522"/>
                  </a:moveTo>
                  <a:lnTo>
                    <a:pt x="2442" y="2522"/>
                  </a:lnTo>
                  <a:lnTo>
                    <a:pt x="2442" y="2522"/>
                  </a:lnTo>
                  <a:cubicBezTo>
                    <a:pt x="1304" y="2277"/>
                    <a:pt x="387" y="2024"/>
                    <a:pt x="47" y="1929"/>
                  </a:cubicBezTo>
                  <a:lnTo>
                    <a:pt x="47" y="1929"/>
                  </a:lnTo>
                  <a:lnTo>
                    <a:pt x="47" y="1929"/>
                  </a:lnTo>
                  <a:cubicBezTo>
                    <a:pt x="47" y="1921"/>
                    <a:pt x="39" y="1906"/>
                    <a:pt x="31" y="1898"/>
                  </a:cubicBezTo>
                  <a:cubicBezTo>
                    <a:pt x="0" y="1850"/>
                    <a:pt x="8" y="1763"/>
                    <a:pt x="15" y="1724"/>
                  </a:cubicBezTo>
                  <a:cubicBezTo>
                    <a:pt x="15" y="1708"/>
                    <a:pt x="15" y="1700"/>
                    <a:pt x="15" y="1700"/>
                  </a:cubicBezTo>
                  <a:cubicBezTo>
                    <a:pt x="15" y="1668"/>
                    <a:pt x="31" y="1637"/>
                    <a:pt x="63" y="1613"/>
                  </a:cubicBezTo>
                  <a:cubicBezTo>
                    <a:pt x="71" y="1605"/>
                    <a:pt x="71" y="1589"/>
                    <a:pt x="63" y="1566"/>
                  </a:cubicBezTo>
                  <a:cubicBezTo>
                    <a:pt x="55" y="1550"/>
                    <a:pt x="47" y="1526"/>
                    <a:pt x="47" y="1502"/>
                  </a:cubicBezTo>
                  <a:cubicBezTo>
                    <a:pt x="55" y="1463"/>
                    <a:pt x="71" y="1423"/>
                    <a:pt x="95" y="1400"/>
                  </a:cubicBezTo>
                  <a:cubicBezTo>
                    <a:pt x="102" y="1400"/>
                    <a:pt x="102" y="1400"/>
                    <a:pt x="102" y="1392"/>
                  </a:cubicBezTo>
                  <a:cubicBezTo>
                    <a:pt x="118" y="1376"/>
                    <a:pt x="166" y="1328"/>
                    <a:pt x="158" y="1297"/>
                  </a:cubicBezTo>
                  <a:cubicBezTo>
                    <a:pt x="158" y="1281"/>
                    <a:pt x="158" y="1273"/>
                    <a:pt x="166" y="1273"/>
                  </a:cubicBezTo>
                  <a:cubicBezTo>
                    <a:pt x="166" y="1273"/>
                    <a:pt x="174" y="1273"/>
                    <a:pt x="181" y="1273"/>
                  </a:cubicBezTo>
                  <a:lnTo>
                    <a:pt x="181" y="1273"/>
                  </a:lnTo>
                  <a:cubicBezTo>
                    <a:pt x="189" y="1273"/>
                    <a:pt x="189" y="1273"/>
                    <a:pt x="197" y="1257"/>
                  </a:cubicBezTo>
                  <a:cubicBezTo>
                    <a:pt x="205" y="1226"/>
                    <a:pt x="221" y="1202"/>
                    <a:pt x="253" y="1186"/>
                  </a:cubicBezTo>
                  <a:cubicBezTo>
                    <a:pt x="268" y="1170"/>
                    <a:pt x="276" y="1131"/>
                    <a:pt x="284" y="1099"/>
                  </a:cubicBezTo>
                  <a:cubicBezTo>
                    <a:pt x="292" y="1091"/>
                    <a:pt x="292" y="1084"/>
                    <a:pt x="292" y="1075"/>
                  </a:cubicBezTo>
                  <a:cubicBezTo>
                    <a:pt x="300" y="1060"/>
                    <a:pt x="316" y="1028"/>
                    <a:pt x="324" y="997"/>
                  </a:cubicBezTo>
                  <a:cubicBezTo>
                    <a:pt x="348" y="957"/>
                    <a:pt x="371" y="902"/>
                    <a:pt x="379" y="870"/>
                  </a:cubicBezTo>
                  <a:cubicBezTo>
                    <a:pt x="387" y="838"/>
                    <a:pt x="395" y="831"/>
                    <a:pt x="403" y="823"/>
                  </a:cubicBezTo>
                  <a:cubicBezTo>
                    <a:pt x="411" y="823"/>
                    <a:pt x="411" y="823"/>
                    <a:pt x="411" y="807"/>
                  </a:cubicBezTo>
                  <a:cubicBezTo>
                    <a:pt x="419" y="799"/>
                    <a:pt x="419" y="791"/>
                    <a:pt x="419" y="783"/>
                  </a:cubicBezTo>
                  <a:cubicBezTo>
                    <a:pt x="419" y="767"/>
                    <a:pt x="419" y="759"/>
                    <a:pt x="434" y="744"/>
                  </a:cubicBezTo>
                  <a:cubicBezTo>
                    <a:pt x="442" y="736"/>
                    <a:pt x="442" y="728"/>
                    <a:pt x="442" y="704"/>
                  </a:cubicBezTo>
                  <a:cubicBezTo>
                    <a:pt x="442" y="696"/>
                    <a:pt x="442" y="688"/>
                    <a:pt x="442" y="680"/>
                  </a:cubicBezTo>
                  <a:cubicBezTo>
                    <a:pt x="442" y="657"/>
                    <a:pt x="442" y="649"/>
                    <a:pt x="450" y="641"/>
                  </a:cubicBezTo>
                  <a:cubicBezTo>
                    <a:pt x="458" y="633"/>
                    <a:pt x="466" y="625"/>
                    <a:pt x="474" y="601"/>
                  </a:cubicBezTo>
                  <a:cubicBezTo>
                    <a:pt x="482" y="570"/>
                    <a:pt x="490" y="546"/>
                    <a:pt x="506" y="522"/>
                  </a:cubicBezTo>
                  <a:cubicBezTo>
                    <a:pt x="521" y="506"/>
                    <a:pt x="529" y="491"/>
                    <a:pt x="537" y="467"/>
                  </a:cubicBezTo>
                  <a:cubicBezTo>
                    <a:pt x="561" y="411"/>
                    <a:pt x="585" y="340"/>
                    <a:pt x="600" y="285"/>
                  </a:cubicBezTo>
                  <a:cubicBezTo>
                    <a:pt x="608" y="253"/>
                    <a:pt x="624" y="222"/>
                    <a:pt x="632" y="182"/>
                  </a:cubicBezTo>
                  <a:cubicBezTo>
                    <a:pt x="640" y="151"/>
                    <a:pt x="656" y="127"/>
                    <a:pt x="656" y="103"/>
                  </a:cubicBezTo>
                  <a:cubicBezTo>
                    <a:pt x="664" y="87"/>
                    <a:pt x="664" y="87"/>
                    <a:pt x="664" y="87"/>
                  </a:cubicBezTo>
                  <a:lnTo>
                    <a:pt x="664" y="87"/>
                  </a:lnTo>
                  <a:cubicBezTo>
                    <a:pt x="672" y="87"/>
                    <a:pt x="672" y="87"/>
                    <a:pt x="672" y="87"/>
                  </a:cubicBezTo>
                  <a:cubicBezTo>
                    <a:pt x="672" y="72"/>
                    <a:pt x="672" y="64"/>
                    <a:pt x="672" y="56"/>
                  </a:cubicBezTo>
                  <a:cubicBezTo>
                    <a:pt x="680" y="48"/>
                    <a:pt x="680" y="32"/>
                    <a:pt x="680" y="24"/>
                  </a:cubicBezTo>
                  <a:cubicBezTo>
                    <a:pt x="680" y="16"/>
                    <a:pt x="687" y="8"/>
                    <a:pt x="687" y="8"/>
                  </a:cubicBezTo>
                  <a:cubicBezTo>
                    <a:pt x="687" y="0"/>
                    <a:pt x="687" y="0"/>
                    <a:pt x="687" y="0"/>
                  </a:cubicBezTo>
                  <a:lnTo>
                    <a:pt x="687" y="0"/>
                  </a:lnTo>
                  <a:cubicBezTo>
                    <a:pt x="743" y="24"/>
                    <a:pt x="782" y="40"/>
                    <a:pt x="790" y="40"/>
                  </a:cubicBezTo>
                  <a:cubicBezTo>
                    <a:pt x="822" y="48"/>
                    <a:pt x="822" y="56"/>
                    <a:pt x="822" y="87"/>
                  </a:cubicBezTo>
                  <a:cubicBezTo>
                    <a:pt x="822" y="87"/>
                    <a:pt x="830" y="87"/>
                    <a:pt x="830" y="95"/>
                  </a:cubicBezTo>
                  <a:cubicBezTo>
                    <a:pt x="830" y="119"/>
                    <a:pt x="838" y="119"/>
                    <a:pt x="838" y="119"/>
                  </a:cubicBezTo>
                  <a:lnTo>
                    <a:pt x="845" y="111"/>
                  </a:lnTo>
                  <a:cubicBezTo>
                    <a:pt x="854" y="111"/>
                    <a:pt x="869" y="103"/>
                    <a:pt x="877" y="103"/>
                  </a:cubicBezTo>
                  <a:cubicBezTo>
                    <a:pt x="917" y="103"/>
                    <a:pt x="932" y="143"/>
                    <a:pt x="956" y="182"/>
                  </a:cubicBezTo>
                  <a:cubicBezTo>
                    <a:pt x="964" y="182"/>
                    <a:pt x="964" y="190"/>
                    <a:pt x="972" y="190"/>
                  </a:cubicBezTo>
                  <a:cubicBezTo>
                    <a:pt x="988" y="230"/>
                    <a:pt x="972" y="277"/>
                    <a:pt x="956" y="317"/>
                  </a:cubicBezTo>
                  <a:cubicBezTo>
                    <a:pt x="956" y="333"/>
                    <a:pt x="948" y="340"/>
                    <a:pt x="948" y="356"/>
                  </a:cubicBezTo>
                  <a:cubicBezTo>
                    <a:pt x="940" y="388"/>
                    <a:pt x="948" y="411"/>
                    <a:pt x="956" y="420"/>
                  </a:cubicBezTo>
                  <a:cubicBezTo>
                    <a:pt x="964" y="427"/>
                    <a:pt x="980" y="427"/>
                    <a:pt x="988" y="427"/>
                  </a:cubicBezTo>
                  <a:cubicBezTo>
                    <a:pt x="1012" y="435"/>
                    <a:pt x="1043" y="435"/>
                    <a:pt x="1059" y="451"/>
                  </a:cubicBezTo>
                  <a:cubicBezTo>
                    <a:pt x="1075" y="467"/>
                    <a:pt x="1098" y="475"/>
                    <a:pt x="1130" y="475"/>
                  </a:cubicBezTo>
                  <a:cubicBezTo>
                    <a:pt x="1154" y="475"/>
                    <a:pt x="1170" y="475"/>
                    <a:pt x="1185" y="467"/>
                  </a:cubicBezTo>
                  <a:cubicBezTo>
                    <a:pt x="1193" y="467"/>
                    <a:pt x="1209" y="459"/>
                    <a:pt x="1209" y="459"/>
                  </a:cubicBezTo>
                  <a:cubicBezTo>
                    <a:pt x="1225" y="451"/>
                    <a:pt x="1233" y="443"/>
                    <a:pt x="1241" y="443"/>
                  </a:cubicBezTo>
                  <a:cubicBezTo>
                    <a:pt x="1249" y="443"/>
                    <a:pt x="1265" y="451"/>
                    <a:pt x="1272" y="451"/>
                  </a:cubicBezTo>
                  <a:cubicBezTo>
                    <a:pt x="1288" y="459"/>
                    <a:pt x="1304" y="467"/>
                    <a:pt x="1312" y="467"/>
                  </a:cubicBezTo>
                  <a:cubicBezTo>
                    <a:pt x="1320" y="467"/>
                    <a:pt x="1320" y="467"/>
                    <a:pt x="1328" y="459"/>
                  </a:cubicBezTo>
                  <a:cubicBezTo>
                    <a:pt x="1336" y="459"/>
                    <a:pt x="1344" y="459"/>
                    <a:pt x="1360" y="459"/>
                  </a:cubicBezTo>
                  <a:cubicBezTo>
                    <a:pt x="1391" y="459"/>
                    <a:pt x="1399" y="467"/>
                    <a:pt x="1415" y="491"/>
                  </a:cubicBezTo>
                  <a:cubicBezTo>
                    <a:pt x="1423" y="498"/>
                    <a:pt x="1423" y="498"/>
                    <a:pt x="1423" y="498"/>
                  </a:cubicBezTo>
                  <a:cubicBezTo>
                    <a:pt x="1423" y="498"/>
                    <a:pt x="1423" y="506"/>
                    <a:pt x="1431" y="506"/>
                  </a:cubicBezTo>
                  <a:cubicBezTo>
                    <a:pt x="1438" y="530"/>
                    <a:pt x="1446" y="530"/>
                    <a:pt x="1454" y="530"/>
                  </a:cubicBezTo>
                  <a:cubicBezTo>
                    <a:pt x="1462" y="530"/>
                    <a:pt x="1470" y="522"/>
                    <a:pt x="1486" y="522"/>
                  </a:cubicBezTo>
                  <a:cubicBezTo>
                    <a:pt x="1502" y="522"/>
                    <a:pt x="1525" y="530"/>
                    <a:pt x="1533" y="538"/>
                  </a:cubicBezTo>
                  <a:cubicBezTo>
                    <a:pt x="1541" y="546"/>
                    <a:pt x="1549" y="546"/>
                    <a:pt x="1557" y="546"/>
                  </a:cubicBezTo>
                  <a:cubicBezTo>
                    <a:pt x="1573" y="546"/>
                    <a:pt x="1604" y="530"/>
                    <a:pt x="1620" y="522"/>
                  </a:cubicBezTo>
                  <a:cubicBezTo>
                    <a:pt x="1620" y="522"/>
                    <a:pt x="1628" y="522"/>
                    <a:pt x="1636" y="522"/>
                  </a:cubicBezTo>
                  <a:cubicBezTo>
                    <a:pt x="1660" y="522"/>
                    <a:pt x="1691" y="530"/>
                    <a:pt x="1715" y="562"/>
                  </a:cubicBezTo>
                  <a:cubicBezTo>
                    <a:pt x="1723" y="570"/>
                    <a:pt x="1739" y="578"/>
                    <a:pt x="1755" y="578"/>
                  </a:cubicBezTo>
                  <a:cubicBezTo>
                    <a:pt x="1778" y="578"/>
                    <a:pt x="1810" y="570"/>
                    <a:pt x="1818" y="562"/>
                  </a:cubicBezTo>
                  <a:cubicBezTo>
                    <a:pt x="1826" y="554"/>
                    <a:pt x="1850" y="554"/>
                    <a:pt x="1881" y="554"/>
                  </a:cubicBezTo>
                  <a:cubicBezTo>
                    <a:pt x="1905" y="554"/>
                    <a:pt x="1937" y="554"/>
                    <a:pt x="1968" y="554"/>
                  </a:cubicBezTo>
                  <a:cubicBezTo>
                    <a:pt x="2000" y="554"/>
                    <a:pt x="2008" y="554"/>
                    <a:pt x="2008" y="554"/>
                  </a:cubicBezTo>
                  <a:lnTo>
                    <a:pt x="2008" y="554"/>
                  </a:lnTo>
                  <a:cubicBezTo>
                    <a:pt x="2008" y="554"/>
                    <a:pt x="2008" y="546"/>
                    <a:pt x="2015" y="538"/>
                  </a:cubicBezTo>
                  <a:cubicBezTo>
                    <a:pt x="2015" y="538"/>
                    <a:pt x="2023" y="530"/>
                    <a:pt x="2039" y="530"/>
                  </a:cubicBezTo>
                  <a:cubicBezTo>
                    <a:pt x="2055" y="530"/>
                    <a:pt x="2079" y="538"/>
                    <a:pt x="2102" y="546"/>
                  </a:cubicBezTo>
                  <a:cubicBezTo>
                    <a:pt x="2110" y="554"/>
                    <a:pt x="2134" y="554"/>
                    <a:pt x="2150" y="554"/>
                  </a:cubicBezTo>
                  <a:cubicBezTo>
                    <a:pt x="2174" y="554"/>
                    <a:pt x="2197" y="546"/>
                    <a:pt x="2213" y="546"/>
                  </a:cubicBezTo>
                  <a:cubicBezTo>
                    <a:pt x="2213" y="546"/>
                    <a:pt x="2213" y="546"/>
                    <a:pt x="2221" y="546"/>
                  </a:cubicBezTo>
                  <a:cubicBezTo>
                    <a:pt x="2268" y="546"/>
                    <a:pt x="2403" y="578"/>
                    <a:pt x="2450" y="601"/>
                  </a:cubicBezTo>
                  <a:cubicBezTo>
                    <a:pt x="2506" y="633"/>
                    <a:pt x="2861" y="680"/>
                    <a:pt x="2869" y="680"/>
                  </a:cubicBezTo>
                  <a:cubicBezTo>
                    <a:pt x="2885" y="680"/>
                    <a:pt x="2885" y="680"/>
                    <a:pt x="2885" y="680"/>
                  </a:cubicBezTo>
                  <a:cubicBezTo>
                    <a:pt x="2885" y="688"/>
                    <a:pt x="2885" y="688"/>
                    <a:pt x="2885" y="688"/>
                  </a:cubicBezTo>
                  <a:cubicBezTo>
                    <a:pt x="2885" y="712"/>
                    <a:pt x="2901" y="759"/>
                    <a:pt x="2925" y="783"/>
                  </a:cubicBezTo>
                  <a:cubicBezTo>
                    <a:pt x="2964" y="815"/>
                    <a:pt x="2980" y="862"/>
                    <a:pt x="2980" y="902"/>
                  </a:cubicBezTo>
                  <a:cubicBezTo>
                    <a:pt x="2980" y="910"/>
                    <a:pt x="2980" y="925"/>
                    <a:pt x="2972" y="925"/>
                  </a:cubicBezTo>
                  <a:cubicBezTo>
                    <a:pt x="2948" y="949"/>
                    <a:pt x="2893" y="1028"/>
                    <a:pt x="2893" y="1044"/>
                  </a:cubicBezTo>
                  <a:cubicBezTo>
                    <a:pt x="2893" y="1060"/>
                    <a:pt x="2869" y="1084"/>
                    <a:pt x="2846" y="1099"/>
                  </a:cubicBezTo>
                  <a:cubicBezTo>
                    <a:pt x="2838" y="1107"/>
                    <a:pt x="2830" y="1115"/>
                    <a:pt x="2814" y="1123"/>
                  </a:cubicBezTo>
                  <a:cubicBezTo>
                    <a:pt x="2790" y="1147"/>
                    <a:pt x="2798" y="1170"/>
                    <a:pt x="2798" y="1186"/>
                  </a:cubicBezTo>
                  <a:lnTo>
                    <a:pt x="2798" y="1186"/>
                  </a:lnTo>
                  <a:cubicBezTo>
                    <a:pt x="2806" y="1194"/>
                    <a:pt x="2790" y="1202"/>
                    <a:pt x="2743" y="1241"/>
                  </a:cubicBezTo>
                  <a:cubicBezTo>
                    <a:pt x="2695" y="1289"/>
                    <a:pt x="2616" y="1352"/>
                    <a:pt x="2624" y="1384"/>
                  </a:cubicBezTo>
                  <a:cubicBezTo>
                    <a:pt x="2624" y="1392"/>
                    <a:pt x="2624" y="1400"/>
                    <a:pt x="2624" y="1408"/>
                  </a:cubicBezTo>
                  <a:cubicBezTo>
                    <a:pt x="2624" y="1439"/>
                    <a:pt x="2624" y="1455"/>
                    <a:pt x="2672" y="1479"/>
                  </a:cubicBezTo>
                  <a:cubicBezTo>
                    <a:pt x="2688" y="1487"/>
                    <a:pt x="2703" y="1502"/>
                    <a:pt x="2703" y="1510"/>
                  </a:cubicBezTo>
                  <a:cubicBezTo>
                    <a:pt x="2711" y="1534"/>
                    <a:pt x="2695" y="1558"/>
                    <a:pt x="2680" y="1574"/>
                  </a:cubicBezTo>
                  <a:cubicBezTo>
                    <a:pt x="2680" y="1581"/>
                    <a:pt x="2680" y="1581"/>
                    <a:pt x="2680" y="1581"/>
                  </a:cubicBezTo>
                  <a:cubicBezTo>
                    <a:pt x="2672" y="1589"/>
                    <a:pt x="2672" y="1597"/>
                    <a:pt x="2680" y="1605"/>
                  </a:cubicBezTo>
                  <a:cubicBezTo>
                    <a:pt x="2680" y="1613"/>
                    <a:pt x="2680" y="1629"/>
                    <a:pt x="2672" y="1637"/>
                  </a:cubicBezTo>
                  <a:cubicBezTo>
                    <a:pt x="2664" y="1645"/>
                    <a:pt x="2664" y="1645"/>
                    <a:pt x="2664" y="1645"/>
                  </a:cubicBezTo>
                  <a:cubicBezTo>
                    <a:pt x="2648" y="1668"/>
                    <a:pt x="2624" y="1716"/>
                    <a:pt x="2624" y="1732"/>
                  </a:cubicBezTo>
                  <a:cubicBezTo>
                    <a:pt x="2624" y="1755"/>
                    <a:pt x="2490" y="2340"/>
                    <a:pt x="2442" y="2522"/>
                  </a:cubicBezTo>
                  <a:close/>
                  <a:moveTo>
                    <a:pt x="55" y="1921"/>
                  </a:moveTo>
                  <a:lnTo>
                    <a:pt x="55" y="1921"/>
                  </a:lnTo>
                  <a:cubicBezTo>
                    <a:pt x="395" y="2016"/>
                    <a:pt x="1304" y="2269"/>
                    <a:pt x="2442" y="2514"/>
                  </a:cubicBezTo>
                  <a:cubicBezTo>
                    <a:pt x="2521" y="2143"/>
                    <a:pt x="2616" y="1748"/>
                    <a:pt x="2616" y="1732"/>
                  </a:cubicBezTo>
                  <a:cubicBezTo>
                    <a:pt x="2616" y="1716"/>
                    <a:pt x="2640" y="1668"/>
                    <a:pt x="2656" y="1645"/>
                  </a:cubicBezTo>
                  <a:cubicBezTo>
                    <a:pt x="2664" y="1637"/>
                    <a:pt x="2664" y="1637"/>
                    <a:pt x="2664" y="1637"/>
                  </a:cubicBezTo>
                  <a:cubicBezTo>
                    <a:pt x="2672" y="1629"/>
                    <a:pt x="2672" y="1613"/>
                    <a:pt x="2672" y="1605"/>
                  </a:cubicBezTo>
                  <a:cubicBezTo>
                    <a:pt x="2664" y="1597"/>
                    <a:pt x="2664" y="1581"/>
                    <a:pt x="2672" y="1574"/>
                  </a:cubicBezTo>
                  <a:lnTo>
                    <a:pt x="2672" y="1574"/>
                  </a:lnTo>
                  <a:cubicBezTo>
                    <a:pt x="2688" y="1558"/>
                    <a:pt x="2703" y="1534"/>
                    <a:pt x="2695" y="1518"/>
                  </a:cubicBezTo>
                  <a:cubicBezTo>
                    <a:pt x="2695" y="1502"/>
                    <a:pt x="2688" y="1495"/>
                    <a:pt x="2672" y="1487"/>
                  </a:cubicBezTo>
                  <a:cubicBezTo>
                    <a:pt x="2624" y="1463"/>
                    <a:pt x="2616" y="1439"/>
                    <a:pt x="2616" y="1408"/>
                  </a:cubicBezTo>
                  <a:cubicBezTo>
                    <a:pt x="2616" y="1400"/>
                    <a:pt x="2616" y="1392"/>
                    <a:pt x="2616" y="1384"/>
                  </a:cubicBezTo>
                  <a:cubicBezTo>
                    <a:pt x="2608" y="1352"/>
                    <a:pt x="2672" y="1297"/>
                    <a:pt x="2743" y="1234"/>
                  </a:cubicBezTo>
                  <a:cubicBezTo>
                    <a:pt x="2767" y="1218"/>
                    <a:pt x="2790" y="1194"/>
                    <a:pt x="2798" y="1186"/>
                  </a:cubicBezTo>
                  <a:lnTo>
                    <a:pt x="2798" y="1186"/>
                  </a:lnTo>
                  <a:cubicBezTo>
                    <a:pt x="2790" y="1170"/>
                    <a:pt x="2782" y="1147"/>
                    <a:pt x="2814" y="1115"/>
                  </a:cubicBezTo>
                  <a:cubicBezTo>
                    <a:pt x="2822" y="1107"/>
                    <a:pt x="2830" y="1099"/>
                    <a:pt x="2838" y="1091"/>
                  </a:cubicBezTo>
                  <a:cubicBezTo>
                    <a:pt x="2861" y="1075"/>
                    <a:pt x="2885" y="1060"/>
                    <a:pt x="2885" y="1044"/>
                  </a:cubicBezTo>
                  <a:cubicBezTo>
                    <a:pt x="2885" y="1028"/>
                    <a:pt x="2948" y="941"/>
                    <a:pt x="2964" y="925"/>
                  </a:cubicBezTo>
                  <a:cubicBezTo>
                    <a:pt x="2972" y="917"/>
                    <a:pt x="2972" y="910"/>
                    <a:pt x="2972" y="902"/>
                  </a:cubicBezTo>
                  <a:cubicBezTo>
                    <a:pt x="2972" y="862"/>
                    <a:pt x="2956" y="815"/>
                    <a:pt x="2925" y="791"/>
                  </a:cubicBezTo>
                  <a:cubicBezTo>
                    <a:pt x="2893" y="767"/>
                    <a:pt x="2885" y="728"/>
                    <a:pt x="2877" y="688"/>
                  </a:cubicBezTo>
                  <a:cubicBezTo>
                    <a:pt x="2869" y="688"/>
                    <a:pt x="2869" y="688"/>
                    <a:pt x="2869" y="688"/>
                  </a:cubicBezTo>
                  <a:cubicBezTo>
                    <a:pt x="2854" y="688"/>
                    <a:pt x="2506" y="641"/>
                    <a:pt x="2450" y="609"/>
                  </a:cubicBezTo>
                  <a:cubicBezTo>
                    <a:pt x="2403" y="585"/>
                    <a:pt x="2268" y="546"/>
                    <a:pt x="2221" y="546"/>
                  </a:cubicBezTo>
                  <a:cubicBezTo>
                    <a:pt x="2213" y="546"/>
                    <a:pt x="2213" y="554"/>
                    <a:pt x="2213" y="554"/>
                  </a:cubicBezTo>
                  <a:cubicBezTo>
                    <a:pt x="2197" y="554"/>
                    <a:pt x="2182" y="562"/>
                    <a:pt x="2150" y="562"/>
                  </a:cubicBezTo>
                  <a:cubicBezTo>
                    <a:pt x="2134" y="562"/>
                    <a:pt x="2110" y="562"/>
                    <a:pt x="2102" y="554"/>
                  </a:cubicBezTo>
                  <a:cubicBezTo>
                    <a:pt x="2087" y="546"/>
                    <a:pt x="2055" y="538"/>
                    <a:pt x="2039" y="538"/>
                  </a:cubicBezTo>
                  <a:cubicBezTo>
                    <a:pt x="2023" y="538"/>
                    <a:pt x="2023" y="538"/>
                    <a:pt x="2015" y="546"/>
                  </a:cubicBezTo>
                  <a:cubicBezTo>
                    <a:pt x="2015" y="546"/>
                    <a:pt x="2015" y="546"/>
                    <a:pt x="2015" y="554"/>
                  </a:cubicBezTo>
                  <a:cubicBezTo>
                    <a:pt x="2015" y="554"/>
                    <a:pt x="2023" y="562"/>
                    <a:pt x="2015" y="562"/>
                  </a:cubicBezTo>
                  <a:cubicBezTo>
                    <a:pt x="2015" y="562"/>
                    <a:pt x="2015" y="562"/>
                    <a:pt x="2008" y="562"/>
                  </a:cubicBezTo>
                  <a:cubicBezTo>
                    <a:pt x="2000" y="562"/>
                    <a:pt x="1984" y="562"/>
                    <a:pt x="1968" y="562"/>
                  </a:cubicBezTo>
                  <a:cubicBezTo>
                    <a:pt x="1937" y="562"/>
                    <a:pt x="1905" y="562"/>
                    <a:pt x="1881" y="562"/>
                  </a:cubicBezTo>
                  <a:cubicBezTo>
                    <a:pt x="1842" y="562"/>
                    <a:pt x="1826" y="562"/>
                    <a:pt x="1818" y="570"/>
                  </a:cubicBezTo>
                  <a:cubicBezTo>
                    <a:pt x="1810" y="578"/>
                    <a:pt x="1778" y="585"/>
                    <a:pt x="1755" y="585"/>
                  </a:cubicBezTo>
                  <a:cubicBezTo>
                    <a:pt x="1731" y="585"/>
                    <a:pt x="1715" y="578"/>
                    <a:pt x="1707" y="562"/>
                  </a:cubicBezTo>
                  <a:cubicBezTo>
                    <a:pt x="1684" y="538"/>
                    <a:pt x="1652" y="530"/>
                    <a:pt x="1636" y="530"/>
                  </a:cubicBezTo>
                  <a:cubicBezTo>
                    <a:pt x="1628" y="530"/>
                    <a:pt x="1628" y="530"/>
                    <a:pt x="1620" y="530"/>
                  </a:cubicBezTo>
                  <a:cubicBezTo>
                    <a:pt x="1612" y="538"/>
                    <a:pt x="1581" y="554"/>
                    <a:pt x="1557" y="554"/>
                  </a:cubicBezTo>
                  <a:cubicBezTo>
                    <a:pt x="1541" y="554"/>
                    <a:pt x="1533" y="546"/>
                    <a:pt x="1533" y="546"/>
                  </a:cubicBezTo>
                  <a:cubicBezTo>
                    <a:pt x="1525" y="538"/>
                    <a:pt x="1510" y="530"/>
                    <a:pt x="1486" y="530"/>
                  </a:cubicBezTo>
                  <a:cubicBezTo>
                    <a:pt x="1478" y="530"/>
                    <a:pt x="1462" y="530"/>
                    <a:pt x="1454" y="538"/>
                  </a:cubicBezTo>
                  <a:cubicBezTo>
                    <a:pt x="1438" y="538"/>
                    <a:pt x="1438" y="530"/>
                    <a:pt x="1423" y="514"/>
                  </a:cubicBezTo>
                  <a:cubicBezTo>
                    <a:pt x="1423" y="506"/>
                    <a:pt x="1415" y="506"/>
                    <a:pt x="1415" y="498"/>
                  </a:cubicBezTo>
                  <a:cubicBezTo>
                    <a:pt x="1407" y="498"/>
                    <a:pt x="1407" y="498"/>
                    <a:pt x="1407" y="498"/>
                  </a:cubicBezTo>
                  <a:cubicBezTo>
                    <a:pt x="1391" y="475"/>
                    <a:pt x="1383" y="467"/>
                    <a:pt x="1360" y="467"/>
                  </a:cubicBezTo>
                  <a:cubicBezTo>
                    <a:pt x="1344" y="467"/>
                    <a:pt x="1336" y="467"/>
                    <a:pt x="1328" y="467"/>
                  </a:cubicBezTo>
                  <a:cubicBezTo>
                    <a:pt x="1328" y="467"/>
                    <a:pt x="1320" y="475"/>
                    <a:pt x="1312" y="475"/>
                  </a:cubicBezTo>
                  <a:cubicBezTo>
                    <a:pt x="1296" y="475"/>
                    <a:pt x="1288" y="467"/>
                    <a:pt x="1272" y="459"/>
                  </a:cubicBezTo>
                  <a:cubicBezTo>
                    <a:pt x="1257" y="459"/>
                    <a:pt x="1249" y="451"/>
                    <a:pt x="1241" y="451"/>
                  </a:cubicBezTo>
                  <a:cubicBezTo>
                    <a:pt x="1233" y="451"/>
                    <a:pt x="1225" y="459"/>
                    <a:pt x="1217" y="459"/>
                  </a:cubicBezTo>
                  <a:cubicBezTo>
                    <a:pt x="1209" y="467"/>
                    <a:pt x="1201" y="467"/>
                    <a:pt x="1185" y="475"/>
                  </a:cubicBezTo>
                  <a:cubicBezTo>
                    <a:pt x="1170" y="483"/>
                    <a:pt x="1154" y="483"/>
                    <a:pt x="1130" y="483"/>
                  </a:cubicBezTo>
                  <a:cubicBezTo>
                    <a:pt x="1098" y="483"/>
                    <a:pt x="1067" y="475"/>
                    <a:pt x="1051" y="459"/>
                  </a:cubicBezTo>
                  <a:cubicBezTo>
                    <a:pt x="1035" y="443"/>
                    <a:pt x="1012" y="443"/>
                    <a:pt x="988" y="435"/>
                  </a:cubicBezTo>
                  <a:cubicBezTo>
                    <a:pt x="972" y="435"/>
                    <a:pt x="964" y="435"/>
                    <a:pt x="956" y="427"/>
                  </a:cubicBezTo>
                  <a:cubicBezTo>
                    <a:pt x="940" y="411"/>
                    <a:pt x="932" y="388"/>
                    <a:pt x="940" y="356"/>
                  </a:cubicBezTo>
                  <a:cubicBezTo>
                    <a:pt x="940" y="340"/>
                    <a:pt x="948" y="325"/>
                    <a:pt x="956" y="317"/>
                  </a:cubicBezTo>
                  <a:cubicBezTo>
                    <a:pt x="964" y="277"/>
                    <a:pt x="980" y="230"/>
                    <a:pt x="964" y="198"/>
                  </a:cubicBezTo>
                  <a:cubicBezTo>
                    <a:pt x="956" y="190"/>
                    <a:pt x="956" y="190"/>
                    <a:pt x="956" y="182"/>
                  </a:cubicBezTo>
                  <a:cubicBezTo>
                    <a:pt x="932" y="143"/>
                    <a:pt x="909" y="111"/>
                    <a:pt x="877" y="111"/>
                  </a:cubicBezTo>
                  <a:cubicBezTo>
                    <a:pt x="869" y="111"/>
                    <a:pt x="861" y="119"/>
                    <a:pt x="854" y="119"/>
                  </a:cubicBezTo>
                  <a:cubicBezTo>
                    <a:pt x="845" y="119"/>
                    <a:pt x="845" y="119"/>
                    <a:pt x="838" y="119"/>
                  </a:cubicBezTo>
                  <a:cubicBezTo>
                    <a:pt x="830" y="119"/>
                    <a:pt x="822" y="111"/>
                    <a:pt x="822" y="95"/>
                  </a:cubicBezTo>
                  <a:cubicBezTo>
                    <a:pt x="822" y="95"/>
                    <a:pt x="822" y="87"/>
                    <a:pt x="814" y="87"/>
                  </a:cubicBezTo>
                  <a:cubicBezTo>
                    <a:pt x="814" y="56"/>
                    <a:pt x="814" y="56"/>
                    <a:pt x="790" y="48"/>
                  </a:cubicBezTo>
                  <a:cubicBezTo>
                    <a:pt x="774" y="40"/>
                    <a:pt x="727" y="24"/>
                    <a:pt x="687" y="8"/>
                  </a:cubicBezTo>
                  <a:cubicBezTo>
                    <a:pt x="687" y="16"/>
                    <a:pt x="687" y="16"/>
                    <a:pt x="687" y="24"/>
                  </a:cubicBezTo>
                  <a:cubicBezTo>
                    <a:pt x="687" y="40"/>
                    <a:pt x="680" y="48"/>
                    <a:pt x="680" y="56"/>
                  </a:cubicBezTo>
                  <a:cubicBezTo>
                    <a:pt x="680" y="64"/>
                    <a:pt x="680" y="72"/>
                    <a:pt x="672" y="87"/>
                  </a:cubicBezTo>
                  <a:cubicBezTo>
                    <a:pt x="672" y="95"/>
                    <a:pt x="672" y="95"/>
                    <a:pt x="672" y="95"/>
                  </a:cubicBezTo>
                  <a:cubicBezTo>
                    <a:pt x="664" y="95"/>
                    <a:pt x="664" y="103"/>
                    <a:pt x="664" y="111"/>
                  </a:cubicBezTo>
                  <a:cubicBezTo>
                    <a:pt x="664" y="127"/>
                    <a:pt x="648" y="158"/>
                    <a:pt x="640" y="190"/>
                  </a:cubicBezTo>
                  <a:cubicBezTo>
                    <a:pt x="624" y="222"/>
                    <a:pt x="616" y="253"/>
                    <a:pt x="608" y="285"/>
                  </a:cubicBezTo>
                  <a:cubicBezTo>
                    <a:pt x="592" y="340"/>
                    <a:pt x="569" y="420"/>
                    <a:pt x="545" y="467"/>
                  </a:cubicBezTo>
                  <a:cubicBezTo>
                    <a:pt x="537" y="491"/>
                    <a:pt x="521" y="506"/>
                    <a:pt x="514" y="522"/>
                  </a:cubicBezTo>
                  <a:cubicBezTo>
                    <a:pt x="498" y="546"/>
                    <a:pt x="490" y="570"/>
                    <a:pt x="482" y="601"/>
                  </a:cubicBezTo>
                  <a:cubicBezTo>
                    <a:pt x="474" y="633"/>
                    <a:pt x="466" y="641"/>
                    <a:pt x="458" y="649"/>
                  </a:cubicBezTo>
                  <a:cubicBezTo>
                    <a:pt x="450" y="657"/>
                    <a:pt x="450" y="657"/>
                    <a:pt x="450" y="680"/>
                  </a:cubicBezTo>
                  <a:cubicBezTo>
                    <a:pt x="450" y="688"/>
                    <a:pt x="450" y="696"/>
                    <a:pt x="450" y="704"/>
                  </a:cubicBezTo>
                  <a:cubicBezTo>
                    <a:pt x="450" y="728"/>
                    <a:pt x="450" y="736"/>
                    <a:pt x="434" y="751"/>
                  </a:cubicBezTo>
                  <a:cubicBezTo>
                    <a:pt x="427" y="759"/>
                    <a:pt x="427" y="767"/>
                    <a:pt x="427" y="783"/>
                  </a:cubicBezTo>
                  <a:cubicBezTo>
                    <a:pt x="427" y="791"/>
                    <a:pt x="427" y="799"/>
                    <a:pt x="419" y="815"/>
                  </a:cubicBezTo>
                  <a:cubicBezTo>
                    <a:pt x="419" y="823"/>
                    <a:pt x="411" y="831"/>
                    <a:pt x="411" y="831"/>
                  </a:cubicBezTo>
                  <a:cubicBezTo>
                    <a:pt x="403" y="831"/>
                    <a:pt x="395" y="838"/>
                    <a:pt x="387" y="870"/>
                  </a:cubicBezTo>
                  <a:cubicBezTo>
                    <a:pt x="379" y="910"/>
                    <a:pt x="355" y="957"/>
                    <a:pt x="332" y="1004"/>
                  </a:cubicBezTo>
                  <a:cubicBezTo>
                    <a:pt x="316" y="1036"/>
                    <a:pt x="308" y="1060"/>
                    <a:pt x="300" y="1075"/>
                  </a:cubicBezTo>
                  <a:cubicBezTo>
                    <a:pt x="300" y="1084"/>
                    <a:pt x="300" y="1091"/>
                    <a:pt x="292" y="1099"/>
                  </a:cubicBezTo>
                  <a:cubicBezTo>
                    <a:pt x="284" y="1139"/>
                    <a:pt x="276" y="1170"/>
                    <a:pt x="253" y="1186"/>
                  </a:cubicBezTo>
                  <a:cubicBezTo>
                    <a:pt x="229" y="1210"/>
                    <a:pt x="213" y="1226"/>
                    <a:pt x="205" y="1257"/>
                  </a:cubicBezTo>
                  <a:cubicBezTo>
                    <a:pt x="197" y="1273"/>
                    <a:pt x="197" y="1281"/>
                    <a:pt x="181" y="1281"/>
                  </a:cubicBezTo>
                  <a:cubicBezTo>
                    <a:pt x="181" y="1281"/>
                    <a:pt x="181" y="1281"/>
                    <a:pt x="174" y="1281"/>
                  </a:cubicBezTo>
                  <a:lnTo>
                    <a:pt x="174" y="1281"/>
                  </a:lnTo>
                  <a:cubicBezTo>
                    <a:pt x="174" y="1281"/>
                    <a:pt x="174" y="1281"/>
                    <a:pt x="166" y="1281"/>
                  </a:cubicBezTo>
                  <a:cubicBezTo>
                    <a:pt x="166" y="1281"/>
                    <a:pt x="166" y="1281"/>
                    <a:pt x="166" y="1297"/>
                  </a:cubicBezTo>
                  <a:cubicBezTo>
                    <a:pt x="174" y="1337"/>
                    <a:pt x="126" y="1376"/>
                    <a:pt x="110" y="1400"/>
                  </a:cubicBezTo>
                  <a:cubicBezTo>
                    <a:pt x="102" y="1400"/>
                    <a:pt x="102" y="1400"/>
                    <a:pt x="102" y="1400"/>
                  </a:cubicBezTo>
                  <a:cubicBezTo>
                    <a:pt x="79" y="1431"/>
                    <a:pt x="63" y="1463"/>
                    <a:pt x="55" y="1502"/>
                  </a:cubicBezTo>
                  <a:cubicBezTo>
                    <a:pt x="55" y="1526"/>
                    <a:pt x="63" y="1550"/>
                    <a:pt x="71" y="1566"/>
                  </a:cubicBezTo>
                  <a:cubicBezTo>
                    <a:pt x="79" y="1589"/>
                    <a:pt x="79" y="1605"/>
                    <a:pt x="63" y="1621"/>
                  </a:cubicBezTo>
                  <a:cubicBezTo>
                    <a:pt x="39" y="1645"/>
                    <a:pt x="23" y="1676"/>
                    <a:pt x="23" y="1700"/>
                  </a:cubicBezTo>
                  <a:cubicBezTo>
                    <a:pt x="23" y="1700"/>
                    <a:pt x="23" y="1708"/>
                    <a:pt x="23" y="1724"/>
                  </a:cubicBezTo>
                  <a:cubicBezTo>
                    <a:pt x="15" y="1763"/>
                    <a:pt x="8" y="1842"/>
                    <a:pt x="39" y="1890"/>
                  </a:cubicBezTo>
                  <a:cubicBezTo>
                    <a:pt x="47" y="1906"/>
                    <a:pt x="55" y="1914"/>
                    <a:pt x="55" y="1921"/>
                  </a:cubicBezTo>
                  <a:close/>
                </a:path>
              </a:pathLst>
            </a:custGeom>
            <a:solidFill>
              <a:schemeClr val="accent6"/>
            </a:solidFill>
            <a:ln>
              <a:solidFill>
                <a:schemeClr val="bg2"/>
              </a:solidFill>
            </a:ln>
            <a:effectLst/>
          </p:spPr>
          <p:txBody>
            <a:bodyPr wrap="none" anchor="ctr"/>
            <a:lstStyle/>
            <a:p>
              <a:endParaRPr lang="en-US"/>
            </a:p>
          </p:txBody>
        </p:sp>
        <p:sp>
          <p:nvSpPr>
            <p:cNvPr id="61" name="Freeform 221"/>
            <p:cNvSpPr>
              <a:spLocks noChangeArrowheads="1"/>
            </p:cNvSpPr>
            <p:nvPr/>
          </p:nvSpPr>
          <p:spPr bwMode="auto">
            <a:xfrm>
              <a:off x="7593649" y="3120785"/>
              <a:ext cx="1289534" cy="955554"/>
            </a:xfrm>
            <a:custGeom>
              <a:avLst/>
              <a:gdLst>
                <a:gd name="T0" fmla="*/ 2332 w 2451"/>
                <a:gd name="T1" fmla="*/ 1020 h 1819"/>
                <a:gd name="T2" fmla="*/ 656 w 2451"/>
                <a:gd name="T3" fmla="*/ 0 h 1819"/>
                <a:gd name="T4" fmla="*/ 719 w 2451"/>
                <a:gd name="T5" fmla="*/ 95 h 1819"/>
                <a:gd name="T6" fmla="*/ 767 w 2451"/>
                <a:gd name="T7" fmla="*/ 174 h 1819"/>
                <a:gd name="T8" fmla="*/ 743 w 2451"/>
                <a:gd name="T9" fmla="*/ 261 h 1819"/>
                <a:gd name="T10" fmla="*/ 703 w 2451"/>
                <a:gd name="T11" fmla="*/ 293 h 1819"/>
                <a:gd name="T12" fmla="*/ 759 w 2451"/>
                <a:gd name="T13" fmla="*/ 364 h 1819"/>
                <a:gd name="T14" fmla="*/ 759 w 2451"/>
                <a:gd name="T15" fmla="*/ 458 h 1819"/>
                <a:gd name="T16" fmla="*/ 727 w 2451"/>
                <a:gd name="T17" fmla="*/ 553 h 1819"/>
                <a:gd name="T18" fmla="*/ 672 w 2451"/>
                <a:gd name="T19" fmla="*/ 648 h 1819"/>
                <a:gd name="T20" fmla="*/ 664 w 2451"/>
                <a:gd name="T21" fmla="*/ 743 h 1819"/>
                <a:gd name="T22" fmla="*/ 577 w 2451"/>
                <a:gd name="T23" fmla="*/ 830 h 1819"/>
                <a:gd name="T24" fmla="*/ 443 w 2451"/>
                <a:gd name="T25" fmla="*/ 814 h 1819"/>
                <a:gd name="T26" fmla="*/ 506 w 2451"/>
                <a:gd name="T27" fmla="*/ 751 h 1819"/>
                <a:gd name="T28" fmla="*/ 529 w 2451"/>
                <a:gd name="T29" fmla="*/ 767 h 1819"/>
                <a:gd name="T30" fmla="*/ 569 w 2451"/>
                <a:gd name="T31" fmla="*/ 791 h 1819"/>
                <a:gd name="T32" fmla="*/ 616 w 2451"/>
                <a:gd name="T33" fmla="*/ 664 h 1819"/>
                <a:gd name="T34" fmla="*/ 624 w 2451"/>
                <a:gd name="T35" fmla="*/ 593 h 1819"/>
                <a:gd name="T36" fmla="*/ 640 w 2451"/>
                <a:gd name="T37" fmla="*/ 522 h 1819"/>
                <a:gd name="T38" fmla="*/ 616 w 2451"/>
                <a:gd name="T39" fmla="*/ 427 h 1819"/>
                <a:gd name="T40" fmla="*/ 545 w 2451"/>
                <a:gd name="T41" fmla="*/ 387 h 1819"/>
                <a:gd name="T42" fmla="*/ 419 w 2451"/>
                <a:gd name="T43" fmla="*/ 324 h 1819"/>
                <a:gd name="T44" fmla="*/ 71 w 2451"/>
                <a:gd name="T45" fmla="*/ 127 h 1819"/>
                <a:gd name="T46" fmla="*/ 23 w 2451"/>
                <a:gd name="T47" fmla="*/ 277 h 1819"/>
                <a:gd name="T48" fmla="*/ 63 w 2451"/>
                <a:gd name="T49" fmla="*/ 451 h 1819"/>
                <a:gd name="T50" fmla="*/ 79 w 2451"/>
                <a:gd name="T51" fmla="*/ 648 h 1819"/>
                <a:gd name="T52" fmla="*/ 47 w 2451"/>
                <a:gd name="T53" fmla="*/ 775 h 1819"/>
                <a:gd name="T54" fmla="*/ 110 w 2451"/>
                <a:gd name="T55" fmla="*/ 798 h 1819"/>
                <a:gd name="T56" fmla="*/ 94 w 2451"/>
                <a:gd name="T57" fmla="*/ 846 h 1819"/>
                <a:gd name="T58" fmla="*/ 55 w 2451"/>
                <a:gd name="T59" fmla="*/ 885 h 1819"/>
                <a:gd name="T60" fmla="*/ 110 w 2451"/>
                <a:gd name="T61" fmla="*/ 941 h 1819"/>
                <a:gd name="T62" fmla="*/ 71 w 2451"/>
                <a:gd name="T63" fmla="*/ 964 h 1819"/>
                <a:gd name="T64" fmla="*/ 47 w 2451"/>
                <a:gd name="T65" fmla="*/ 1035 h 1819"/>
                <a:gd name="T66" fmla="*/ 23 w 2451"/>
                <a:gd name="T67" fmla="*/ 1012 h 1819"/>
                <a:gd name="T68" fmla="*/ 8 w 2451"/>
                <a:gd name="T69" fmla="*/ 1028 h 1819"/>
                <a:gd name="T70" fmla="*/ 23 w 2451"/>
                <a:gd name="T71" fmla="*/ 1138 h 1819"/>
                <a:gd name="T72" fmla="*/ 158 w 2451"/>
                <a:gd name="T73" fmla="*/ 1225 h 1819"/>
                <a:gd name="T74" fmla="*/ 300 w 2451"/>
                <a:gd name="T75" fmla="*/ 1328 h 1819"/>
                <a:gd name="T76" fmla="*/ 292 w 2451"/>
                <a:gd name="T77" fmla="*/ 1557 h 1819"/>
                <a:gd name="T78" fmla="*/ 521 w 2451"/>
                <a:gd name="T79" fmla="*/ 1605 h 1819"/>
                <a:gd name="T80" fmla="*/ 696 w 2451"/>
                <a:gd name="T81" fmla="*/ 1597 h 1819"/>
                <a:gd name="T82" fmla="*/ 790 w 2451"/>
                <a:gd name="T83" fmla="*/ 1660 h 1819"/>
                <a:gd name="T84" fmla="*/ 956 w 2451"/>
                <a:gd name="T85" fmla="*/ 1660 h 1819"/>
                <a:gd name="T86" fmla="*/ 1154 w 2451"/>
                <a:gd name="T87" fmla="*/ 1692 h 1819"/>
                <a:gd name="T88" fmla="*/ 1351 w 2451"/>
                <a:gd name="T89" fmla="*/ 1676 h 1819"/>
                <a:gd name="T90" fmla="*/ 1549 w 2451"/>
                <a:gd name="T91" fmla="*/ 1676 h 1819"/>
                <a:gd name="T92" fmla="*/ 2205 w 2451"/>
                <a:gd name="T93" fmla="*/ 1810 h 1819"/>
                <a:gd name="T94" fmla="*/ 2213 w 2451"/>
                <a:gd name="T95" fmla="*/ 1763 h 1819"/>
                <a:gd name="T96" fmla="*/ 2229 w 2451"/>
                <a:gd name="T97" fmla="*/ 1486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1" h="1819">
                  <a:moveTo>
                    <a:pt x="2332" y="1020"/>
                  </a:moveTo>
                  <a:lnTo>
                    <a:pt x="2332" y="1020"/>
                  </a:lnTo>
                  <a:cubicBezTo>
                    <a:pt x="2340" y="996"/>
                    <a:pt x="2427" y="538"/>
                    <a:pt x="2450" y="427"/>
                  </a:cubicBezTo>
                  <a:cubicBezTo>
                    <a:pt x="1351" y="198"/>
                    <a:pt x="656" y="0"/>
                    <a:pt x="656" y="0"/>
                  </a:cubicBezTo>
                  <a:cubicBezTo>
                    <a:pt x="672" y="8"/>
                    <a:pt x="687" y="0"/>
                    <a:pt x="696" y="24"/>
                  </a:cubicBezTo>
                  <a:cubicBezTo>
                    <a:pt x="703" y="40"/>
                    <a:pt x="696" y="71"/>
                    <a:pt x="719" y="95"/>
                  </a:cubicBezTo>
                  <a:cubicBezTo>
                    <a:pt x="735" y="111"/>
                    <a:pt x="751" y="111"/>
                    <a:pt x="759" y="127"/>
                  </a:cubicBezTo>
                  <a:cubicBezTo>
                    <a:pt x="767" y="142"/>
                    <a:pt x="774" y="150"/>
                    <a:pt x="767" y="174"/>
                  </a:cubicBezTo>
                  <a:cubicBezTo>
                    <a:pt x="767" y="206"/>
                    <a:pt x="759" y="221"/>
                    <a:pt x="751" y="229"/>
                  </a:cubicBezTo>
                  <a:cubicBezTo>
                    <a:pt x="743" y="237"/>
                    <a:pt x="735" y="245"/>
                    <a:pt x="743" y="261"/>
                  </a:cubicBezTo>
                  <a:cubicBezTo>
                    <a:pt x="743" y="277"/>
                    <a:pt x="743" y="277"/>
                    <a:pt x="727" y="277"/>
                  </a:cubicBezTo>
                  <a:cubicBezTo>
                    <a:pt x="703" y="277"/>
                    <a:pt x="687" y="269"/>
                    <a:pt x="703" y="293"/>
                  </a:cubicBezTo>
                  <a:cubicBezTo>
                    <a:pt x="727" y="308"/>
                    <a:pt x="727" y="316"/>
                    <a:pt x="735" y="332"/>
                  </a:cubicBezTo>
                  <a:cubicBezTo>
                    <a:pt x="743" y="340"/>
                    <a:pt x="767" y="340"/>
                    <a:pt x="759" y="364"/>
                  </a:cubicBezTo>
                  <a:cubicBezTo>
                    <a:pt x="751" y="387"/>
                    <a:pt x="735" y="380"/>
                    <a:pt x="743" y="403"/>
                  </a:cubicBezTo>
                  <a:cubicBezTo>
                    <a:pt x="743" y="427"/>
                    <a:pt x="751" y="443"/>
                    <a:pt x="759" y="458"/>
                  </a:cubicBezTo>
                  <a:cubicBezTo>
                    <a:pt x="767" y="466"/>
                    <a:pt x="767" y="498"/>
                    <a:pt x="759" y="514"/>
                  </a:cubicBezTo>
                  <a:cubicBezTo>
                    <a:pt x="751" y="538"/>
                    <a:pt x="743" y="545"/>
                    <a:pt x="727" y="553"/>
                  </a:cubicBezTo>
                  <a:cubicBezTo>
                    <a:pt x="711" y="569"/>
                    <a:pt x="703" y="585"/>
                    <a:pt x="687" y="601"/>
                  </a:cubicBezTo>
                  <a:cubicBezTo>
                    <a:pt x="672" y="617"/>
                    <a:pt x="664" y="624"/>
                    <a:pt x="672" y="648"/>
                  </a:cubicBezTo>
                  <a:cubicBezTo>
                    <a:pt x="680" y="672"/>
                    <a:pt x="680" y="680"/>
                    <a:pt x="672" y="696"/>
                  </a:cubicBezTo>
                  <a:cubicBezTo>
                    <a:pt x="664" y="711"/>
                    <a:pt x="664" y="719"/>
                    <a:pt x="664" y="743"/>
                  </a:cubicBezTo>
                  <a:cubicBezTo>
                    <a:pt x="656" y="767"/>
                    <a:pt x="656" y="767"/>
                    <a:pt x="640" y="791"/>
                  </a:cubicBezTo>
                  <a:cubicBezTo>
                    <a:pt x="616" y="814"/>
                    <a:pt x="624" y="814"/>
                    <a:pt x="577" y="830"/>
                  </a:cubicBezTo>
                  <a:cubicBezTo>
                    <a:pt x="537" y="846"/>
                    <a:pt x="553" y="870"/>
                    <a:pt x="506" y="854"/>
                  </a:cubicBezTo>
                  <a:cubicBezTo>
                    <a:pt x="458" y="838"/>
                    <a:pt x="427" y="838"/>
                    <a:pt x="443" y="814"/>
                  </a:cubicBezTo>
                  <a:cubicBezTo>
                    <a:pt x="450" y="791"/>
                    <a:pt x="474" y="783"/>
                    <a:pt x="482" y="759"/>
                  </a:cubicBezTo>
                  <a:cubicBezTo>
                    <a:pt x="498" y="735"/>
                    <a:pt x="506" y="727"/>
                    <a:pt x="506" y="751"/>
                  </a:cubicBezTo>
                  <a:cubicBezTo>
                    <a:pt x="506" y="775"/>
                    <a:pt x="482" y="798"/>
                    <a:pt x="506" y="798"/>
                  </a:cubicBezTo>
                  <a:cubicBezTo>
                    <a:pt x="529" y="798"/>
                    <a:pt x="514" y="783"/>
                    <a:pt x="529" y="767"/>
                  </a:cubicBezTo>
                  <a:cubicBezTo>
                    <a:pt x="545" y="759"/>
                    <a:pt x="537" y="735"/>
                    <a:pt x="553" y="759"/>
                  </a:cubicBezTo>
                  <a:cubicBezTo>
                    <a:pt x="561" y="775"/>
                    <a:pt x="545" y="783"/>
                    <a:pt x="569" y="791"/>
                  </a:cubicBezTo>
                  <a:cubicBezTo>
                    <a:pt x="593" y="791"/>
                    <a:pt x="608" y="759"/>
                    <a:pt x="616" y="735"/>
                  </a:cubicBezTo>
                  <a:cubicBezTo>
                    <a:pt x="616" y="704"/>
                    <a:pt x="632" y="672"/>
                    <a:pt x="616" y="664"/>
                  </a:cubicBezTo>
                  <a:cubicBezTo>
                    <a:pt x="593" y="664"/>
                    <a:pt x="577" y="656"/>
                    <a:pt x="593" y="640"/>
                  </a:cubicBezTo>
                  <a:cubicBezTo>
                    <a:pt x="616" y="624"/>
                    <a:pt x="608" y="609"/>
                    <a:pt x="624" y="593"/>
                  </a:cubicBezTo>
                  <a:cubicBezTo>
                    <a:pt x="632" y="577"/>
                    <a:pt x="664" y="585"/>
                    <a:pt x="664" y="569"/>
                  </a:cubicBezTo>
                  <a:cubicBezTo>
                    <a:pt x="664" y="545"/>
                    <a:pt x="656" y="522"/>
                    <a:pt x="640" y="522"/>
                  </a:cubicBezTo>
                  <a:cubicBezTo>
                    <a:pt x="624" y="522"/>
                    <a:pt x="624" y="530"/>
                    <a:pt x="624" y="498"/>
                  </a:cubicBezTo>
                  <a:cubicBezTo>
                    <a:pt x="616" y="466"/>
                    <a:pt x="624" y="451"/>
                    <a:pt x="616" y="427"/>
                  </a:cubicBezTo>
                  <a:cubicBezTo>
                    <a:pt x="608" y="395"/>
                    <a:pt x="593" y="380"/>
                    <a:pt x="585" y="395"/>
                  </a:cubicBezTo>
                  <a:cubicBezTo>
                    <a:pt x="569" y="411"/>
                    <a:pt x="561" y="411"/>
                    <a:pt x="545" y="387"/>
                  </a:cubicBezTo>
                  <a:cubicBezTo>
                    <a:pt x="537" y="364"/>
                    <a:pt x="521" y="348"/>
                    <a:pt x="498" y="348"/>
                  </a:cubicBezTo>
                  <a:cubicBezTo>
                    <a:pt x="474" y="348"/>
                    <a:pt x="474" y="348"/>
                    <a:pt x="419" y="324"/>
                  </a:cubicBezTo>
                  <a:cubicBezTo>
                    <a:pt x="363" y="300"/>
                    <a:pt x="174" y="269"/>
                    <a:pt x="87" y="134"/>
                  </a:cubicBezTo>
                  <a:cubicBezTo>
                    <a:pt x="87" y="134"/>
                    <a:pt x="71" y="111"/>
                    <a:pt x="71" y="127"/>
                  </a:cubicBezTo>
                  <a:cubicBezTo>
                    <a:pt x="71" y="150"/>
                    <a:pt x="79" y="142"/>
                    <a:pt x="71" y="158"/>
                  </a:cubicBezTo>
                  <a:cubicBezTo>
                    <a:pt x="63" y="174"/>
                    <a:pt x="16" y="229"/>
                    <a:pt x="23" y="277"/>
                  </a:cubicBezTo>
                  <a:cubicBezTo>
                    <a:pt x="31" y="316"/>
                    <a:pt x="55" y="332"/>
                    <a:pt x="63" y="371"/>
                  </a:cubicBezTo>
                  <a:cubicBezTo>
                    <a:pt x="71" y="411"/>
                    <a:pt x="71" y="411"/>
                    <a:pt x="63" y="451"/>
                  </a:cubicBezTo>
                  <a:cubicBezTo>
                    <a:pt x="55" y="498"/>
                    <a:pt x="63" y="561"/>
                    <a:pt x="71" y="601"/>
                  </a:cubicBezTo>
                  <a:cubicBezTo>
                    <a:pt x="79" y="640"/>
                    <a:pt x="87" y="609"/>
                    <a:pt x="79" y="648"/>
                  </a:cubicBezTo>
                  <a:cubicBezTo>
                    <a:pt x="71" y="680"/>
                    <a:pt x="71" y="704"/>
                    <a:pt x="63" y="727"/>
                  </a:cubicBezTo>
                  <a:cubicBezTo>
                    <a:pt x="55" y="751"/>
                    <a:pt x="39" y="759"/>
                    <a:pt x="47" y="775"/>
                  </a:cubicBezTo>
                  <a:cubicBezTo>
                    <a:pt x="63" y="798"/>
                    <a:pt x="63" y="775"/>
                    <a:pt x="79" y="775"/>
                  </a:cubicBezTo>
                  <a:cubicBezTo>
                    <a:pt x="87" y="783"/>
                    <a:pt x="103" y="791"/>
                    <a:pt x="110" y="798"/>
                  </a:cubicBezTo>
                  <a:cubicBezTo>
                    <a:pt x="126" y="814"/>
                    <a:pt x="142" y="814"/>
                    <a:pt x="134" y="822"/>
                  </a:cubicBezTo>
                  <a:cubicBezTo>
                    <a:pt x="118" y="830"/>
                    <a:pt x="126" y="846"/>
                    <a:pt x="94" y="846"/>
                  </a:cubicBezTo>
                  <a:cubicBezTo>
                    <a:pt x="71" y="846"/>
                    <a:pt x="55" y="814"/>
                    <a:pt x="55" y="822"/>
                  </a:cubicBezTo>
                  <a:cubicBezTo>
                    <a:pt x="55" y="838"/>
                    <a:pt x="47" y="854"/>
                    <a:pt x="55" y="885"/>
                  </a:cubicBezTo>
                  <a:cubicBezTo>
                    <a:pt x="55" y="917"/>
                    <a:pt x="23" y="933"/>
                    <a:pt x="63" y="941"/>
                  </a:cubicBezTo>
                  <a:cubicBezTo>
                    <a:pt x="103" y="941"/>
                    <a:pt x="103" y="925"/>
                    <a:pt x="110" y="941"/>
                  </a:cubicBezTo>
                  <a:cubicBezTo>
                    <a:pt x="126" y="949"/>
                    <a:pt x="126" y="957"/>
                    <a:pt x="110" y="957"/>
                  </a:cubicBezTo>
                  <a:cubicBezTo>
                    <a:pt x="94" y="957"/>
                    <a:pt x="71" y="949"/>
                    <a:pt x="71" y="964"/>
                  </a:cubicBezTo>
                  <a:cubicBezTo>
                    <a:pt x="63" y="980"/>
                    <a:pt x="63" y="988"/>
                    <a:pt x="63" y="1004"/>
                  </a:cubicBezTo>
                  <a:cubicBezTo>
                    <a:pt x="71" y="1020"/>
                    <a:pt x="55" y="1020"/>
                    <a:pt x="47" y="1035"/>
                  </a:cubicBezTo>
                  <a:cubicBezTo>
                    <a:pt x="39" y="1059"/>
                    <a:pt x="47" y="1091"/>
                    <a:pt x="31" y="1067"/>
                  </a:cubicBezTo>
                  <a:cubicBezTo>
                    <a:pt x="23" y="1044"/>
                    <a:pt x="16" y="1044"/>
                    <a:pt x="23" y="1012"/>
                  </a:cubicBezTo>
                  <a:cubicBezTo>
                    <a:pt x="31" y="972"/>
                    <a:pt x="39" y="957"/>
                    <a:pt x="23" y="972"/>
                  </a:cubicBezTo>
                  <a:cubicBezTo>
                    <a:pt x="8" y="988"/>
                    <a:pt x="0" y="1004"/>
                    <a:pt x="8" y="1028"/>
                  </a:cubicBezTo>
                  <a:cubicBezTo>
                    <a:pt x="16" y="1051"/>
                    <a:pt x="8" y="1083"/>
                    <a:pt x="16" y="1107"/>
                  </a:cubicBezTo>
                  <a:cubicBezTo>
                    <a:pt x="23" y="1123"/>
                    <a:pt x="23" y="1130"/>
                    <a:pt x="23" y="1138"/>
                  </a:cubicBezTo>
                  <a:cubicBezTo>
                    <a:pt x="63" y="1154"/>
                    <a:pt x="110" y="1170"/>
                    <a:pt x="126" y="1178"/>
                  </a:cubicBezTo>
                  <a:cubicBezTo>
                    <a:pt x="158" y="1186"/>
                    <a:pt x="150" y="1186"/>
                    <a:pt x="158" y="1225"/>
                  </a:cubicBezTo>
                  <a:cubicBezTo>
                    <a:pt x="166" y="1265"/>
                    <a:pt x="181" y="1241"/>
                    <a:pt x="213" y="1241"/>
                  </a:cubicBezTo>
                  <a:cubicBezTo>
                    <a:pt x="253" y="1241"/>
                    <a:pt x="276" y="1281"/>
                    <a:pt x="300" y="1328"/>
                  </a:cubicBezTo>
                  <a:cubicBezTo>
                    <a:pt x="332" y="1368"/>
                    <a:pt x="284" y="1447"/>
                    <a:pt x="284" y="1486"/>
                  </a:cubicBezTo>
                  <a:cubicBezTo>
                    <a:pt x="276" y="1518"/>
                    <a:pt x="276" y="1541"/>
                    <a:pt x="292" y="1557"/>
                  </a:cubicBezTo>
                  <a:cubicBezTo>
                    <a:pt x="308" y="1565"/>
                    <a:pt x="363" y="1565"/>
                    <a:pt x="395" y="1589"/>
                  </a:cubicBezTo>
                  <a:cubicBezTo>
                    <a:pt x="419" y="1613"/>
                    <a:pt x="482" y="1613"/>
                    <a:pt x="521" y="1605"/>
                  </a:cubicBezTo>
                  <a:cubicBezTo>
                    <a:pt x="561" y="1589"/>
                    <a:pt x="569" y="1565"/>
                    <a:pt x="608" y="1589"/>
                  </a:cubicBezTo>
                  <a:cubicBezTo>
                    <a:pt x="648" y="1605"/>
                    <a:pt x="656" y="1597"/>
                    <a:pt x="696" y="1597"/>
                  </a:cubicBezTo>
                  <a:cubicBezTo>
                    <a:pt x="727" y="1597"/>
                    <a:pt x="735" y="1605"/>
                    <a:pt x="751" y="1628"/>
                  </a:cubicBezTo>
                  <a:cubicBezTo>
                    <a:pt x="774" y="1652"/>
                    <a:pt x="774" y="1660"/>
                    <a:pt x="790" y="1660"/>
                  </a:cubicBezTo>
                  <a:cubicBezTo>
                    <a:pt x="806" y="1660"/>
                    <a:pt x="854" y="1652"/>
                    <a:pt x="869" y="1676"/>
                  </a:cubicBezTo>
                  <a:cubicBezTo>
                    <a:pt x="885" y="1692"/>
                    <a:pt x="940" y="1668"/>
                    <a:pt x="956" y="1660"/>
                  </a:cubicBezTo>
                  <a:cubicBezTo>
                    <a:pt x="972" y="1644"/>
                    <a:pt x="1020" y="1660"/>
                    <a:pt x="1043" y="1692"/>
                  </a:cubicBezTo>
                  <a:cubicBezTo>
                    <a:pt x="1067" y="1723"/>
                    <a:pt x="1138" y="1708"/>
                    <a:pt x="1154" y="1692"/>
                  </a:cubicBezTo>
                  <a:cubicBezTo>
                    <a:pt x="1170" y="1684"/>
                    <a:pt x="1233" y="1684"/>
                    <a:pt x="1304" y="1692"/>
                  </a:cubicBezTo>
                  <a:cubicBezTo>
                    <a:pt x="1383" y="1692"/>
                    <a:pt x="1336" y="1684"/>
                    <a:pt x="1351" y="1676"/>
                  </a:cubicBezTo>
                  <a:cubicBezTo>
                    <a:pt x="1367" y="1660"/>
                    <a:pt x="1407" y="1676"/>
                    <a:pt x="1438" y="1684"/>
                  </a:cubicBezTo>
                  <a:cubicBezTo>
                    <a:pt x="1462" y="1692"/>
                    <a:pt x="1526" y="1692"/>
                    <a:pt x="1549" y="1676"/>
                  </a:cubicBezTo>
                  <a:cubicBezTo>
                    <a:pt x="1573" y="1668"/>
                    <a:pt x="1731" y="1708"/>
                    <a:pt x="1786" y="1739"/>
                  </a:cubicBezTo>
                  <a:cubicBezTo>
                    <a:pt x="1842" y="1763"/>
                    <a:pt x="2205" y="1810"/>
                    <a:pt x="2205" y="1810"/>
                  </a:cubicBezTo>
                  <a:cubicBezTo>
                    <a:pt x="2213" y="1818"/>
                    <a:pt x="2213" y="1818"/>
                    <a:pt x="2213" y="1818"/>
                  </a:cubicBezTo>
                  <a:cubicBezTo>
                    <a:pt x="2213" y="1794"/>
                    <a:pt x="2213" y="1771"/>
                    <a:pt x="2213" y="1763"/>
                  </a:cubicBezTo>
                  <a:cubicBezTo>
                    <a:pt x="2213" y="1739"/>
                    <a:pt x="2237" y="1700"/>
                    <a:pt x="2221" y="1676"/>
                  </a:cubicBezTo>
                  <a:cubicBezTo>
                    <a:pt x="2213" y="1660"/>
                    <a:pt x="2205" y="1518"/>
                    <a:pt x="2229" y="1486"/>
                  </a:cubicBezTo>
                  <a:cubicBezTo>
                    <a:pt x="2245" y="1455"/>
                    <a:pt x="2324" y="1051"/>
                    <a:pt x="2332" y="1020"/>
                  </a:cubicBezTo>
                </a:path>
              </a:pathLst>
            </a:custGeom>
            <a:solidFill>
              <a:schemeClr val="accent6"/>
            </a:solidFill>
            <a:ln>
              <a:solidFill>
                <a:schemeClr val="bg2"/>
              </a:solidFill>
            </a:ln>
            <a:effectLst/>
          </p:spPr>
          <p:txBody>
            <a:bodyPr wrap="none" anchor="ctr"/>
            <a:lstStyle/>
            <a:p>
              <a:endParaRPr lang="en-US"/>
            </a:p>
          </p:txBody>
        </p:sp>
        <p:sp>
          <p:nvSpPr>
            <p:cNvPr id="62" name="Freeform 222"/>
            <p:cNvSpPr>
              <a:spLocks noChangeArrowheads="1"/>
            </p:cNvSpPr>
            <p:nvPr/>
          </p:nvSpPr>
          <p:spPr bwMode="auto">
            <a:xfrm>
              <a:off x="7593649" y="3116146"/>
              <a:ext cx="1294173" cy="960193"/>
            </a:xfrm>
            <a:custGeom>
              <a:avLst/>
              <a:gdLst>
                <a:gd name="T0" fmla="*/ 1486 w 2459"/>
                <a:gd name="T1" fmla="*/ 1700 h 1827"/>
                <a:gd name="T2" fmla="*/ 1304 w 2459"/>
                <a:gd name="T3" fmla="*/ 1700 h 1827"/>
                <a:gd name="T4" fmla="*/ 893 w 2459"/>
                <a:gd name="T5" fmla="*/ 1692 h 1827"/>
                <a:gd name="T6" fmla="*/ 696 w 2459"/>
                <a:gd name="T7" fmla="*/ 1605 h 1827"/>
                <a:gd name="T8" fmla="*/ 466 w 2459"/>
                <a:gd name="T9" fmla="*/ 1621 h 1827"/>
                <a:gd name="T10" fmla="*/ 292 w 2459"/>
                <a:gd name="T11" fmla="*/ 1320 h 1827"/>
                <a:gd name="T12" fmla="*/ 23 w 2459"/>
                <a:gd name="T13" fmla="*/ 1146 h 1827"/>
                <a:gd name="T14" fmla="*/ 23 w 2459"/>
                <a:gd name="T15" fmla="*/ 972 h 1827"/>
                <a:gd name="T16" fmla="*/ 39 w 2459"/>
                <a:gd name="T17" fmla="*/ 1075 h 1827"/>
                <a:gd name="T18" fmla="*/ 87 w 2459"/>
                <a:gd name="T19" fmla="*/ 957 h 1827"/>
                <a:gd name="T20" fmla="*/ 39 w 2459"/>
                <a:gd name="T21" fmla="*/ 941 h 1827"/>
                <a:gd name="T22" fmla="*/ 94 w 2459"/>
                <a:gd name="T23" fmla="*/ 846 h 1827"/>
                <a:gd name="T24" fmla="*/ 79 w 2459"/>
                <a:gd name="T25" fmla="*/ 791 h 1827"/>
                <a:gd name="T26" fmla="*/ 71 w 2459"/>
                <a:gd name="T27" fmla="*/ 656 h 1827"/>
                <a:gd name="T28" fmla="*/ 63 w 2459"/>
                <a:gd name="T29" fmla="*/ 379 h 1827"/>
                <a:gd name="T30" fmla="*/ 71 w 2459"/>
                <a:gd name="T31" fmla="*/ 126 h 1827"/>
                <a:gd name="T32" fmla="*/ 553 w 2459"/>
                <a:gd name="T33" fmla="*/ 395 h 1827"/>
                <a:gd name="T34" fmla="*/ 632 w 2459"/>
                <a:gd name="T35" fmla="*/ 522 h 1827"/>
                <a:gd name="T36" fmla="*/ 616 w 2459"/>
                <a:gd name="T37" fmla="*/ 625 h 1827"/>
                <a:gd name="T38" fmla="*/ 545 w 2459"/>
                <a:gd name="T39" fmla="*/ 783 h 1827"/>
                <a:gd name="T40" fmla="*/ 498 w 2459"/>
                <a:gd name="T41" fmla="*/ 806 h 1827"/>
                <a:gd name="T42" fmla="*/ 443 w 2459"/>
                <a:gd name="T43" fmla="*/ 830 h 1827"/>
                <a:gd name="T44" fmla="*/ 632 w 2459"/>
                <a:gd name="T45" fmla="*/ 791 h 1827"/>
                <a:gd name="T46" fmla="*/ 687 w 2459"/>
                <a:gd name="T47" fmla="*/ 609 h 1827"/>
                <a:gd name="T48" fmla="*/ 743 w 2459"/>
                <a:gd name="T49" fmla="*/ 388 h 1827"/>
                <a:gd name="T50" fmla="*/ 719 w 2459"/>
                <a:gd name="T51" fmla="*/ 277 h 1827"/>
                <a:gd name="T52" fmla="*/ 767 w 2459"/>
                <a:gd name="T53" fmla="*/ 182 h 1827"/>
                <a:gd name="T54" fmla="*/ 672 w 2459"/>
                <a:gd name="T55" fmla="*/ 16 h 1827"/>
                <a:gd name="T56" fmla="*/ 2340 w 2459"/>
                <a:gd name="T57" fmla="*/ 1028 h 1827"/>
                <a:gd name="T58" fmla="*/ 1557 w 2459"/>
                <a:gd name="T59" fmla="*/ 1684 h 1827"/>
                <a:gd name="T60" fmla="*/ 2221 w 2459"/>
                <a:gd name="T61" fmla="*/ 1684 h 1827"/>
                <a:gd name="T62" fmla="*/ 703 w 2459"/>
                <a:gd name="T63" fmla="*/ 55 h 1827"/>
                <a:gd name="T64" fmla="*/ 743 w 2459"/>
                <a:gd name="T65" fmla="*/ 269 h 1827"/>
                <a:gd name="T66" fmla="*/ 703 w 2459"/>
                <a:gd name="T67" fmla="*/ 293 h 1827"/>
                <a:gd name="T68" fmla="*/ 767 w 2459"/>
                <a:gd name="T69" fmla="*/ 459 h 1827"/>
                <a:gd name="T70" fmla="*/ 680 w 2459"/>
                <a:gd name="T71" fmla="*/ 656 h 1827"/>
                <a:gd name="T72" fmla="*/ 577 w 2459"/>
                <a:gd name="T73" fmla="*/ 846 h 1827"/>
                <a:gd name="T74" fmla="*/ 482 w 2459"/>
                <a:gd name="T75" fmla="*/ 767 h 1827"/>
                <a:gd name="T76" fmla="*/ 529 w 2459"/>
                <a:gd name="T77" fmla="*/ 775 h 1827"/>
                <a:gd name="T78" fmla="*/ 616 w 2459"/>
                <a:gd name="T79" fmla="*/ 712 h 1827"/>
                <a:gd name="T80" fmla="*/ 656 w 2459"/>
                <a:gd name="T81" fmla="*/ 577 h 1827"/>
                <a:gd name="T82" fmla="*/ 616 w 2459"/>
                <a:gd name="T83" fmla="*/ 435 h 1827"/>
                <a:gd name="T84" fmla="*/ 419 w 2459"/>
                <a:gd name="T85" fmla="*/ 340 h 1827"/>
                <a:gd name="T86" fmla="*/ 63 w 2459"/>
                <a:gd name="T87" fmla="*/ 182 h 1827"/>
                <a:gd name="T88" fmla="*/ 79 w 2459"/>
                <a:gd name="T89" fmla="*/ 609 h 1827"/>
                <a:gd name="T90" fmla="*/ 55 w 2459"/>
                <a:gd name="T91" fmla="*/ 783 h 1827"/>
                <a:gd name="T92" fmla="*/ 126 w 2459"/>
                <a:gd name="T93" fmla="*/ 814 h 1827"/>
                <a:gd name="T94" fmla="*/ 55 w 2459"/>
                <a:gd name="T95" fmla="*/ 838 h 1827"/>
                <a:gd name="T96" fmla="*/ 118 w 2459"/>
                <a:gd name="T97" fmla="*/ 941 h 1827"/>
                <a:gd name="T98" fmla="*/ 63 w 2459"/>
                <a:gd name="T99" fmla="*/ 1036 h 1827"/>
                <a:gd name="T100" fmla="*/ 23 w 2459"/>
                <a:gd name="T101" fmla="*/ 996 h 1827"/>
                <a:gd name="T102" fmla="*/ 31 w 2459"/>
                <a:gd name="T103" fmla="*/ 1138 h 1827"/>
                <a:gd name="T104" fmla="*/ 292 w 2459"/>
                <a:gd name="T105" fmla="*/ 1320 h 1827"/>
                <a:gd name="T106" fmla="*/ 466 w 2459"/>
                <a:gd name="T107" fmla="*/ 1613 h 1827"/>
                <a:gd name="T108" fmla="*/ 696 w 2459"/>
                <a:gd name="T109" fmla="*/ 1597 h 1827"/>
                <a:gd name="T110" fmla="*/ 893 w 2459"/>
                <a:gd name="T111" fmla="*/ 1684 h 1827"/>
                <a:gd name="T112" fmla="*/ 1304 w 2459"/>
                <a:gd name="T113" fmla="*/ 1692 h 1827"/>
                <a:gd name="T114" fmla="*/ 1549 w 2459"/>
                <a:gd name="T115" fmla="*/ 168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59" h="1827">
                  <a:moveTo>
                    <a:pt x="2221" y="1826"/>
                  </a:moveTo>
                  <a:lnTo>
                    <a:pt x="2221" y="1826"/>
                  </a:lnTo>
                  <a:cubicBezTo>
                    <a:pt x="2205" y="1826"/>
                    <a:pt x="2205" y="1826"/>
                    <a:pt x="2205" y="1826"/>
                  </a:cubicBezTo>
                  <a:cubicBezTo>
                    <a:pt x="2190" y="1826"/>
                    <a:pt x="1842" y="1779"/>
                    <a:pt x="1786" y="1747"/>
                  </a:cubicBezTo>
                  <a:cubicBezTo>
                    <a:pt x="1739" y="1723"/>
                    <a:pt x="1604" y="1684"/>
                    <a:pt x="1557" y="1684"/>
                  </a:cubicBezTo>
                  <a:cubicBezTo>
                    <a:pt x="1549" y="1684"/>
                    <a:pt x="1549" y="1692"/>
                    <a:pt x="1549" y="1692"/>
                  </a:cubicBezTo>
                  <a:cubicBezTo>
                    <a:pt x="1533" y="1692"/>
                    <a:pt x="1518" y="1700"/>
                    <a:pt x="1486" y="1700"/>
                  </a:cubicBezTo>
                  <a:cubicBezTo>
                    <a:pt x="1470" y="1700"/>
                    <a:pt x="1446" y="1700"/>
                    <a:pt x="1438" y="1692"/>
                  </a:cubicBezTo>
                  <a:cubicBezTo>
                    <a:pt x="1423" y="1684"/>
                    <a:pt x="1391" y="1676"/>
                    <a:pt x="1375" y="1676"/>
                  </a:cubicBezTo>
                  <a:cubicBezTo>
                    <a:pt x="1359" y="1676"/>
                    <a:pt x="1359" y="1676"/>
                    <a:pt x="1351" y="1684"/>
                  </a:cubicBezTo>
                  <a:cubicBezTo>
                    <a:pt x="1351" y="1684"/>
                    <a:pt x="1351" y="1684"/>
                    <a:pt x="1351" y="1692"/>
                  </a:cubicBezTo>
                  <a:cubicBezTo>
                    <a:pt x="1351" y="1692"/>
                    <a:pt x="1359" y="1700"/>
                    <a:pt x="1351" y="1700"/>
                  </a:cubicBezTo>
                  <a:cubicBezTo>
                    <a:pt x="1351" y="1700"/>
                    <a:pt x="1351" y="1700"/>
                    <a:pt x="1344" y="1700"/>
                  </a:cubicBezTo>
                  <a:cubicBezTo>
                    <a:pt x="1336" y="1700"/>
                    <a:pt x="1320" y="1700"/>
                    <a:pt x="1304" y="1700"/>
                  </a:cubicBezTo>
                  <a:cubicBezTo>
                    <a:pt x="1273" y="1700"/>
                    <a:pt x="1241" y="1700"/>
                    <a:pt x="1217" y="1700"/>
                  </a:cubicBezTo>
                  <a:cubicBezTo>
                    <a:pt x="1178" y="1700"/>
                    <a:pt x="1162" y="1700"/>
                    <a:pt x="1154" y="1708"/>
                  </a:cubicBezTo>
                  <a:cubicBezTo>
                    <a:pt x="1146" y="1716"/>
                    <a:pt x="1114" y="1723"/>
                    <a:pt x="1091" y="1723"/>
                  </a:cubicBezTo>
                  <a:cubicBezTo>
                    <a:pt x="1067" y="1723"/>
                    <a:pt x="1051" y="1716"/>
                    <a:pt x="1043" y="1700"/>
                  </a:cubicBezTo>
                  <a:cubicBezTo>
                    <a:pt x="1020" y="1676"/>
                    <a:pt x="988" y="1668"/>
                    <a:pt x="972" y="1668"/>
                  </a:cubicBezTo>
                  <a:cubicBezTo>
                    <a:pt x="964" y="1668"/>
                    <a:pt x="964" y="1668"/>
                    <a:pt x="956" y="1668"/>
                  </a:cubicBezTo>
                  <a:cubicBezTo>
                    <a:pt x="948" y="1676"/>
                    <a:pt x="917" y="1692"/>
                    <a:pt x="893" y="1692"/>
                  </a:cubicBezTo>
                  <a:cubicBezTo>
                    <a:pt x="877" y="1692"/>
                    <a:pt x="869" y="1684"/>
                    <a:pt x="869" y="1684"/>
                  </a:cubicBezTo>
                  <a:cubicBezTo>
                    <a:pt x="861" y="1676"/>
                    <a:pt x="846" y="1668"/>
                    <a:pt x="822" y="1668"/>
                  </a:cubicBezTo>
                  <a:cubicBezTo>
                    <a:pt x="814" y="1668"/>
                    <a:pt x="798" y="1668"/>
                    <a:pt x="790" y="1676"/>
                  </a:cubicBezTo>
                  <a:cubicBezTo>
                    <a:pt x="774" y="1676"/>
                    <a:pt x="774" y="1668"/>
                    <a:pt x="759" y="1652"/>
                  </a:cubicBezTo>
                  <a:cubicBezTo>
                    <a:pt x="759" y="1644"/>
                    <a:pt x="751" y="1644"/>
                    <a:pt x="751" y="1636"/>
                  </a:cubicBezTo>
                  <a:cubicBezTo>
                    <a:pt x="743" y="1636"/>
                    <a:pt x="743" y="1636"/>
                    <a:pt x="743" y="1636"/>
                  </a:cubicBezTo>
                  <a:cubicBezTo>
                    <a:pt x="727" y="1613"/>
                    <a:pt x="719" y="1605"/>
                    <a:pt x="696" y="1605"/>
                  </a:cubicBezTo>
                  <a:cubicBezTo>
                    <a:pt x="680" y="1605"/>
                    <a:pt x="672" y="1605"/>
                    <a:pt x="664" y="1605"/>
                  </a:cubicBezTo>
                  <a:cubicBezTo>
                    <a:pt x="664" y="1605"/>
                    <a:pt x="656" y="1613"/>
                    <a:pt x="648" y="1613"/>
                  </a:cubicBezTo>
                  <a:cubicBezTo>
                    <a:pt x="632" y="1613"/>
                    <a:pt x="624" y="1605"/>
                    <a:pt x="608" y="1597"/>
                  </a:cubicBezTo>
                  <a:cubicBezTo>
                    <a:pt x="593" y="1597"/>
                    <a:pt x="585" y="1589"/>
                    <a:pt x="577" y="1589"/>
                  </a:cubicBezTo>
                  <a:cubicBezTo>
                    <a:pt x="569" y="1589"/>
                    <a:pt x="561" y="1597"/>
                    <a:pt x="553" y="1597"/>
                  </a:cubicBezTo>
                  <a:cubicBezTo>
                    <a:pt x="545" y="1605"/>
                    <a:pt x="537" y="1605"/>
                    <a:pt x="521" y="1613"/>
                  </a:cubicBezTo>
                  <a:cubicBezTo>
                    <a:pt x="506" y="1621"/>
                    <a:pt x="490" y="1621"/>
                    <a:pt x="466" y="1621"/>
                  </a:cubicBezTo>
                  <a:cubicBezTo>
                    <a:pt x="434" y="1621"/>
                    <a:pt x="403" y="1613"/>
                    <a:pt x="387" y="1597"/>
                  </a:cubicBezTo>
                  <a:cubicBezTo>
                    <a:pt x="371" y="1581"/>
                    <a:pt x="348" y="1581"/>
                    <a:pt x="324" y="1573"/>
                  </a:cubicBezTo>
                  <a:cubicBezTo>
                    <a:pt x="308" y="1573"/>
                    <a:pt x="300" y="1573"/>
                    <a:pt x="292" y="1565"/>
                  </a:cubicBezTo>
                  <a:cubicBezTo>
                    <a:pt x="276" y="1549"/>
                    <a:pt x="268" y="1526"/>
                    <a:pt x="276" y="1494"/>
                  </a:cubicBezTo>
                  <a:cubicBezTo>
                    <a:pt x="276" y="1478"/>
                    <a:pt x="284" y="1463"/>
                    <a:pt x="292" y="1455"/>
                  </a:cubicBezTo>
                  <a:cubicBezTo>
                    <a:pt x="300" y="1415"/>
                    <a:pt x="316" y="1368"/>
                    <a:pt x="300" y="1336"/>
                  </a:cubicBezTo>
                  <a:cubicBezTo>
                    <a:pt x="292" y="1328"/>
                    <a:pt x="292" y="1328"/>
                    <a:pt x="292" y="1320"/>
                  </a:cubicBezTo>
                  <a:cubicBezTo>
                    <a:pt x="268" y="1281"/>
                    <a:pt x="245" y="1249"/>
                    <a:pt x="213" y="1249"/>
                  </a:cubicBezTo>
                  <a:cubicBezTo>
                    <a:pt x="205" y="1249"/>
                    <a:pt x="197" y="1257"/>
                    <a:pt x="190" y="1257"/>
                  </a:cubicBezTo>
                  <a:cubicBezTo>
                    <a:pt x="181" y="1257"/>
                    <a:pt x="181" y="1257"/>
                    <a:pt x="174" y="1257"/>
                  </a:cubicBezTo>
                  <a:cubicBezTo>
                    <a:pt x="166" y="1257"/>
                    <a:pt x="158" y="1249"/>
                    <a:pt x="158" y="1233"/>
                  </a:cubicBezTo>
                  <a:cubicBezTo>
                    <a:pt x="158" y="1233"/>
                    <a:pt x="158" y="1225"/>
                    <a:pt x="150" y="1225"/>
                  </a:cubicBezTo>
                  <a:cubicBezTo>
                    <a:pt x="150" y="1194"/>
                    <a:pt x="150" y="1194"/>
                    <a:pt x="126" y="1186"/>
                  </a:cubicBezTo>
                  <a:cubicBezTo>
                    <a:pt x="110" y="1178"/>
                    <a:pt x="63" y="1162"/>
                    <a:pt x="23" y="1146"/>
                  </a:cubicBezTo>
                  <a:lnTo>
                    <a:pt x="23" y="1146"/>
                  </a:lnTo>
                  <a:lnTo>
                    <a:pt x="23" y="1146"/>
                  </a:lnTo>
                  <a:cubicBezTo>
                    <a:pt x="23" y="1138"/>
                    <a:pt x="23" y="1138"/>
                    <a:pt x="16" y="1131"/>
                  </a:cubicBezTo>
                  <a:cubicBezTo>
                    <a:pt x="16" y="1131"/>
                    <a:pt x="16" y="1123"/>
                    <a:pt x="16" y="1115"/>
                  </a:cubicBezTo>
                  <a:cubicBezTo>
                    <a:pt x="8" y="1099"/>
                    <a:pt x="8" y="1083"/>
                    <a:pt x="8" y="1067"/>
                  </a:cubicBezTo>
                  <a:cubicBezTo>
                    <a:pt x="8" y="1059"/>
                    <a:pt x="8" y="1043"/>
                    <a:pt x="8" y="1036"/>
                  </a:cubicBezTo>
                  <a:cubicBezTo>
                    <a:pt x="0" y="1012"/>
                    <a:pt x="8" y="988"/>
                    <a:pt x="23" y="972"/>
                  </a:cubicBezTo>
                  <a:cubicBezTo>
                    <a:pt x="23" y="972"/>
                    <a:pt x="23" y="965"/>
                    <a:pt x="31" y="965"/>
                  </a:cubicBezTo>
                  <a:lnTo>
                    <a:pt x="31" y="972"/>
                  </a:lnTo>
                  <a:cubicBezTo>
                    <a:pt x="39" y="972"/>
                    <a:pt x="31" y="980"/>
                    <a:pt x="31" y="996"/>
                  </a:cubicBezTo>
                  <a:cubicBezTo>
                    <a:pt x="31" y="1004"/>
                    <a:pt x="31" y="1012"/>
                    <a:pt x="23" y="1020"/>
                  </a:cubicBezTo>
                  <a:cubicBezTo>
                    <a:pt x="23" y="1052"/>
                    <a:pt x="23" y="1052"/>
                    <a:pt x="31" y="1067"/>
                  </a:cubicBezTo>
                  <a:cubicBezTo>
                    <a:pt x="39" y="1075"/>
                    <a:pt x="39" y="1075"/>
                    <a:pt x="39" y="1075"/>
                  </a:cubicBezTo>
                  <a:lnTo>
                    <a:pt x="39" y="1075"/>
                  </a:lnTo>
                  <a:cubicBezTo>
                    <a:pt x="39" y="1075"/>
                    <a:pt x="39" y="1075"/>
                    <a:pt x="39" y="1067"/>
                  </a:cubicBezTo>
                  <a:cubicBezTo>
                    <a:pt x="39" y="1059"/>
                    <a:pt x="39" y="1052"/>
                    <a:pt x="39" y="1043"/>
                  </a:cubicBezTo>
                  <a:cubicBezTo>
                    <a:pt x="47" y="1036"/>
                    <a:pt x="47" y="1036"/>
                    <a:pt x="55" y="1028"/>
                  </a:cubicBezTo>
                  <a:cubicBezTo>
                    <a:pt x="63" y="1028"/>
                    <a:pt x="63" y="1020"/>
                    <a:pt x="63" y="1012"/>
                  </a:cubicBezTo>
                  <a:cubicBezTo>
                    <a:pt x="63" y="996"/>
                    <a:pt x="63" y="988"/>
                    <a:pt x="63" y="972"/>
                  </a:cubicBezTo>
                  <a:cubicBezTo>
                    <a:pt x="63" y="965"/>
                    <a:pt x="71" y="957"/>
                    <a:pt x="79" y="957"/>
                  </a:cubicBezTo>
                  <a:lnTo>
                    <a:pt x="87" y="957"/>
                  </a:lnTo>
                  <a:cubicBezTo>
                    <a:pt x="94" y="965"/>
                    <a:pt x="103" y="965"/>
                    <a:pt x="103" y="965"/>
                  </a:cubicBezTo>
                  <a:cubicBezTo>
                    <a:pt x="118" y="957"/>
                    <a:pt x="118" y="957"/>
                    <a:pt x="118" y="957"/>
                  </a:cubicBezTo>
                  <a:cubicBezTo>
                    <a:pt x="118" y="957"/>
                    <a:pt x="118" y="957"/>
                    <a:pt x="110" y="949"/>
                  </a:cubicBezTo>
                  <a:cubicBezTo>
                    <a:pt x="110" y="941"/>
                    <a:pt x="110" y="941"/>
                    <a:pt x="103" y="941"/>
                  </a:cubicBezTo>
                  <a:lnTo>
                    <a:pt x="103" y="949"/>
                  </a:lnTo>
                  <a:cubicBezTo>
                    <a:pt x="94" y="949"/>
                    <a:pt x="79" y="949"/>
                    <a:pt x="63" y="949"/>
                  </a:cubicBezTo>
                  <a:cubicBezTo>
                    <a:pt x="55" y="949"/>
                    <a:pt x="47" y="949"/>
                    <a:pt x="39" y="941"/>
                  </a:cubicBezTo>
                  <a:cubicBezTo>
                    <a:pt x="39" y="933"/>
                    <a:pt x="39" y="933"/>
                    <a:pt x="47" y="925"/>
                  </a:cubicBezTo>
                  <a:cubicBezTo>
                    <a:pt x="47" y="917"/>
                    <a:pt x="47" y="901"/>
                    <a:pt x="47" y="893"/>
                  </a:cubicBezTo>
                  <a:cubicBezTo>
                    <a:pt x="47" y="862"/>
                    <a:pt x="47" y="854"/>
                    <a:pt x="47" y="838"/>
                  </a:cubicBezTo>
                  <a:cubicBezTo>
                    <a:pt x="47" y="830"/>
                    <a:pt x="47" y="830"/>
                    <a:pt x="47" y="830"/>
                  </a:cubicBezTo>
                  <a:cubicBezTo>
                    <a:pt x="55" y="830"/>
                    <a:pt x="55" y="830"/>
                    <a:pt x="55" y="830"/>
                  </a:cubicBezTo>
                  <a:cubicBezTo>
                    <a:pt x="63" y="830"/>
                    <a:pt x="63" y="830"/>
                    <a:pt x="63" y="830"/>
                  </a:cubicBezTo>
                  <a:cubicBezTo>
                    <a:pt x="71" y="838"/>
                    <a:pt x="79" y="846"/>
                    <a:pt x="94" y="846"/>
                  </a:cubicBezTo>
                  <a:cubicBezTo>
                    <a:pt x="110" y="846"/>
                    <a:pt x="110" y="846"/>
                    <a:pt x="118" y="838"/>
                  </a:cubicBezTo>
                  <a:lnTo>
                    <a:pt x="126" y="830"/>
                  </a:lnTo>
                  <a:cubicBezTo>
                    <a:pt x="134" y="830"/>
                    <a:pt x="134" y="830"/>
                    <a:pt x="134" y="830"/>
                  </a:cubicBezTo>
                  <a:cubicBezTo>
                    <a:pt x="134" y="822"/>
                    <a:pt x="126" y="822"/>
                    <a:pt x="126" y="822"/>
                  </a:cubicBezTo>
                  <a:cubicBezTo>
                    <a:pt x="118" y="822"/>
                    <a:pt x="110" y="814"/>
                    <a:pt x="110" y="814"/>
                  </a:cubicBezTo>
                  <a:cubicBezTo>
                    <a:pt x="103" y="806"/>
                    <a:pt x="94" y="799"/>
                    <a:pt x="87" y="791"/>
                  </a:cubicBezTo>
                  <a:cubicBezTo>
                    <a:pt x="79" y="791"/>
                    <a:pt x="79" y="791"/>
                    <a:pt x="79" y="791"/>
                  </a:cubicBezTo>
                  <a:cubicBezTo>
                    <a:pt x="71" y="791"/>
                    <a:pt x="71" y="791"/>
                    <a:pt x="63" y="791"/>
                  </a:cubicBezTo>
                  <a:cubicBezTo>
                    <a:pt x="63" y="791"/>
                    <a:pt x="63" y="799"/>
                    <a:pt x="55" y="799"/>
                  </a:cubicBezTo>
                  <a:lnTo>
                    <a:pt x="47" y="791"/>
                  </a:lnTo>
                  <a:cubicBezTo>
                    <a:pt x="39" y="775"/>
                    <a:pt x="39" y="767"/>
                    <a:pt x="47" y="751"/>
                  </a:cubicBezTo>
                  <a:cubicBezTo>
                    <a:pt x="55" y="751"/>
                    <a:pt x="55" y="743"/>
                    <a:pt x="55" y="735"/>
                  </a:cubicBezTo>
                  <a:cubicBezTo>
                    <a:pt x="63" y="719"/>
                    <a:pt x="63" y="704"/>
                    <a:pt x="63" y="696"/>
                  </a:cubicBezTo>
                  <a:cubicBezTo>
                    <a:pt x="71" y="680"/>
                    <a:pt x="71" y="672"/>
                    <a:pt x="71" y="656"/>
                  </a:cubicBezTo>
                  <a:cubicBezTo>
                    <a:pt x="71" y="648"/>
                    <a:pt x="71" y="648"/>
                    <a:pt x="71" y="648"/>
                  </a:cubicBezTo>
                  <a:cubicBezTo>
                    <a:pt x="79" y="632"/>
                    <a:pt x="79" y="632"/>
                    <a:pt x="79" y="632"/>
                  </a:cubicBezTo>
                  <a:cubicBezTo>
                    <a:pt x="71" y="632"/>
                    <a:pt x="71" y="625"/>
                    <a:pt x="71" y="609"/>
                  </a:cubicBezTo>
                  <a:cubicBezTo>
                    <a:pt x="71" y="601"/>
                    <a:pt x="71" y="601"/>
                    <a:pt x="71" y="601"/>
                  </a:cubicBezTo>
                  <a:cubicBezTo>
                    <a:pt x="63" y="561"/>
                    <a:pt x="55" y="506"/>
                    <a:pt x="63" y="459"/>
                  </a:cubicBezTo>
                  <a:cubicBezTo>
                    <a:pt x="63" y="451"/>
                    <a:pt x="63" y="443"/>
                    <a:pt x="63" y="443"/>
                  </a:cubicBezTo>
                  <a:cubicBezTo>
                    <a:pt x="63" y="411"/>
                    <a:pt x="63" y="411"/>
                    <a:pt x="63" y="379"/>
                  </a:cubicBezTo>
                  <a:cubicBezTo>
                    <a:pt x="55" y="364"/>
                    <a:pt x="47" y="348"/>
                    <a:pt x="39" y="340"/>
                  </a:cubicBezTo>
                  <a:cubicBezTo>
                    <a:pt x="31" y="324"/>
                    <a:pt x="23" y="308"/>
                    <a:pt x="23" y="285"/>
                  </a:cubicBezTo>
                  <a:cubicBezTo>
                    <a:pt x="16" y="245"/>
                    <a:pt x="47" y="198"/>
                    <a:pt x="55" y="174"/>
                  </a:cubicBezTo>
                  <a:cubicBezTo>
                    <a:pt x="63" y="174"/>
                    <a:pt x="63" y="166"/>
                    <a:pt x="63" y="166"/>
                  </a:cubicBezTo>
                  <a:cubicBezTo>
                    <a:pt x="71" y="158"/>
                    <a:pt x="71" y="158"/>
                    <a:pt x="71" y="150"/>
                  </a:cubicBezTo>
                  <a:cubicBezTo>
                    <a:pt x="71" y="150"/>
                    <a:pt x="71" y="150"/>
                    <a:pt x="63" y="135"/>
                  </a:cubicBezTo>
                  <a:lnTo>
                    <a:pt x="71" y="126"/>
                  </a:lnTo>
                  <a:lnTo>
                    <a:pt x="71" y="126"/>
                  </a:lnTo>
                  <a:cubicBezTo>
                    <a:pt x="79" y="126"/>
                    <a:pt x="87" y="135"/>
                    <a:pt x="87" y="135"/>
                  </a:cubicBezTo>
                  <a:cubicBezTo>
                    <a:pt x="158" y="245"/>
                    <a:pt x="300" y="293"/>
                    <a:pt x="379" y="316"/>
                  </a:cubicBezTo>
                  <a:cubicBezTo>
                    <a:pt x="395" y="324"/>
                    <a:pt x="411" y="324"/>
                    <a:pt x="419" y="332"/>
                  </a:cubicBezTo>
                  <a:cubicBezTo>
                    <a:pt x="434" y="332"/>
                    <a:pt x="443" y="340"/>
                    <a:pt x="450" y="340"/>
                  </a:cubicBezTo>
                  <a:cubicBezTo>
                    <a:pt x="474" y="356"/>
                    <a:pt x="474" y="356"/>
                    <a:pt x="498" y="356"/>
                  </a:cubicBezTo>
                  <a:cubicBezTo>
                    <a:pt x="529" y="356"/>
                    <a:pt x="537" y="372"/>
                    <a:pt x="553" y="395"/>
                  </a:cubicBezTo>
                  <a:cubicBezTo>
                    <a:pt x="553" y="403"/>
                    <a:pt x="561" y="411"/>
                    <a:pt x="569" y="411"/>
                  </a:cubicBezTo>
                  <a:lnTo>
                    <a:pt x="577" y="403"/>
                  </a:lnTo>
                  <a:cubicBezTo>
                    <a:pt x="577" y="395"/>
                    <a:pt x="585" y="395"/>
                    <a:pt x="593" y="395"/>
                  </a:cubicBezTo>
                  <a:cubicBezTo>
                    <a:pt x="601" y="395"/>
                    <a:pt x="616" y="411"/>
                    <a:pt x="616" y="435"/>
                  </a:cubicBezTo>
                  <a:cubicBezTo>
                    <a:pt x="624" y="443"/>
                    <a:pt x="624" y="451"/>
                    <a:pt x="624" y="466"/>
                  </a:cubicBezTo>
                  <a:cubicBezTo>
                    <a:pt x="624" y="474"/>
                    <a:pt x="624" y="490"/>
                    <a:pt x="624" y="506"/>
                  </a:cubicBezTo>
                  <a:cubicBezTo>
                    <a:pt x="624" y="514"/>
                    <a:pt x="624" y="522"/>
                    <a:pt x="632" y="522"/>
                  </a:cubicBezTo>
                  <a:lnTo>
                    <a:pt x="632" y="522"/>
                  </a:lnTo>
                  <a:cubicBezTo>
                    <a:pt x="632" y="522"/>
                    <a:pt x="632" y="522"/>
                    <a:pt x="640" y="522"/>
                  </a:cubicBezTo>
                  <a:cubicBezTo>
                    <a:pt x="648" y="522"/>
                    <a:pt x="648" y="522"/>
                    <a:pt x="656" y="530"/>
                  </a:cubicBezTo>
                  <a:cubicBezTo>
                    <a:pt x="664" y="538"/>
                    <a:pt x="664" y="561"/>
                    <a:pt x="664" y="577"/>
                  </a:cubicBezTo>
                  <a:cubicBezTo>
                    <a:pt x="664" y="585"/>
                    <a:pt x="656" y="593"/>
                    <a:pt x="640" y="593"/>
                  </a:cubicBezTo>
                  <a:cubicBezTo>
                    <a:pt x="640" y="593"/>
                    <a:pt x="632" y="601"/>
                    <a:pt x="624" y="601"/>
                  </a:cubicBezTo>
                  <a:cubicBezTo>
                    <a:pt x="616" y="609"/>
                    <a:pt x="616" y="617"/>
                    <a:pt x="616" y="625"/>
                  </a:cubicBezTo>
                  <a:cubicBezTo>
                    <a:pt x="608" y="632"/>
                    <a:pt x="608" y="641"/>
                    <a:pt x="593" y="648"/>
                  </a:cubicBezTo>
                  <a:cubicBezTo>
                    <a:pt x="593" y="656"/>
                    <a:pt x="593" y="656"/>
                    <a:pt x="593" y="656"/>
                  </a:cubicBezTo>
                  <a:cubicBezTo>
                    <a:pt x="593" y="664"/>
                    <a:pt x="608" y="672"/>
                    <a:pt x="616" y="672"/>
                  </a:cubicBezTo>
                  <a:cubicBezTo>
                    <a:pt x="632" y="680"/>
                    <a:pt x="624" y="696"/>
                    <a:pt x="624" y="712"/>
                  </a:cubicBezTo>
                  <a:cubicBezTo>
                    <a:pt x="616" y="719"/>
                    <a:pt x="616" y="735"/>
                    <a:pt x="616" y="743"/>
                  </a:cubicBezTo>
                  <a:cubicBezTo>
                    <a:pt x="616" y="767"/>
                    <a:pt x="593" y="806"/>
                    <a:pt x="569" y="799"/>
                  </a:cubicBezTo>
                  <a:cubicBezTo>
                    <a:pt x="553" y="799"/>
                    <a:pt x="545" y="791"/>
                    <a:pt x="545" y="783"/>
                  </a:cubicBezTo>
                  <a:cubicBezTo>
                    <a:pt x="545" y="775"/>
                    <a:pt x="553" y="775"/>
                    <a:pt x="545" y="767"/>
                  </a:cubicBezTo>
                  <a:lnTo>
                    <a:pt x="545" y="759"/>
                  </a:lnTo>
                  <a:cubicBezTo>
                    <a:pt x="545" y="767"/>
                    <a:pt x="545" y="767"/>
                    <a:pt x="545" y="767"/>
                  </a:cubicBezTo>
                  <a:cubicBezTo>
                    <a:pt x="537" y="767"/>
                    <a:pt x="537" y="775"/>
                    <a:pt x="529" y="783"/>
                  </a:cubicBezTo>
                  <a:lnTo>
                    <a:pt x="521" y="791"/>
                  </a:lnTo>
                  <a:cubicBezTo>
                    <a:pt x="521" y="799"/>
                    <a:pt x="521" y="814"/>
                    <a:pt x="506" y="814"/>
                  </a:cubicBezTo>
                  <a:cubicBezTo>
                    <a:pt x="498" y="814"/>
                    <a:pt x="498" y="806"/>
                    <a:pt x="498" y="806"/>
                  </a:cubicBezTo>
                  <a:cubicBezTo>
                    <a:pt x="490" y="799"/>
                    <a:pt x="498" y="791"/>
                    <a:pt x="498" y="783"/>
                  </a:cubicBezTo>
                  <a:cubicBezTo>
                    <a:pt x="498" y="775"/>
                    <a:pt x="506" y="767"/>
                    <a:pt x="506" y="759"/>
                  </a:cubicBezTo>
                  <a:cubicBezTo>
                    <a:pt x="506" y="751"/>
                    <a:pt x="506" y="751"/>
                    <a:pt x="506" y="751"/>
                  </a:cubicBezTo>
                  <a:cubicBezTo>
                    <a:pt x="498" y="751"/>
                    <a:pt x="498" y="751"/>
                    <a:pt x="490" y="767"/>
                  </a:cubicBezTo>
                  <a:cubicBezTo>
                    <a:pt x="482" y="783"/>
                    <a:pt x="474" y="791"/>
                    <a:pt x="466" y="799"/>
                  </a:cubicBezTo>
                  <a:cubicBezTo>
                    <a:pt x="458" y="806"/>
                    <a:pt x="450" y="814"/>
                    <a:pt x="443" y="822"/>
                  </a:cubicBezTo>
                  <a:lnTo>
                    <a:pt x="443" y="830"/>
                  </a:lnTo>
                  <a:cubicBezTo>
                    <a:pt x="443" y="838"/>
                    <a:pt x="458" y="846"/>
                    <a:pt x="482" y="854"/>
                  </a:cubicBezTo>
                  <a:cubicBezTo>
                    <a:pt x="490" y="854"/>
                    <a:pt x="498" y="854"/>
                    <a:pt x="506" y="862"/>
                  </a:cubicBezTo>
                  <a:cubicBezTo>
                    <a:pt x="521" y="862"/>
                    <a:pt x="529" y="862"/>
                    <a:pt x="537" y="862"/>
                  </a:cubicBezTo>
                  <a:cubicBezTo>
                    <a:pt x="537" y="862"/>
                    <a:pt x="545" y="862"/>
                    <a:pt x="545" y="854"/>
                  </a:cubicBezTo>
                  <a:cubicBezTo>
                    <a:pt x="553" y="854"/>
                    <a:pt x="561" y="846"/>
                    <a:pt x="577" y="838"/>
                  </a:cubicBezTo>
                  <a:cubicBezTo>
                    <a:pt x="608" y="830"/>
                    <a:pt x="616" y="822"/>
                    <a:pt x="624" y="806"/>
                  </a:cubicBezTo>
                  <a:cubicBezTo>
                    <a:pt x="624" y="806"/>
                    <a:pt x="632" y="799"/>
                    <a:pt x="632" y="791"/>
                  </a:cubicBezTo>
                  <a:cubicBezTo>
                    <a:pt x="656" y="775"/>
                    <a:pt x="656" y="775"/>
                    <a:pt x="656" y="759"/>
                  </a:cubicBezTo>
                  <a:lnTo>
                    <a:pt x="656" y="751"/>
                  </a:lnTo>
                  <a:lnTo>
                    <a:pt x="656" y="743"/>
                  </a:lnTo>
                  <a:cubicBezTo>
                    <a:pt x="664" y="727"/>
                    <a:pt x="664" y="719"/>
                    <a:pt x="672" y="704"/>
                  </a:cubicBezTo>
                  <a:cubicBezTo>
                    <a:pt x="680" y="688"/>
                    <a:pt x="680" y="688"/>
                    <a:pt x="672" y="656"/>
                  </a:cubicBezTo>
                  <a:cubicBezTo>
                    <a:pt x="664" y="632"/>
                    <a:pt x="672" y="625"/>
                    <a:pt x="680" y="617"/>
                  </a:cubicBezTo>
                  <a:cubicBezTo>
                    <a:pt x="680" y="609"/>
                    <a:pt x="680" y="609"/>
                    <a:pt x="687" y="609"/>
                  </a:cubicBezTo>
                  <a:cubicBezTo>
                    <a:pt x="687" y="601"/>
                    <a:pt x="687" y="601"/>
                    <a:pt x="696" y="593"/>
                  </a:cubicBezTo>
                  <a:cubicBezTo>
                    <a:pt x="703" y="585"/>
                    <a:pt x="711" y="569"/>
                    <a:pt x="727" y="561"/>
                  </a:cubicBezTo>
                  <a:cubicBezTo>
                    <a:pt x="743" y="553"/>
                    <a:pt x="743" y="546"/>
                    <a:pt x="751" y="530"/>
                  </a:cubicBezTo>
                  <a:cubicBezTo>
                    <a:pt x="751" y="522"/>
                    <a:pt x="751" y="522"/>
                    <a:pt x="751" y="522"/>
                  </a:cubicBezTo>
                  <a:cubicBezTo>
                    <a:pt x="767" y="498"/>
                    <a:pt x="767" y="474"/>
                    <a:pt x="759" y="466"/>
                  </a:cubicBezTo>
                  <a:cubicBezTo>
                    <a:pt x="751" y="459"/>
                    <a:pt x="743" y="435"/>
                    <a:pt x="735" y="411"/>
                  </a:cubicBezTo>
                  <a:cubicBezTo>
                    <a:pt x="735" y="395"/>
                    <a:pt x="743" y="395"/>
                    <a:pt x="743" y="388"/>
                  </a:cubicBezTo>
                  <a:cubicBezTo>
                    <a:pt x="751" y="388"/>
                    <a:pt x="751" y="379"/>
                    <a:pt x="759" y="372"/>
                  </a:cubicBezTo>
                  <a:cubicBezTo>
                    <a:pt x="759" y="364"/>
                    <a:pt x="751" y="356"/>
                    <a:pt x="743" y="348"/>
                  </a:cubicBezTo>
                  <a:cubicBezTo>
                    <a:pt x="735" y="348"/>
                    <a:pt x="735" y="348"/>
                    <a:pt x="727" y="340"/>
                  </a:cubicBezTo>
                  <a:lnTo>
                    <a:pt x="727" y="332"/>
                  </a:lnTo>
                  <a:cubicBezTo>
                    <a:pt x="719" y="324"/>
                    <a:pt x="719" y="316"/>
                    <a:pt x="703" y="301"/>
                  </a:cubicBezTo>
                  <a:cubicBezTo>
                    <a:pt x="696" y="301"/>
                    <a:pt x="687" y="293"/>
                    <a:pt x="696" y="285"/>
                  </a:cubicBezTo>
                  <a:cubicBezTo>
                    <a:pt x="696" y="277"/>
                    <a:pt x="703" y="277"/>
                    <a:pt x="719" y="277"/>
                  </a:cubicBezTo>
                  <a:cubicBezTo>
                    <a:pt x="727" y="277"/>
                    <a:pt x="727" y="277"/>
                    <a:pt x="727" y="277"/>
                  </a:cubicBezTo>
                  <a:cubicBezTo>
                    <a:pt x="727" y="277"/>
                    <a:pt x="727" y="277"/>
                    <a:pt x="735" y="277"/>
                  </a:cubicBezTo>
                  <a:lnTo>
                    <a:pt x="735" y="277"/>
                  </a:lnTo>
                  <a:lnTo>
                    <a:pt x="735" y="277"/>
                  </a:lnTo>
                  <a:cubicBezTo>
                    <a:pt x="735" y="277"/>
                    <a:pt x="735" y="277"/>
                    <a:pt x="735" y="269"/>
                  </a:cubicBezTo>
                  <a:cubicBezTo>
                    <a:pt x="735" y="253"/>
                    <a:pt x="743" y="245"/>
                    <a:pt x="743" y="237"/>
                  </a:cubicBezTo>
                  <a:cubicBezTo>
                    <a:pt x="759" y="221"/>
                    <a:pt x="759" y="206"/>
                    <a:pt x="767" y="182"/>
                  </a:cubicBezTo>
                  <a:cubicBezTo>
                    <a:pt x="767" y="166"/>
                    <a:pt x="767" y="158"/>
                    <a:pt x="759" y="150"/>
                  </a:cubicBezTo>
                  <a:cubicBezTo>
                    <a:pt x="759" y="142"/>
                    <a:pt x="759" y="142"/>
                    <a:pt x="759" y="135"/>
                  </a:cubicBezTo>
                  <a:cubicBezTo>
                    <a:pt x="751" y="126"/>
                    <a:pt x="743" y="126"/>
                    <a:pt x="735" y="119"/>
                  </a:cubicBezTo>
                  <a:cubicBezTo>
                    <a:pt x="727" y="119"/>
                    <a:pt x="719" y="111"/>
                    <a:pt x="711" y="103"/>
                  </a:cubicBezTo>
                  <a:cubicBezTo>
                    <a:pt x="696" y="87"/>
                    <a:pt x="696" y="71"/>
                    <a:pt x="696" y="55"/>
                  </a:cubicBezTo>
                  <a:cubicBezTo>
                    <a:pt x="696" y="48"/>
                    <a:pt x="696" y="39"/>
                    <a:pt x="696" y="32"/>
                  </a:cubicBezTo>
                  <a:cubicBezTo>
                    <a:pt x="687" y="16"/>
                    <a:pt x="680" y="16"/>
                    <a:pt x="672" y="16"/>
                  </a:cubicBezTo>
                  <a:cubicBezTo>
                    <a:pt x="672" y="16"/>
                    <a:pt x="664" y="16"/>
                    <a:pt x="656" y="8"/>
                  </a:cubicBezTo>
                  <a:cubicBezTo>
                    <a:pt x="640" y="0"/>
                    <a:pt x="640" y="0"/>
                    <a:pt x="640" y="0"/>
                  </a:cubicBezTo>
                  <a:cubicBezTo>
                    <a:pt x="656" y="0"/>
                    <a:pt x="656" y="0"/>
                    <a:pt x="656" y="0"/>
                  </a:cubicBezTo>
                  <a:cubicBezTo>
                    <a:pt x="664" y="8"/>
                    <a:pt x="1367" y="206"/>
                    <a:pt x="2450" y="427"/>
                  </a:cubicBezTo>
                  <a:cubicBezTo>
                    <a:pt x="2458" y="435"/>
                    <a:pt x="2458" y="435"/>
                    <a:pt x="2458" y="435"/>
                  </a:cubicBezTo>
                  <a:cubicBezTo>
                    <a:pt x="2450" y="435"/>
                    <a:pt x="2450" y="435"/>
                    <a:pt x="2450" y="435"/>
                  </a:cubicBezTo>
                  <a:cubicBezTo>
                    <a:pt x="2427" y="569"/>
                    <a:pt x="2348" y="1004"/>
                    <a:pt x="2340" y="1028"/>
                  </a:cubicBezTo>
                  <a:cubicBezTo>
                    <a:pt x="2340" y="1036"/>
                    <a:pt x="2324" y="1083"/>
                    <a:pt x="2316" y="1138"/>
                  </a:cubicBezTo>
                  <a:cubicBezTo>
                    <a:pt x="2284" y="1273"/>
                    <a:pt x="2245" y="1471"/>
                    <a:pt x="2229" y="1494"/>
                  </a:cubicBezTo>
                  <a:cubicBezTo>
                    <a:pt x="2213" y="1526"/>
                    <a:pt x="2213" y="1660"/>
                    <a:pt x="2229" y="1684"/>
                  </a:cubicBezTo>
                  <a:cubicBezTo>
                    <a:pt x="2237" y="1700"/>
                    <a:pt x="2229" y="1723"/>
                    <a:pt x="2221" y="1747"/>
                  </a:cubicBezTo>
                  <a:cubicBezTo>
                    <a:pt x="2221" y="1755"/>
                    <a:pt x="2221" y="1763"/>
                    <a:pt x="2221" y="1771"/>
                  </a:cubicBezTo>
                  <a:cubicBezTo>
                    <a:pt x="2213" y="1779"/>
                    <a:pt x="2213" y="1795"/>
                    <a:pt x="2221" y="1826"/>
                  </a:cubicBezTo>
                  <a:close/>
                  <a:moveTo>
                    <a:pt x="1557" y="1684"/>
                  </a:moveTo>
                  <a:lnTo>
                    <a:pt x="1557" y="1684"/>
                  </a:lnTo>
                  <a:cubicBezTo>
                    <a:pt x="1604" y="1684"/>
                    <a:pt x="1739" y="1716"/>
                    <a:pt x="1786" y="1739"/>
                  </a:cubicBezTo>
                  <a:cubicBezTo>
                    <a:pt x="1842" y="1771"/>
                    <a:pt x="2197" y="1818"/>
                    <a:pt x="2205" y="1818"/>
                  </a:cubicBezTo>
                  <a:cubicBezTo>
                    <a:pt x="2213" y="1818"/>
                    <a:pt x="2213" y="1818"/>
                    <a:pt x="2213" y="1818"/>
                  </a:cubicBezTo>
                  <a:cubicBezTo>
                    <a:pt x="2213" y="1795"/>
                    <a:pt x="2205" y="1779"/>
                    <a:pt x="2213" y="1771"/>
                  </a:cubicBezTo>
                  <a:cubicBezTo>
                    <a:pt x="2213" y="1763"/>
                    <a:pt x="2213" y="1755"/>
                    <a:pt x="2213" y="1747"/>
                  </a:cubicBezTo>
                  <a:cubicBezTo>
                    <a:pt x="2221" y="1723"/>
                    <a:pt x="2229" y="1700"/>
                    <a:pt x="2221" y="1684"/>
                  </a:cubicBezTo>
                  <a:cubicBezTo>
                    <a:pt x="2205" y="1668"/>
                    <a:pt x="2205" y="1518"/>
                    <a:pt x="2221" y="1486"/>
                  </a:cubicBezTo>
                  <a:cubicBezTo>
                    <a:pt x="2237" y="1471"/>
                    <a:pt x="2284" y="1257"/>
                    <a:pt x="2308" y="1138"/>
                  </a:cubicBezTo>
                  <a:cubicBezTo>
                    <a:pt x="2324" y="1075"/>
                    <a:pt x="2332" y="1036"/>
                    <a:pt x="2332" y="1028"/>
                  </a:cubicBezTo>
                  <a:cubicBezTo>
                    <a:pt x="2340" y="1004"/>
                    <a:pt x="2419" y="577"/>
                    <a:pt x="2443" y="435"/>
                  </a:cubicBezTo>
                  <a:cubicBezTo>
                    <a:pt x="1518" y="245"/>
                    <a:pt x="861" y="63"/>
                    <a:pt x="696" y="24"/>
                  </a:cubicBezTo>
                  <a:lnTo>
                    <a:pt x="696" y="24"/>
                  </a:lnTo>
                  <a:cubicBezTo>
                    <a:pt x="703" y="39"/>
                    <a:pt x="703" y="48"/>
                    <a:pt x="703" y="55"/>
                  </a:cubicBezTo>
                  <a:cubicBezTo>
                    <a:pt x="703" y="71"/>
                    <a:pt x="703" y="87"/>
                    <a:pt x="719" y="95"/>
                  </a:cubicBezTo>
                  <a:cubicBezTo>
                    <a:pt x="727" y="103"/>
                    <a:pt x="735" y="111"/>
                    <a:pt x="743" y="111"/>
                  </a:cubicBezTo>
                  <a:cubicBezTo>
                    <a:pt x="751" y="119"/>
                    <a:pt x="759" y="126"/>
                    <a:pt x="759" y="135"/>
                  </a:cubicBezTo>
                  <a:cubicBezTo>
                    <a:pt x="767" y="142"/>
                    <a:pt x="767" y="142"/>
                    <a:pt x="767" y="142"/>
                  </a:cubicBezTo>
                  <a:cubicBezTo>
                    <a:pt x="767" y="150"/>
                    <a:pt x="774" y="158"/>
                    <a:pt x="774" y="182"/>
                  </a:cubicBezTo>
                  <a:cubicBezTo>
                    <a:pt x="767" y="206"/>
                    <a:pt x="767" y="221"/>
                    <a:pt x="751" y="237"/>
                  </a:cubicBezTo>
                  <a:cubicBezTo>
                    <a:pt x="751" y="245"/>
                    <a:pt x="743" y="253"/>
                    <a:pt x="743" y="269"/>
                  </a:cubicBezTo>
                  <a:cubicBezTo>
                    <a:pt x="743" y="277"/>
                    <a:pt x="743" y="277"/>
                    <a:pt x="743" y="285"/>
                  </a:cubicBezTo>
                  <a:lnTo>
                    <a:pt x="735" y="285"/>
                  </a:lnTo>
                  <a:cubicBezTo>
                    <a:pt x="735" y="285"/>
                    <a:pt x="735" y="285"/>
                    <a:pt x="727" y="285"/>
                  </a:cubicBezTo>
                  <a:lnTo>
                    <a:pt x="727" y="285"/>
                  </a:lnTo>
                  <a:cubicBezTo>
                    <a:pt x="719" y="285"/>
                    <a:pt x="719" y="285"/>
                    <a:pt x="719" y="285"/>
                  </a:cubicBezTo>
                  <a:cubicBezTo>
                    <a:pt x="703" y="285"/>
                    <a:pt x="703" y="285"/>
                    <a:pt x="703" y="285"/>
                  </a:cubicBezTo>
                  <a:lnTo>
                    <a:pt x="703" y="293"/>
                  </a:lnTo>
                  <a:cubicBezTo>
                    <a:pt x="719" y="308"/>
                    <a:pt x="727" y="316"/>
                    <a:pt x="727" y="324"/>
                  </a:cubicBezTo>
                  <a:cubicBezTo>
                    <a:pt x="735" y="332"/>
                    <a:pt x="735" y="332"/>
                    <a:pt x="735" y="340"/>
                  </a:cubicBezTo>
                  <a:cubicBezTo>
                    <a:pt x="735" y="340"/>
                    <a:pt x="743" y="340"/>
                    <a:pt x="751" y="348"/>
                  </a:cubicBezTo>
                  <a:cubicBezTo>
                    <a:pt x="759" y="348"/>
                    <a:pt x="767" y="356"/>
                    <a:pt x="759" y="372"/>
                  </a:cubicBezTo>
                  <a:cubicBezTo>
                    <a:pt x="759" y="379"/>
                    <a:pt x="751" y="388"/>
                    <a:pt x="751" y="395"/>
                  </a:cubicBezTo>
                  <a:cubicBezTo>
                    <a:pt x="743" y="395"/>
                    <a:pt x="743" y="403"/>
                    <a:pt x="743" y="411"/>
                  </a:cubicBezTo>
                  <a:cubicBezTo>
                    <a:pt x="751" y="435"/>
                    <a:pt x="759" y="451"/>
                    <a:pt x="767" y="459"/>
                  </a:cubicBezTo>
                  <a:cubicBezTo>
                    <a:pt x="774" y="474"/>
                    <a:pt x="767" y="506"/>
                    <a:pt x="759" y="522"/>
                  </a:cubicBezTo>
                  <a:cubicBezTo>
                    <a:pt x="759" y="530"/>
                    <a:pt x="759" y="530"/>
                    <a:pt x="759" y="530"/>
                  </a:cubicBezTo>
                  <a:cubicBezTo>
                    <a:pt x="751" y="546"/>
                    <a:pt x="743" y="553"/>
                    <a:pt x="727" y="569"/>
                  </a:cubicBezTo>
                  <a:cubicBezTo>
                    <a:pt x="719" y="577"/>
                    <a:pt x="711" y="585"/>
                    <a:pt x="703" y="601"/>
                  </a:cubicBezTo>
                  <a:cubicBezTo>
                    <a:pt x="696" y="601"/>
                    <a:pt x="696" y="609"/>
                    <a:pt x="687" y="609"/>
                  </a:cubicBezTo>
                  <a:cubicBezTo>
                    <a:pt x="687" y="617"/>
                    <a:pt x="687" y="617"/>
                    <a:pt x="687" y="617"/>
                  </a:cubicBezTo>
                  <a:cubicBezTo>
                    <a:pt x="672" y="632"/>
                    <a:pt x="672" y="632"/>
                    <a:pt x="680" y="656"/>
                  </a:cubicBezTo>
                  <a:cubicBezTo>
                    <a:pt x="687" y="680"/>
                    <a:pt x="687" y="688"/>
                    <a:pt x="680" y="712"/>
                  </a:cubicBezTo>
                  <a:cubicBezTo>
                    <a:pt x="672" y="719"/>
                    <a:pt x="672" y="727"/>
                    <a:pt x="664" y="743"/>
                  </a:cubicBezTo>
                  <a:lnTo>
                    <a:pt x="664" y="751"/>
                  </a:lnTo>
                  <a:cubicBezTo>
                    <a:pt x="664" y="759"/>
                    <a:pt x="664" y="759"/>
                    <a:pt x="664" y="759"/>
                  </a:cubicBezTo>
                  <a:cubicBezTo>
                    <a:pt x="664" y="775"/>
                    <a:pt x="656" y="775"/>
                    <a:pt x="640" y="799"/>
                  </a:cubicBezTo>
                  <a:cubicBezTo>
                    <a:pt x="632" y="806"/>
                    <a:pt x="632" y="806"/>
                    <a:pt x="632" y="814"/>
                  </a:cubicBezTo>
                  <a:cubicBezTo>
                    <a:pt x="616" y="822"/>
                    <a:pt x="616" y="830"/>
                    <a:pt x="577" y="846"/>
                  </a:cubicBezTo>
                  <a:cubicBezTo>
                    <a:pt x="561" y="854"/>
                    <a:pt x="553" y="854"/>
                    <a:pt x="553" y="862"/>
                  </a:cubicBezTo>
                  <a:cubicBezTo>
                    <a:pt x="545" y="870"/>
                    <a:pt x="537" y="878"/>
                    <a:pt x="506" y="862"/>
                  </a:cubicBezTo>
                  <a:cubicBezTo>
                    <a:pt x="498" y="862"/>
                    <a:pt x="490" y="862"/>
                    <a:pt x="482" y="862"/>
                  </a:cubicBezTo>
                  <a:cubicBezTo>
                    <a:pt x="458" y="854"/>
                    <a:pt x="443" y="846"/>
                    <a:pt x="434" y="838"/>
                  </a:cubicBezTo>
                  <a:cubicBezTo>
                    <a:pt x="434" y="830"/>
                    <a:pt x="434" y="822"/>
                    <a:pt x="434" y="822"/>
                  </a:cubicBezTo>
                  <a:cubicBezTo>
                    <a:pt x="443" y="806"/>
                    <a:pt x="450" y="799"/>
                    <a:pt x="458" y="791"/>
                  </a:cubicBezTo>
                  <a:cubicBezTo>
                    <a:pt x="466" y="783"/>
                    <a:pt x="474" y="783"/>
                    <a:pt x="482" y="767"/>
                  </a:cubicBezTo>
                  <a:cubicBezTo>
                    <a:pt x="482" y="759"/>
                    <a:pt x="490" y="743"/>
                    <a:pt x="506" y="743"/>
                  </a:cubicBezTo>
                  <a:cubicBezTo>
                    <a:pt x="506" y="743"/>
                    <a:pt x="514" y="743"/>
                    <a:pt x="514" y="759"/>
                  </a:cubicBezTo>
                  <a:cubicBezTo>
                    <a:pt x="514" y="767"/>
                    <a:pt x="506" y="775"/>
                    <a:pt x="506" y="783"/>
                  </a:cubicBezTo>
                  <a:cubicBezTo>
                    <a:pt x="506" y="791"/>
                    <a:pt x="498" y="799"/>
                    <a:pt x="498" y="799"/>
                  </a:cubicBezTo>
                  <a:cubicBezTo>
                    <a:pt x="506" y="806"/>
                    <a:pt x="506" y="806"/>
                    <a:pt x="506" y="806"/>
                  </a:cubicBezTo>
                  <a:cubicBezTo>
                    <a:pt x="514" y="806"/>
                    <a:pt x="514" y="799"/>
                    <a:pt x="514" y="791"/>
                  </a:cubicBezTo>
                  <a:cubicBezTo>
                    <a:pt x="514" y="791"/>
                    <a:pt x="521" y="783"/>
                    <a:pt x="529" y="775"/>
                  </a:cubicBezTo>
                  <a:cubicBezTo>
                    <a:pt x="529" y="767"/>
                    <a:pt x="537" y="767"/>
                    <a:pt x="537" y="759"/>
                  </a:cubicBezTo>
                  <a:cubicBezTo>
                    <a:pt x="537" y="759"/>
                    <a:pt x="537" y="751"/>
                    <a:pt x="545" y="751"/>
                  </a:cubicBezTo>
                  <a:cubicBezTo>
                    <a:pt x="545" y="751"/>
                    <a:pt x="553" y="759"/>
                    <a:pt x="553" y="767"/>
                  </a:cubicBezTo>
                  <a:cubicBezTo>
                    <a:pt x="553" y="775"/>
                    <a:pt x="553" y="775"/>
                    <a:pt x="553" y="783"/>
                  </a:cubicBezTo>
                  <a:cubicBezTo>
                    <a:pt x="553" y="791"/>
                    <a:pt x="553" y="791"/>
                    <a:pt x="569" y="791"/>
                  </a:cubicBezTo>
                  <a:cubicBezTo>
                    <a:pt x="593" y="799"/>
                    <a:pt x="608" y="767"/>
                    <a:pt x="608" y="743"/>
                  </a:cubicBezTo>
                  <a:cubicBezTo>
                    <a:pt x="608" y="727"/>
                    <a:pt x="616" y="719"/>
                    <a:pt x="616" y="712"/>
                  </a:cubicBezTo>
                  <a:cubicBezTo>
                    <a:pt x="624" y="688"/>
                    <a:pt x="624" y="680"/>
                    <a:pt x="616" y="680"/>
                  </a:cubicBezTo>
                  <a:cubicBezTo>
                    <a:pt x="601" y="672"/>
                    <a:pt x="585" y="672"/>
                    <a:pt x="585" y="664"/>
                  </a:cubicBezTo>
                  <a:cubicBezTo>
                    <a:pt x="585" y="656"/>
                    <a:pt x="585" y="648"/>
                    <a:pt x="593" y="648"/>
                  </a:cubicBezTo>
                  <a:cubicBezTo>
                    <a:pt x="601" y="632"/>
                    <a:pt x="608" y="625"/>
                    <a:pt x="608" y="617"/>
                  </a:cubicBezTo>
                  <a:cubicBezTo>
                    <a:pt x="608" y="609"/>
                    <a:pt x="616" y="609"/>
                    <a:pt x="616" y="601"/>
                  </a:cubicBezTo>
                  <a:cubicBezTo>
                    <a:pt x="624" y="593"/>
                    <a:pt x="632" y="593"/>
                    <a:pt x="640" y="585"/>
                  </a:cubicBezTo>
                  <a:cubicBezTo>
                    <a:pt x="656" y="585"/>
                    <a:pt x="656" y="585"/>
                    <a:pt x="656" y="577"/>
                  </a:cubicBezTo>
                  <a:cubicBezTo>
                    <a:pt x="656" y="561"/>
                    <a:pt x="656" y="538"/>
                    <a:pt x="648" y="530"/>
                  </a:cubicBezTo>
                  <a:lnTo>
                    <a:pt x="640" y="530"/>
                  </a:lnTo>
                  <a:lnTo>
                    <a:pt x="632" y="530"/>
                  </a:lnTo>
                  <a:cubicBezTo>
                    <a:pt x="632" y="530"/>
                    <a:pt x="632" y="530"/>
                    <a:pt x="624" y="530"/>
                  </a:cubicBezTo>
                  <a:cubicBezTo>
                    <a:pt x="624" y="530"/>
                    <a:pt x="616" y="522"/>
                    <a:pt x="616" y="506"/>
                  </a:cubicBezTo>
                  <a:cubicBezTo>
                    <a:pt x="616" y="490"/>
                    <a:pt x="616" y="474"/>
                    <a:pt x="616" y="466"/>
                  </a:cubicBezTo>
                  <a:cubicBezTo>
                    <a:pt x="616" y="459"/>
                    <a:pt x="616" y="443"/>
                    <a:pt x="616" y="435"/>
                  </a:cubicBezTo>
                  <a:cubicBezTo>
                    <a:pt x="608" y="411"/>
                    <a:pt x="601" y="403"/>
                    <a:pt x="593" y="403"/>
                  </a:cubicBezTo>
                  <a:cubicBezTo>
                    <a:pt x="585" y="403"/>
                    <a:pt x="585" y="403"/>
                    <a:pt x="585" y="403"/>
                  </a:cubicBezTo>
                  <a:cubicBezTo>
                    <a:pt x="577" y="419"/>
                    <a:pt x="569" y="419"/>
                    <a:pt x="569" y="419"/>
                  </a:cubicBezTo>
                  <a:cubicBezTo>
                    <a:pt x="561" y="419"/>
                    <a:pt x="553" y="411"/>
                    <a:pt x="545" y="395"/>
                  </a:cubicBezTo>
                  <a:cubicBezTo>
                    <a:pt x="529" y="372"/>
                    <a:pt x="521" y="364"/>
                    <a:pt x="498" y="364"/>
                  </a:cubicBezTo>
                  <a:cubicBezTo>
                    <a:pt x="474" y="364"/>
                    <a:pt x="474" y="364"/>
                    <a:pt x="443" y="348"/>
                  </a:cubicBezTo>
                  <a:cubicBezTo>
                    <a:pt x="434" y="348"/>
                    <a:pt x="427" y="340"/>
                    <a:pt x="419" y="340"/>
                  </a:cubicBezTo>
                  <a:cubicBezTo>
                    <a:pt x="411" y="332"/>
                    <a:pt x="395" y="332"/>
                    <a:pt x="379" y="324"/>
                  </a:cubicBezTo>
                  <a:cubicBezTo>
                    <a:pt x="300" y="301"/>
                    <a:pt x="158" y="253"/>
                    <a:pt x="87" y="142"/>
                  </a:cubicBezTo>
                  <a:cubicBezTo>
                    <a:pt x="79" y="135"/>
                    <a:pt x="79" y="135"/>
                    <a:pt x="71" y="135"/>
                  </a:cubicBezTo>
                  <a:lnTo>
                    <a:pt x="71" y="135"/>
                  </a:lnTo>
                  <a:cubicBezTo>
                    <a:pt x="71" y="142"/>
                    <a:pt x="79" y="150"/>
                    <a:pt x="79" y="150"/>
                  </a:cubicBezTo>
                  <a:cubicBezTo>
                    <a:pt x="79" y="158"/>
                    <a:pt x="79" y="158"/>
                    <a:pt x="71" y="166"/>
                  </a:cubicBezTo>
                  <a:cubicBezTo>
                    <a:pt x="71" y="174"/>
                    <a:pt x="71" y="174"/>
                    <a:pt x="63" y="182"/>
                  </a:cubicBezTo>
                  <a:cubicBezTo>
                    <a:pt x="47" y="206"/>
                    <a:pt x="23" y="245"/>
                    <a:pt x="31" y="285"/>
                  </a:cubicBezTo>
                  <a:cubicBezTo>
                    <a:pt x="31" y="301"/>
                    <a:pt x="39" y="316"/>
                    <a:pt x="47" y="332"/>
                  </a:cubicBezTo>
                  <a:cubicBezTo>
                    <a:pt x="55" y="348"/>
                    <a:pt x="63" y="356"/>
                    <a:pt x="71" y="379"/>
                  </a:cubicBezTo>
                  <a:cubicBezTo>
                    <a:pt x="71" y="411"/>
                    <a:pt x="71" y="411"/>
                    <a:pt x="71" y="443"/>
                  </a:cubicBezTo>
                  <a:cubicBezTo>
                    <a:pt x="71" y="451"/>
                    <a:pt x="71" y="451"/>
                    <a:pt x="63" y="466"/>
                  </a:cubicBezTo>
                  <a:cubicBezTo>
                    <a:pt x="63" y="506"/>
                    <a:pt x="71" y="561"/>
                    <a:pt x="71" y="601"/>
                  </a:cubicBezTo>
                  <a:cubicBezTo>
                    <a:pt x="79" y="609"/>
                    <a:pt x="79" y="609"/>
                    <a:pt x="79" y="609"/>
                  </a:cubicBezTo>
                  <a:cubicBezTo>
                    <a:pt x="79" y="625"/>
                    <a:pt x="79" y="632"/>
                    <a:pt x="79" y="632"/>
                  </a:cubicBezTo>
                  <a:cubicBezTo>
                    <a:pt x="87" y="632"/>
                    <a:pt x="87" y="632"/>
                    <a:pt x="79" y="656"/>
                  </a:cubicBezTo>
                  <a:lnTo>
                    <a:pt x="79" y="656"/>
                  </a:lnTo>
                  <a:cubicBezTo>
                    <a:pt x="79" y="672"/>
                    <a:pt x="79" y="680"/>
                    <a:pt x="71" y="696"/>
                  </a:cubicBezTo>
                  <a:cubicBezTo>
                    <a:pt x="71" y="712"/>
                    <a:pt x="71" y="719"/>
                    <a:pt x="63" y="735"/>
                  </a:cubicBezTo>
                  <a:cubicBezTo>
                    <a:pt x="63" y="743"/>
                    <a:pt x="55" y="751"/>
                    <a:pt x="55" y="759"/>
                  </a:cubicBezTo>
                  <a:cubicBezTo>
                    <a:pt x="47" y="767"/>
                    <a:pt x="47" y="775"/>
                    <a:pt x="55" y="783"/>
                  </a:cubicBezTo>
                  <a:cubicBezTo>
                    <a:pt x="55" y="791"/>
                    <a:pt x="55" y="791"/>
                    <a:pt x="55" y="791"/>
                  </a:cubicBezTo>
                  <a:cubicBezTo>
                    <a:pt x="55" y="791"/>
                    <a:pt x="63" y="791"/>
                    <a:pt x="63" y="783"/>
                  </a:cubicBezTo>
                  <a:lnTo>
                    <a:pt x="71" y="783"/>
                  </a:lnTo>
                  <a:lnTo>
                    <a:pt x="79" y="783"/>
                  </a:lnTo>
                  <a:cubicBezTo>
                    <a:pt x="79" y="783"/>
                    <a:pt x="87" y="783"/>
                    <a:pt x="87" y="791"/>
                  </a:cubicBezTo>
                  <a:cubicBezTo>
                    <a:pt x="94" y="791"/>
                    <a:pt x="110" y="799"/>
                    <a:pt x="118" y="806"/>
                  </a:cubicBezTo>
                  <a:lnTo>
                    <a:pt x="126" y="814"/>
                  </a:lnTo>
                  <a:cubicBezTo>
                    <a:pt x="134" y="822"/>
                    <a:pt x="142" y="822"/>
                    <a:pt x="142" y="830"/>
                  </a:cubicBezTo>
                  <a:cubicBezTo>
                    <a:pt x="142" y="830"/>
                    <a:pt x="134" y="830"/>
                    <a:pt x="134" y="838"/>
                  </a:cubicBezTo>
                  <a:cubicBezTo>
                    <a:pt x="126" y="838"/>
                    <a:pt x="126" y="838"/>
                    <a:pt x="126" y="846"/>
                  </a:cubicBezTo>
                  <a:cubicBezTo>
                    <a:pt x="118" y="846"/>
                    <a:pt x="118" y="854"/>
                    <a:pt x="94" y="854"/>
                  </a:cubicBezTo>
                  <a:cubicBezTo>
                    <a:pt x="79" y="854"/>
                    <a:pt x="71" y="846"/>
                    <a:pt x="63" y="838"/>
                  </a:cubicBezTo>
                  <a:cubicBezTo>
                    <a:pt x="63" y="838"/>
                    <a:pt x="63" y="838"/>
                    <a:pt x="55" y="838"/>
                  </a:cubicBezTo>
                  <a:lnTo>
                    <a:pt x="55" y="838"/>
                  </a:lnTo>
                  <a:lnTo>
                    <a:pt x="55" y="838"/>
                  </a:lnTo>
                  <a:cubicBezTo>
                    <a:pt x="55" y="854"/>
                    <a:pt x="55" y="862"/>
                    <a:pt x="55" y="893"/>
                  </a:cubicBezTo>
                  <a:cubicBezTo>
                    <a:pt x="55" y="909"/>
                    <a:pt x="55" y="917"/>
                    <a:pt x="47" y="925"/>
                  </a:cubicBezTo>
                  <a:cubicBezTo>
                    <a:pt x="47" y="933"/>
                    <a:pt x="47" y="933"/>
                    <a:pt x="47" y="941"/>
                  </a:cubicBezTo>
                  <a:cubicBezTo>
                    <a:pt x="47" y="941"/>
                    <a:pt x="55" y="941"/>
                    <a:pt x="63" y="941"/>
                  </a:cubicBezTo>
                  <a:cubicBezTo>
                    <a:pt x="79" y="941"/>
                    <a:pt x="87" y="941"/>
                    <a:pt x="94" y="941"/>
                  </a:cubicBezTo>
                  <a:cubicBezTo>
                    <a:pt x="110" y="933"/>
                    <a:pt x="110" y="933"/>
                    <a:pt x="118" y="941"/>
                  </a:cubicBezTo>
                  <a:cubicBezTo>
                    <a:pt x="126" y="949"/>
                    <a:pt x="126" y="957"/>
                    <a:pt x="126" y="965"/>
                  </a:cubicBezTo>
                  <a:cubicBezTo>
                    <a:pt x="118" y="965"/>
                    <a:pt x="110" y="965"/>
                    <a:pt x="110" y="972"/>
                  </a:cubicBezTo>
                  <a:cubicBezTo>
                    <a:pt x="103" y="972"/>
                    <a:pt x="94" y="972"/>
                    <a:pt x="87" y="965"/>
                  </a:cubicBezTo>
                  <a:lnTo>
                    <a:pt x="79" y="965"/>
                  </a:lnTo>
                  <a:cubicBezTo>
                    <a:pt x="71" y="965"/>
                    <a:pt x="71" y="965"/>
                    <a:pt x="71" y="972"/>
                  </a:cubicBezTo>
                  <a:cubicBezTo>
                    <a:pt x="71" y="988"/>
                    <a:pt x="71" y="996"/>
                    <a:pt x="71" y="1012"/>
                  </a:cubicBezTo>
                  <a:cubicBezTo>
                    <a:pt x="71" y="1028"/>
                    <a:pt x="63" y="1028"/>
                    <a:pt x="63" y="1036"/>
                  </a:cubicBezTo>
                  <a:cubicBezTo>
                    <a:pt x="55" y="1036"/>
                    <a:pt x="47" y="1043"/>
                    <a:pt x="47" y="1052"/>
                  </a:cubicBezTo>
                  <a:cubicBezTo>
                    <a:pt x="47" y="1052"/>
                    <a:pt x="47" y="1067"/>
                    <a:pt x="47" y="1075"/>
                  </a:cubicBezTo>
                  <a:cubicBezTo>
                    <a:pt x="47" y="1083"/>
                    <a:pt x="47" y="1083"/>
                    <a:pt x="39" y="1083"/>
                  </a:cubicBezTo>
                  <a:cubicBezTo>
                    <a:pt x="39" y="1083"/>
                    <a:pt x="31" y="1083"/>
                    <a:pt x="31" y="1075"/>
                  </a:cubicBezTo>
                  <a:cubicBezTo>
                    <a:pt x="23" y="1075"/>
                    <a:pt x="23" y="1075"/>
                    <a:pt x="23" y="1075"/>
                  </a:cubicBezTo>
                  <a:cubicBezTo>
                    <a:pt x="16" y="1052"/>
                    <a:pt x="16" y="1052"/>
                    <a:pt x="23" y="1020"/>
                  </a:cubicBezTo>
                  <a:cubicBezTo>
                    <a:pt x="23" y="1012"/>
                    <a:pt x="23" y="1004"/>
                    <a:pt x="23" y="996"/>
                  </a:cubicBezTo>
                  <a:cubicBezTo>
                    <a:pt x="23" y="988"/>
                    <a:pt x="23" y="980"/>
                    <a:pt x="23" y="980"/>
                  </a:cubicBezTo>
                  <a:lnTo>
                    <a:pt x="23" y="980"/>
                  </a:lnTo>
                  <a:cubicBezTo>
                    <a:pt x="16" y="996"/>
                    <a:pt x="8" y="1012"/>
                    <a:pt x="8" y="1036"/>
                  </a:cubicBezTo>
                  <a:cubicBezTo>
                    <a:pt x="16" y="1043"/>
                    <a:pt x="16" y="1059"/>
                    <a:pt x="16" y="1067"/>
                  </a:cubicBezTo>
                  <a:cubicBezTo>
                    <a:pt x="16" y="1083"/>
                    <a:pt x="16" y="1099"/>
                    <a:pt x="23" y="1115"/>
                  </a:cubicBezTo>
                  <a:cubicBezTo>
                    <a:pt x="23" y="1123"/>
                    <a:pt x="23" y="1131"/>
                    <a:pt x="23" y="1131"/>
                  </a:cubicBezTo>
                  <a:cubicBezTo>
                    <a:pt x="23" y="1138"/>
                    <a:pt x="31" y="1138"/>
                    <a:pt x="31" y="1138"/>
                  </a:cubicBezTo>
                  <a:cubicBezTo>
                    <a:pt x="79" y="1162"/>
                    <a:pt x="118" y="1178"/>
                    <a:pt x="126" y="1178"/>
                  </a:cubicBezTo>
                  <a:cubicBezTo>
                    <a:pt x="158" y="1186"/>
                    <a:pt x="158" y="1194"/>
                    <a:pt x="158" y="1225"/>
                  </a:cubicBezTo>
                  <a:cubicBezTo>
                    <a:pt x="158" y="1225"/>
                    <a:pt x="166" y="1225"/>
                    <a:pt x="166" y="1233"/>
                  </a:cubicBezTo>
                  <a:cubicBezTo>
                    <a:pt x="166" y="1257"/>
                    <a:pt x="174" y="1257"/>
                    <a:pt x="174" y="1257"/>
                  </a:cubicBezTo>
                  <a:lnTo>
                    <a:pt x="181" y="1249"/>
                  </a:lnTo>
                  <a:cubicBezTo>
                    <a:pt x="190" y="1249"/>
                    <a:pt x="205" y="1241"/>
                    <a:pt x="213" y="1241"/>
                  </a:cubicBezTo>
                  <a:cubicBezTo>
                    <a:pt x="253" y="1241"/>
                    <a:pt x="268" y="1281"/>
                    <a:pt x="292" y="1320"/>
                  </a:cubicBezTo>
                  <a:cubicBezTo>
                    <a:pt x="300" y="1320"/>
                    <a:pt x="300" y="1328"/>
                    <a:pt x="308" y="1328"/>
                  </a:cubicBezTo>
                  <a:cubicBezTo>
                    <a:pt x="324" y="1368"/>
                    <a:pt x="308" y="1415"/>
                    <a:pt x="292" y="1455"/>
                  </a:cubicBezTo>
                  <a:cubicBezTo>
                    <a:pt x="292" y="1471"/>
                    <a:pt x="284" y="1478"/>
                    <a:pt x="284" y="1494"/>
                  </a:cubicBezTo>
                  <a:cubicBezTo>
                    <a:pt x="276" y="1526"/>
                    <a:pt x="284" y="1549"/>
                    <a:pt x="292" y="1558"/>
                  </a:cubicBezTo>
                  <a:cubicBezTo>
                    <a:pt x="300" y="1565"/>
                    <a:pt x="316" y="1565"/>
                    <a:pt x="324" y="1565"/>
                  </a:cubicBezTo>
                  <a:cubicBezTo>
                    <a:pt x="348" y="1573"/>
                    <a:pt x="379" y="1573"/>
                    <a:pt x="395" y="1589"/>
                  </a:cubicBezTo>
                  <a:cubicBezTo>
                    <a:pt x="411" y="1605"/>
                    <a:pt x="434" y="1613"/>
                    <a:pt x="466" y="1613"/>
                  </a:cubicBezTo>
                  <a:cubicBezTo>
                    <a:pt x="490" y="1613"/>
                    <a:pt x="506" y="1613"/>
                    <a:pt x="521" y="1605"/>
                  </a:cubicBezTo>
                  <a:cubicBezTo>
                    <a:pt x="529" y="1605"/>
                    <a:pt x="545" y="1597"/>
                    <a:pt x="545" y="1597"/>
                  </a:cubicBezTo>
                  <a:cubicBezTo>
                    <a:pt x="561" y="1589"/>
                    <a:pt x="569" y="1581"/>
                    <a:pt x="577" y="1581"/>
                  </a:cubicBezTo>
                  <a:cubicBezTo>
                    <a:pt x="585" y="1581"/>
                    <a:pt x="601" y="1589"/>
                    <a:pt x="608" y="1589"/>
                  </a:cubicBezTo>
                  <a:cubicBezTo>
                    <a:pt x="624" y="1597"/>
                    <a:pt x="640" y="1605"/>
                    <a:pt x="648" y="1605"/>
                  </a:cubicBezTo>
                  <a:cubicBezTo>
                    <a:pt x="656" y="1605"/>
                    <a:pt x="656" y="1605"/>
                    <a:pt x="664" y="1597"/>
                  </a:cubicBezTo>
                  <a:cubicBezTo>
                    <a:pt x="672" y="1597"/>
                    <a:pt x="680" y="1597"/>
                    <a:pt x="696" y="1597"/>
                  </a:cubicBezTo>
                  <a:cubicBezTo>
                    <a:pt x="727" y="1597"/>
                    <a:pt x="735" y="1605"/>
                    <a:pt x="751" y="1629"/>
                  </a:cubicBezTo>
                  <a:cubicBezTo>
                    <a:pt x="759" y="1636"/>
                    <a:pt x="759" y="1636"/>
                    <a:pt x="759" y="1636"/>
                  </a:cubicBezTo>
                  <a:cubicBezTo>
                    <a:pt x="759" y="1636"/>
                    <a:pt x="759" y="1644"/>
                    <a:pt x="767" y="1644"/>
                  </a:cubicBezTo>
                  <a:cubicBezTo>
                    <a:pt x="774" y="1668"/>
                    <a:pt x="782" y="1668"/>
                    <a:pt x="790" y="1668"/>
                  </a:cubicBezTo>
                  <a:cubicBezTo>
                    <a:pt x="798" y="1668"/>
                    <a:pt x="806" y="1660"/>
                    <a:pt x="822" y="1660"/>
                  </a:cubicBezTo>
                  <a:cubicBezTo>
                    <a:pt x="838" y="1660"/>
                    <a:pt x="861" y="1668"/>
                    <a:pt x="869" y="1676"/>
                  </a:cubicBezTo>
                  <a:cubicBezTo>
                    <a:pt x="877" y="1684"/>
                    <a:pt x="885" y="1684"/>
                    <a:pt x="893" y="1684"/>
                  </a:cubicBezTo>
                  <a:cubicBezTo>
                    <a:pt x="909" y="1684"/>
                    <a:pt x="940" y="1668"/>
                    <a:pt x="956" y="1660"/>
                  </a:cubicBezTo>
                  <a:cubicBezTo>
                    <a:pt x="956" y="1660"/>
                    <a:pt x="964" y="1660"/>
                    <a:pt x="972" y="1660"/>
                  </a:cubicBezTo>
                  <a:cubicBezTo>
                    <a:pt x="996" y="1660"/>
                    <a:pt x="1027" y="1668"/>
                    <a:pt x="1051" y="1700"/>
                  </a:cubicBezTo>
                  <a:cubicBezTo>
                    <a:pt x="1059" y="1708"/>
                    <a:pt x="1075" y="1716"/>
                    <a:pt x="1091" y="1716"/>
                  </a:cubicBezTo>
                  <a:cubicBezTo>
                    <a:pt x="1114" y="1716"/>
                    <a:pt x="1146" y="1708"/>
                    <a:pt x="1154" y="1700"/>
                  </a:cubicBezTo>
                  <a:cubicBezTo>
                    <a:pt x="1162" y="1692"/>
                    <a:pt x="1186" y="1692"/>
                    <a:pt x="1217" y="1692"/>
                  </a:cubicBezTo>
                  <a:cubicBezTo>
                    <a:pt x="1241" y="1692"/>
                    <a:pt x="1273" y="1692"/>
                    <a:pt x="1304" y="1692"/>
                  </a:cubicBezTo>
                  <a:cubicBezTo>
                    <a:pt x="1336" y="1692"/>
                    <a:pt x="1344" y="1692"/>
                    <a:pt x="1344" y="1692"/>
                  </a:cubicBezTo>
                  <a:lnTo>
                    <a:pt x="1344" y="1692"/>
                  </a:lnTo>
                  <a:cubicBezTo>
                    <a:pt x="1344" y="1692"/>
                    <a:pt x="1344" y="1684"/>
                    <a:pt x="1351" y="1676"/>
                  </a:cubicBezTo>
                  <a:cubicBezTo>
                    <a:pt x="1351" y="1676"/>
                    <a:pt x="1359" y="1668"/>
                    <a:pt x="1375" y="1668"/>
                  </a:cubicBezTo>
                  <a:cubicBezTo>
                    <a:pt x="1391" y="1668"/>
                    <a:pt x="1415" y="1676"/>
                    <a:pt x="1438" y="1684"/>
                  </a:cubicBezTo>
                  <a:cubicBezTo>
                    <a:pt x="1446" y="1692"/>
                    <a:pt x="1470" y="1692"/>
                    <a:pt x="1486" y="1692"/>
                  </a:cubicBezTo>
                  <a:cubicBezTo>
                    <a:pt x="1510" y="1692"/>
                    <a:pt x="1533" y="1684"/>
                    <a:pt x="1549" y="1684"/>
                  </a:cubicBezTo>
                  <a:cubicBezTo>
                    <a:pt x="1549" y="1684"/>
                    <a:pt x="1549" y="1684"/>
                    <a:pt x="1557" y="1684"/>
                  </a:cubicBezTo>
                  <a:close/>
                </a:path>
              </a:pathLst>
            </a:custGeom>
            <a:solidFill>
              <a:schemeClr val="accent6"/>
            </a:solidFill>
            <a:ln>
              <a:solidFill>
                <a:schemeClr val="bg2"/>
              </a:solidFill>
            </a:ln>
            <a:effectLst/>
          </p:spPr>
          <p:txBody>
            <a:bodyPr wrap="none" anchor="ctr"/>
            <a:lstStyle/>
            <a:p>
              <a:endParaRPr lang="en-US"/>
            </a:p>
          </p:txBody>
        </p:sp>
        <p:sp>
          <p:nvSpPr>
            <p:cNvPr id="63" name="Freeform 261"/>
            <p:cNvSpPr>
              <a:spLocks noChangeArrowheads="1"/>
            </p:cNvSpPr>
            <p:nvPr/>
          </p:nvSpPr>
          <p:spPr bwMode="auto">
            <a:xfrm>
              <a:off x="8516733" y="3345758"/>
              <a:ext cx="1185166" cy="1897192"/>
            </a:xfrm>
            <a:custGeom>
              <a:avLst/>
              <a:gdLst>
                <a:gd name="T0" fmla="*/ 2213 w 2254"/>
                <a:gd name="T1" fmla="*/ 2364 h 3606"/>
                <a:gd name="T2" fmla="*/ 2213 w 2254"/>
                <a:gd name="T3" fmla="*/ 2364 h 3606"/>
                <a:gd name="T4" fmla="*/ 2142 w 2254"/>
                <a:gd name="T5" fmla="*/ 2292 h 3606"/>
                <a:gd name="T6" fmla="*/ 2079 w 2254"/>
                <a:gd name="T7" fmla="*/ 2395 h 3606"/>
                <a:gd name="T8" fmla="*/ 2039 w 2254"/>
                <a:gd name="T9" fmla="*/ 2371 h 3606"/>
                <a:gd name="T10" fmla="*/ 1992 w 2254"/>
                <a:gd name="T11" fmla="*/ 2371 h 3606"/>
                <a:gd name="T12" fmla="*/ 1897 w 2254"/>
                <a:gd name="T13" fmla="*/ 2348 h 3606"/>
                <a:gd name="T14" fmla="*/ 1834 w 2254"/>
                <a:gd name="T15" fmla="*/ 2340 h 3606"/>
                <a:gd name="T16" fmla="*/ 1778 w 2254"/>
                <a:gd name="T17" fmla="*/ 2371 h 3606"/>
                <a:gd name="T18" fmla="*/ 1707 w 2254"/>
                <a:gd name="T19" fmla="*/ 2348 h 3606"/>
                <a:gd name="T20" fmla="*/ 1652 w 2254"/>
                <a:gd name="T21" fmla="*/ 2387 h 3606"/>
                <a:gd name="T22" fmla="*/ 1620 w 2254"/>
                <a:gd name="T23" fmla="*/ 2355 h 3606"/>
                <a:gd name="T24" fmla="*/ 1589 w 2254"/>
                <a:gd name="T25" fmla="*/ 2229 h 3606"/>
                <a:gd name="T26" fmla="*/ 1518 w 2254"/>
                <a:gd name="T27" fmla="*/ 2158 h 3606"/>
                <a:gd name="T28" fmla="*/ 1494 w 2254"/>
                <a:gd name="T29" fmla="*/ 2079 h 3606"/>
                <a:gd name="T30" fmla="*/ 1478 w 2254"/>
                <a:gd name="T31" fmla="*/ 1960 h 3606"/>
                <a:gd name="T32" fmla="*/ 1423 w 2254"/>
                <a:gd name="T33" fmla="*/ 1850 h 3606"/>
                <a:gd name="T34" fmla="*/ 1439 w 2254"/>
                <a:gd name="T35" fmla="*/ 1739 h 3606"/>
                <a:gd name="T36" fmla="*/ 1352 w 2254"/>
                <a:gd name="T37" fmla="*/ 1747 h 3606"/>
                <a:gd name="T38" fmla="*/ 1257 w 2254"/>
                <a:gd name="T39" fmla="*/ 1794 h 3606"/>
                <a:gd name="T40" fmla="*/ 1225 w 2254"/>
                <a:gd name="T41" fmla="*/ 1771 h 3606"/>
                <a:gd name="T42" fmla="*/ 1186 w 2254"/>
                <a:gd name="T43" fmla="*/ 1739 h 3606"/>
                <a:gd name="T44" fmla="*/ 1194 w 2254"/>
                <a:gd name="T45" fmla="*/ 1668 h 3606"/>
                <a:gd name="T46" fmla="*/ 1241 w 2254"/>
                <a:gd name="T47" fmla="*/ 1644 h 3606"/>
                <a:gd name="T48" fmla="*/ 1257 w 2254"/>
                <a:gd name="T49" fmla="*/ 1565 h 3606"/>
                <a:gd name="T50" fmla="*/ 1257 w 2254"/>
                <a:gd name="T51" fmla="*/ 1454 h 3606"/>
                <a:gd name="T52" fmla="*/ 1304 w 2254"/>
                <a:gd name="T53" fmla="*/ 1367 h 3606"/>
                <a:gd name="T54" fmla="*/ 1336 w 2254"/>
                <a:gd name="T55" fmla="*/ 1249 h 3606"/>
                <a:gd name="T56" fmla="*/ 1272 w 2254"/>
                <a:gd name="T57" fmla="*/ 1249 h 3606"/>
                <a:gd name="T58" fmla="*/ 1194 w 2254"/>
                <a:gd name="T59" fmla="*/ 1162 h 3606"/>
                <a:gd name="T60" fmla="*/ 1170 w 2254"/>
                <a:gd name="T61" fmla="*/ 1083 h 3606"/>
                <a:gd name="T62" fmla="*/ 1114 w 2254"/>
                <a:gd name="T63" fmla="*/ 1012 h 3606"/>
                <a:gd name="T64" fmla="*/ 1091 w 2254"/>
                <a:gd name="T65" fmla="*/ 917 h 3606"/>
                <a:gd name="T66" fmla="*/ 1035 w 2254"/>
                <a:gd name="T67" fmla="*/ 870 h 3606"/>
                <a:gd name="T68" fmla="*/ 980 w 2254"/>
                <a:gd name="T69" fmla="*/ 798 h 3606"/>
                <a:gd name="T70" fmla="*/ 1004 w 2254"/>
                <a:gd name="T71" fmla="*/ 696 h 3606"/>
                <a:gd name="T72" fmla="*/ 925 w 2254"/>
                <a:gd name="T73" fmla="*/ 545 h 3606"/>
                <a:gd name="T74" fmla="*/ 941 w 2254"/>
                <a:gd name="T75" fmla="*/ 450 h 3606"/>
                <a:gd name="T76" fmla="*/ 972 w 2254"/>
                <a:gd name="T77" fmla="*/ 292 h 3606"/>
                <a:gd name="T78" fmla="*/ 996 w 2254"/>
                <a:gd name="T79" fmla="*/ 126 h 3606"/>
                <a:gd name="T80" fmla="*/ 1004 w 2254"/>
                <a:gd name="T81" fmla="*/ 63 h 3606"/>
                <a:gd name="T82" fmla="*/ 672 w 2254"/>
                <a:gd name="T83" fmla="*/ 0 h 3606"/>
                <a:gd name="T84" fmla="*/ 553 w 2254"/>
                <a:gd name="T85" fmla="*/ 593 h 3606"/>
                <a:gd name="T86" fmla="*/ 450 w 2254"/>
                <a:gd name="T87" fmla="*/ 1051 h 3606"/>
                <a:gd name="T88" fmla="*/ 442 w 2254"/>
                <a:gd name="T89" fmla="*/ 1249 h 3606"/>
                <a:gd name="T90" fmla="*/ 435 w 2254"/>
                <a:gd name="T91" fmla="*/ 1328 h 3606"/>
                <a:gd name="T92" fmla="*/ 482 w 2254"/>
                <a:gd name="T93" fmla="*/ 1486 h 3606"/>
                <a:gd name="T94" fmla="*/ 522 w 2254"/>
                <a:gd name="T95" fmla="*/ 1628 h 3606"/>
                <a:gd name="T96" fmla="*/ 442 w 2254"/>
                <a:gd name="T97" fmla="*/ 1747 h 3606"/>
                <a:gd name="T98" fmla="*/ 371 w 2254"/>
                <a:gd name="T99" fmla="*/ 1818 h 3606"/>
                <a:gd name="T100" fmla="*/ 355 w 2254"/>
                <a:gd name="T101" fmla="*/ 1889 h 3606"/>
                <a:gd name="T102" fmla="*/ 174 w 2254"/>
                <a:gd name="T103" fmla="*/ 2079 h 3606"/>
                <a:gd name="T104" fmla="*/ 229 w 2254"/>
                <a:gd name="T105" fmla="*/ 2182 h 3606"/>
                <a:gd name="T106" fmla="*/ 229 w 2254"/>
                <a:gd name="T107" fmla="*/ 2277 h 3606"/>
                <a:gd name="T108" fmla="*/ 221 w 2254"/>
                <a:gd name="T109" fmla="*/ 2340 h 3606"/>
                <a:gd name="T110" fmla="*/ 174 w 2254"/>
                <a:gd name="T111" fmla="*/ 2435 h 3606"/>
                <a:gd name="T112" fmla="*/ 0 w 2254"/>
                <a:gd name="T113" fmla="*/ 3217 h 3606"/>
                <a:gd name="T114" fmla="*/ 2063 w 2254"/>
                <a:gd name="T115" fmla="*/ 3605 h 3606"/>
                <a:gd name="T116" fmla="*/ 2253 w 2254"/>
                <a:gd name="T117" fmla="*/ 2427 h 3606"/>
                <a:gd name="T118" fmla="*/ 2213 w 2254"/>
                <a:gd name="T119" fmla="*/ 2364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4" h="3606">
                  <a:moveTo>
                    <a:pt x="2213" y="2364"/>
                  </a:moveTo>
                  <a:lnTo>
                    <a:pt x="2213" y="2364"/>
                  </a:lnTo>
                  <a:cubicBezTo>
                    <a:pt x="2205" y="2316"/>
                    <a:pt x="2174" y="2316"/>
                    <a:pt x="2142" y="2292"/>
                  </a:cubicBezTo>
                  <a:cubicBezTo>
                    <a:pt x="2111" y="2277"/>
                    <a:pt x="2126" y="2348"/>
                    <a:pt x="2079" y="2395"/>
                  </a:cubicBezTo>
                  <a:cubicBezTo>
                    <a:pt x="2031" y="2435"/>
                    <a:pt x="2079" y="2395"/>
                    <a:pt x="2039" y="2371"/>
                  </a:cubicBezTo>
                  <a:cubicBezTo>
                    <a:pt x="2000" y="2348"/>
                    <a:pt x="2024" y="2364"/>
                    <a:pt x="1992" y="2371"/>
                  </a:cubicBezTo>
                  <a:cubicBezTo>
                    <a:pt x="1952" y="2379"/>
                    <a:pt x="1929" y="2371"/>
                    <a:pt x="1897" y="2348"/>
                  </a:cubicBezTo>
                  <a:cubicBezTo>
                    <a:pt x="1865" y="2324"/>
                    <a:pt x="1850" y="2332"/>
                    <a:pt x="1834" y="2340"/>
                  </a:cubicBezTo>
                  <a:cubicBezTo>
                    <a:pt x="1818" y="2348"/>
                    <a:pt x="1802" y="2371"/>
                    <a:pt x="1778" y="2371"/>
                  </a:cubicBezTo>
                  <a:cubicBezTo>
                    <a:pt x="1747" y="2364"/>
                    <a:pt x="1739" y="2355"/>
                    <a:pt x="1707" y="2348"/>
                  </a:cubicBezTo>
                  <a:cubicBezTo>
                    <a:pt x="1676" y="2332"/>
                    <a:pt x="1676" y="2355"/>
                    <a:pt x="1652" y="2387"/>
                  </a:cubicBezTo>
                  <a:cubicBezTo>
                    <a:pt x="1628" y="2411"/>
                    <a:pt x="1628" y="2371"/>
                    <a:pt x="1620" y="2355"/>
                  </a:cubicBezTo>
                  <a:cubicBezTo>
                    <a:pt x="1605" y="2332"/>
                    <a:pt x="1589" y="2269"/>
                    <a:pt x="1589" y="2229"/>
                  </a:cubicBezTo>
                  <a:cubicBezTo>
                    <a:pt x="1589" y="2190"/>
                    <a:pt x="1573" y="2166"/>
                    <a:pt x="1518" y="2158"/>
                  </a:cubicBezTo>
                  <a:cubicBezTo>
                    <a:pt x="1454" y="2142"/>
                    <a:pt x="1478" y="2126"/>
                    <a:pt x="1494" y="2079"/>
                  </a:cubicBezTo>
                  <a:cubicBezTo>
                    <a:pt x="1510" y="2031"/>
                    <a:pt x="1502" y="2000"/>
                    <a:pt x="1478" y="1960"/>
                  </a:cubicBezTo>
                  <a:cubicBezTo>
                    <a:pt x="1446" y="1921"/>
                    <a:pt x="1439" y="1889"/>
                    <a:pt x="1423" y="1850"/>
                  </a:cubicBezTo>
                  <a:cubicBezTo>
                    <a:pt x="1407" y="1818"/>
                    <a:pt x="1439" y="1787"/>
                    <a:pt x="1439" y="1739"/>
                  </a:cubicBezTo>
                  <a:cubicBezTo>
                    <a:pt x="1431" y="1700"/>
                    <a:pt x="1383" y="1723"/>
                    <a:pt x="1352" y="1747"/>
                  </a:cubicBezTo>
                  <a:cubicBezTo>
                    <a:pt x="1328" y="1778"/>
                    <a:pt x="1312" y="1778"/>
                    <a:pt x="1257" y="1794"/>
                  </a:cubicBezTo>
                  <a:cubicBezTo>
                    <a:pt x="1194" y="1802"/>
                    <a:pt x="1257" y="1794"/>
                    <a:pt x="1225" y="1771"/>
                  </a:cubicBezTo>
                  <a:cubicBezTo>
                    <a:pt x="1194" y="1747"/>
                    <a:pt x="1178" y="1747"/>
                    <a:pt x="1186" y="1739"/>
                  </a:cubicBezTo>
                  <a:cubicBezTo>
                    <a:pt x="1194" y="1723"/>
                    <a:pt x="1201" y="1700"/>
                    <a:pt x="1194" y="1668"/>
                  </a:cubicBezTo>
                  <a:cubicBezTo>
                    <a:pt x="1194" y="1636"/>
                    <a:pt x="1217" y="1644"/>
                    <a:pt x="1241" y="1644"/>
                  </a:cubicBezTo>
                  <a:cubicBezTo>
                    <a:pt x="1257" y="1644"/>
                    <a:pt x="1265" y="1581"/>
                    <a:pt x="1257" y="1565"/>
                  </a:cubicBezTo>
                  <a:cubicBezTo>
                    <a:pt x="1257" y="1541"/>
                    <a:pt x="1241" y="1502"/>
                    <a:pt x="1257" y="1454"/>
                  </a:cubicBezTo>
                  <a:cubicBezTo>
                    <a:pt x="1265" y="1415"/>
                    <a:pt x="1296" y="1383"/>
                    <a:pt x="1304" y="1367"/>
                  </a:cubicBezTo>
                  <a:cubicBezTo>
                    <a:pt x="1320" y="1344"/>
                    <a:pt x="1344" y="1296"/>
                    <a:pt x="1336" y="1249"/>
                  </a:cubicBezTo>
                  <a:cubicBezTo>
                    <a:pt x="1328" y="1201"/>
                    <a:pt x="1304" y="1257"/>
                    <a:pt x="1272" y="1249"/>
                  </a:cubicBezTo>
                  <a:cubicBezTo>
                    <a:pt x="1233" y="1241"/>
                    <a:pt x="1233" y="1194"/>
                    <a:pt x="1194" y="1162"/>
                  </a:cubicBezTo>
                  <a:cubicBezTo>
                    <a:pt x="1146" y="1130"/>
                    <a:pt x="1178" y="1130"/>
                    <a:pt x="1170" y="1083"/>
                  </a:cubicBezTo>
                  <a:cubicBezTo>
                    <a:pt x="1162" y="1036"/>
                    <a:pt x="1154" y="1036"/>
                    <a:pt x="1114" y="1012"/>
                  </a:cubicBezTo>
                  <a:cubicBezTo>
                    <a:pt x="1075" y="988"/>
                    <a:pt x="1099" y="956"/>
                    <a:pt x="1091" y="917"/>
                  </a:cubicBezTo>
                  <a:cubicBezTo>
                    <a:pt x="1083" y="877"/>
                    <a:pt x="1051" y="893"/>
                    <a:pt x="1035" y="870"/>
                  </a:cubicBezTo>
                  <a:cubicBezTo>
                    <a:pt x="1012" y="838"/>
                    <a:pt x="980" y="838"/>
                    <a:pt x="980" y="798"/>
                  </a:cubicBezTo>
                  <a:cubicBezTo>
                    <a:pt x="980" y="767"/>
                    <a:pt x="1004" y="735"/>
                    <a:pt x="1004" y="696"/>
                  </a:cubicBezTo>
                  <a:cubicBezTo>
                    <a:pt x="996" y="656"/>
                    <a:pt x="941" y="577"/>
                    <a:pt x="925" y="545"/>
                  </a:cubicBezTo>
                  <a:cubicBezTo>
                    <a:pt x="917" y="514"/>
                    <a:pt x="933" y="482"/>
                    <a:pt x="941" y="450"/>
                  </a:cubicBezTo>
                  <a:cubicBezTo>
                    <a:pt x="941" y="419"/>
                    <a:pt x="964" y="332"/>
                    <a:pt x="972" y="292"/>
                  </a:cubicBezTo>
                  <a:cubicBezTo>
                    <a:pt x="988" y="253"/>
                    <a:pt x="996" y="158"/>
                    <a:pt x="996" y="126"/>
                  </a:cubicBezTo>
                  <a:cubicBezTo>
                    <a:pt x="996" y="111"/>
                    <a:pt x="996" y="79"/>
                    <a:pt x="1004" y="63"/>
                  </a:cubicBezTo>
                  <a:cubicBezTo>
                    <a:pt x="885" y="39"/>
                    <a:pt x="775" y="16"/>
                    <a:pt x="672" y="0"/>
                  </a:cubicBezTo>
                  <a:cubicBezTo>
                    <a:pt x="648" y="111"/>
                    <a:pt x="561" y="561"/>
                    <a:pt x="553" y="593"/>
                  </a:cubicBezTo>
                  <a:cubicBezTo>
                    <a:pt x="545" y="617"/>
                    <a:pt x="466" y="1020"/>
                    <a:pt x="450" y="1051"/>
                  </a:cubicBezTo>
                  <a:cubicBezTo>
                    <a:pt x="427" y="1083"/>
                    <a:pt x="427" y="1225"/>
                    <a:pt x="442" y="1249"/>
                  </a:cubicBezTo>
                  <a:cubicBezTo>
                    <a:pt x="450" y="1265"/>
                    <a:pt x="435" y="1312"/>
                    <a:pt x="435" y="1328"/>
                  </a:cubicBezTo>
                  <a:cubicBezTo>
                    <a:pt x="427" y="1352"/>
                    <a:pt x="435" y="1454"/>
                    <a:pt x="482" y="1486"/>
                  </a:cubicBezTo>
                  <a:cubicBezTo>
                    <a:pt x="529" y="1526"/>
                    <a:pt x="545" y="1613"/>
                    <a:pt x="522" y="1628"/>
                  </a:cubicBezTo>
                  <a:cubicBezTo>
                    <a:pt x="506" y="1644"/>
                    <a:pt x="442" y="1731"/>
                    <a:pt x="442" y="1747"/>
                  </a:cubicBezTo>
                  <a:cubicBezTo>
                    <a:pt x="442" y="1771"/>
                    <a:pt x="395" y="1794"/>
                    <a:pt x="371" y="1818"/>
                  </a:cubicBezTo>
                  <a:cubicBezTo>
                    <a:pt x="348" y="1850"/>
                    <a:pt x="348" y="1873"/>
                    <a:pt x="355" y="1889"/>
                  </a:cubicBezTo>
                  <a:cubicBezTo>
                    <a:pt x="355" y="1897"/>
                    <a:pt x="166" y="2040"/>
                    <a:pt x="174" y="2079"/>
                  </a:cubicBezTo>
                  <a:cubicBezTo>
                    <a:pt x="182" y="2126"/>
                    <a:pt x="166" y="2158"/>
                    <a:pt x="229" y="2182"/>
                  </a:cubicBezTo>
                  <a:cubicBezTo>
                    <a:pt x="284" y="2213"/>
                    <a:pt x="245" y="2253"/>
                    <a:pt x="229" y="2277"/>
                  </a:cubicBezTo>
                  <a:cubicBezTo>
                    <a:pt x="221" y="2292"/>
                    <a:pt x="237" y="2316"/>
                    <a:pt x="221" y="2340"/>
                  </a:cubicBezTo>
                  <a:cubicBezTo>
                    <a:pt x="205" y="2364"/>
                    <a:pt x="174" y="2411"/>
                    <a:pt x="174" y="2435"/>
                  </a:cubicBezTo>
                  <a:cubicBezTo>
                    <a:pt x="174" y="2458"/>
                    <a:pt x="31" y="3075"/>
                    <a:pt x="0" y="3217"/>
                  </a:cubicBezTo>
                  <a:cubicBezTo>
                    <a:pt x="640" y="3360"/>
                    <a:pt x="1352" y="3494"/>
                    <a:pt x="2063" y="3605"/>
                  </a:cubicBezTo>
                  <a:cubicBezTo>
                    <a:pt x="2253" y="2427"/>
                    <a:pt x="2253" y="2427"/>
                    <a:pt x="2253" y="2427"/>
                  </a:cubicBezTo>
                  <a:cubicBezTo>
                    <a:pt x="2229" y="2411"/>
                    <a:pt x="2221" y="2395"/>
                    <a:pt x="2213" y="2364"/>
                  </a:cubicBezTo>
                </a:path>
              </a:pathLst>
            </a:custGeom>
            <a:solidFill>
              <a:schemeClr val="accent6"/>
            </a:solidFill>
            <a:ln>
              <a:solidFill>
                <a:schemeClr val="bg2"/>
              </a:solidFill>
            </a:ln>
            <a:effectLst/>
          </p:spPr>
          <p:txBody>
            <a:bodyPr wrap="none" anchor="ctr"/>
            <a:lstStyle/>
            <a:p>
              <a:endParaRPr lang="en-US"/>
            </a:p>
          </p:txBody>
        </p:sp>
        <p:sp>
          <p:nvSpPr>
            <p:cNvPr id="64" name="Freeform 262"/>
            <p:cNvSpPr>
              <a:spLocks noChangeArrowheads="1"/>
            </p:cNvSpPr>
            <p:nvPr/>
          </p:nvSpPr>
          <p:spPr bwMode="auto">
            <a:xfrm>
              <a:off x="8514414" y="3341119"/>
              <a:ext cx="1194442" cy="1901831"/>
            </a:xfrm>
            <a:custGeom>
              <a:avLst/>
              <a:gdLst>
                <a:gd name="T0" fmla="*/ 8 w 2270"/>
                <a:gd name="T1" fmla="*/ 3233 h 3614"/>
                <a:gd name="T2" fmla="*/ 221 w 2270"/>
                <a:gd name="T3" fmla="*/ 2356 h 3614"/>
                <a:gd name="T4" fmla="*/ 237 w 2270"/>
                <a:gd name="T5" fmla="*/ 2277 h 3614"/>
                <a:gd name="T6" fmla="*/ 182 w 2270"/>
                <a:gd name="T7" fmla="*/ 2087 h 3614"/>
                <a:gd name="T8" fmla="*/ 379 w 2270"/>
                <a:gd name="T9" fmla="*/ 1826 h 3614"/>
                <a:gd name="T10" fmla="*/ 537 w 2270"/>
                <a:gd name="T11" fmla="*/ 1605 h 3614"/>
                <a:gd name="T12" fmla="*/ 450 w 2270"/>
                <a:gd name="T13" fmla="*/ 1257 h 3614"/>
                <a:gd name="T14" fmla="*/ 672 w 2270"/>
                <a:gd name="T15" fmla="*/ 0 h 3614"/>
                <a:gd name="T16" fmla="*/ 1012 w 2270"/>
                <a:gd name="T17" fmla="*/ 71 h 3614"/>
                <a:gd name="T18" fmla="*/ 949 w 2270"/>
                <a:gd name="T19" fmla="*/ 458 h 3614"/>
                <a:gd name="T20" fmla="*/ 1012 w 2270"/>
                <a:gd name="T21" fmla="*/ 704 h 3614"/>
                <a:gd name="T22" fmla="*/ 1043 w 2270"/>
                <a:gd name="T23" fmla="*/ 869 h 3614"/>
                <a:gd name="T24" fmla="*/ 1122 w 2270"/>
                <a:gd name="T25" fmla="*/ 1012 h 3614"/>
                <a:gd name="T26" fmla="*/ 1202 w 2270"/>
                <a:gd name="T27" fmla="*/ 1170 h 3614"/>
                <a:gd name="T28" fmla="*/ 1312 w 2270"/>
                <a:gd name="T29" fmla="*/ 1241 h 3614"/>
                <a:gd name="T30" fmla="*/ 1312 w 2270"/>
                <a:gd name="T31" fmla="*/ 1375 h 3614"/>
                <a:gd name="T32" fmla="*/ 1249 w 2270"/>
                <a:gd name="T33" fmla="*/ 1652 h 3614"/>
                <a:gd name="T34" fmla="*/ 1209 w 2270"/>
                <a:gd name="T35" fmla="*/ 1676 h 3614"/>
                <a:gd name="T36" fmla="*/ 1233 w 2270"/>
                <a:gd name="T37" fmla="*/ 1771 h 3614"/>
                <a:gd name="T38" fmla="*/ 1360 w 2270"/>
                <a:gd name="T39" fmla="*/ 1755 h 3614"/>
                <a:gd name="T40" fmla="*/ 1439 w 2270"/>
                <a:gd name="T41" fmla="*/ 1858 h 3614"/>
                <a:gd name="T42" fmla="*/ 1494 w 2270"/>
                <a:gd name="T43" fmla="*/ 2111 h 3614"/>
                <a:gd name="T44" fmla="*/ 1628 w 2270"/>
                <a:gd name="T45" fmla="*/ 2356 h 3614"/>
                <a:gd name="T46" fmla="*/ 1668 w 2270"/>
                <a:gd name="T47" fmla="*/ 2372 h 3614"/>
                <a:gd name="T48" fmla="*/ 1826 w 2270"/>
                <a:gd name="T49" fmla="*/ 2356 h 3614"/>
                <a:gd name="T50" fmla="*/ 1913 w 2270"/>
                <a:gd name="T51" fmla="*/ 2356 h 3614"/>
                <a:gd name="T52" fmla="*/ 2024 w 2270"/>
                <a:gd name="T53" fmla="*/ 2363 h 3614"/>
                <a:gd name="T54" fmla="*/ 2119 w 2270"/>
                <a:gd name="T55" fmla="*/ 2332 h 3614"/>
                <a:gd name="T56" fmla="*/ 2221 w 2270"/>
                <a:gd name="T57" fmla="*/ 2372 h 3614"/>
                <a:gd name="T58" fmla="*/ 8 w 2270"/>
                <a:gd name="T59" fmla="*/ 3225 h 3614"/>
                <a:gd name="T60" fmla="*/ 2213 w 2270"/>
                <a:gd name="T61" fmla="*/ 2372 h 3614"/>
                <a:gd name="T62" fmla="*/ 2126 w 2270"/>
                <a:gd name="T63" fmla="*/ 2332 h 3614"/>
                <a:gd name="T64" fmla="*/ 2055 w 2270"/>
                <a:gd name="T65" fmla="*/ 2419 h 3614"/>
                <a:gd name="T66" fmla="*/ 2024 w 2270"/>
                <a:gd name="T67" fmla="*/ 2372 h 3614"/>
                <a:gd name="T68" fmla="*/ 1873 w 2270"/>
                <a:gd name="T69" fmla="*/ 2348 h 3614"/>
                <a:gd name="T70" fmla="*/ 1786 w 2270"/>
                <a:gd name="T71" fmla="*/ 2379 h 3614"/>
                <a:gd name="T72" fmla="*/ 1676 w 2270"/>
                <a:gd name="T73" fmla="*/ 2372 h 3614"/>
                <a:gd name="T74" fmla="*/ 1620 w 2270"/>
                <a:gd name="T75" fmla="*/ 2363 h 3614"/>
                <a:gd name="T76" fmla="*/ 1486 w 2270"/>
                <a:gd name="T77" fmla="*/ 2111 h 3614"/>
                <a:gd name="T78" fmla="*/ 1431 w 2270"/>
                <a:gd name="T79" fmla="*/ 1866 h 3614"/>
                <a:gd name="T80" fmla="*/ 1367 w 2270"/>
                <a:gd name="T81" fmla="*/ 1763 h 3614"/>
                <a:gd name="T82" fmla="*/ 1233 w 2270"/>
                <a:gd name="T83" fmla="*/ 1795 h 3614"/>
                <a:gd name="T84" fmla="*/ 1194 w 2270"/>
                <a:gd name="T85" fmla="*/ 1747 h 3614"/>
                <a:gd name="T86" fmla="*/ 1233 w 2270"/>
                <a:gd name="T87" fmla="*/ 1644 h 3614"/>
                <a:gd name="T88" fmla="*/ 1257 w 2270"/>
                <a:gd name="T89" fmla="*/ 1462 h 3614"/>
                <a:gd name="T90" fmla="*/ 1336 w 2270"/>
                <a:gd name="T91" fmla="*/ 1241 h 3614"/>
                <a:gd name="T92" fmla="*/ 1241 w 2270"/>
                <a:gd name="T93" fmla="*/ 1225 h 3614"/>
                <a:gd name="T94" fmla="*/ 1138 w 2270"/>
                <a:gd name="T95" fmla="*/ 1036 h 3614"/>
                <a:gd name="T96" fmla="*/ 1067 w 2270"/>
                <a:gd name="T97" fmla="*/ 893 h 3614"/>
                <a:gd name="T98" fmla="*/ 996 w 2270"/>
                <a:gd name="T99" fmla="*/ 767 h 3614"/>
                <a:gd name="T100" fmla="*/ 933 w 2270"/>
                <a:gd name="T101" fmla="*/ 490 h 3614"/>
                <a:gd name="T102" fmla="*/ 1004 w 2270"/>
                <a:gd name="T103" fmla="*/ 71 h 3614"/>
                <a:gd name="T104" fmla="*/ 458 w 2270"/>
                <a:gd name="T105" fmla="*/ 1059 h 3614"/>
                <a:gd name="T106" fmla="*/ 490 w 2270"/>
                <a:gd name="T107" fmla="*/ 1494 h 3614"/>
                <a:gd name="T108" fmla="*/ 411 w 2270"/>
                <a:gd name="T109" fmla="*/ 1810 h 3614"/>
                <a:gd name="T110" fmla="*/ 308 w 2270"/>
                <a:gd name="T111" fmla="*/ 1952 h 3614"/>
                <a:gd name="T112" fmla="*/ 269 w 2270"/>
                <a:gd name="T113" fmla="*/ 2221 h 3614"/>
                <a:gd name="T114" fmla="*/ 237 w 2270"/>
                <a:gd name="T115" fmla="*/ 2348 h 3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3614">
                  <a:moveTo>
                    <a:pt x="2071" y="3613"/>
                  </a:moveTo>
                  <a:lnTo>
                    <a:pt x="2071" y="3613"/>
                  </a:lnTo>
                  <a:lnTo>
                    <a:pt x="2071" y="3613"/>
                  </a:lnTo>
                  <a:cubicBezTo>
                    <a:pt x="1431" y="3518"/>
                    <a:pt x="735" y="3391"/>
                    <a:pt x="8" y="3233"/>
                  </a:cubicBezTo>
                  <a:cubicBezTo>
                    <a:pt x="0" y="3233"/>
                    <a:pt x="0" y="3233"/>
                    <a:pt x="0" y="3233"/>
                  </a:cubicBezTo>
                  <a:cubicBezTo>
                    <a:pt x="0" y="3225"/>
                    <a:pt x="0" y="3225"/>
                    <a:pt x="0" y="3225"/>
                  </a:cubicBezTo>
                  <a:cubicBezTo>
                    <a:pt x="87" y="2854"/>
                    <a:pt x="182" y="2459"/>
                    <a:pt x="182" y="2443"/>
                  </a:cubicBezTo>
                  <a:cubicBezTo>
                    <a:pt x="182" y="2419"/>
                    <a:pt x="205" y="2379"/>
                    <a:pt x="221" y="2356"/>
                  </a:cubicBezTo>
                  <a:cubicBezTo>
                    <a:pt x="229" y="2348"/>
                    <a:pt x="229" y="2348"/>
                    <a:pt x="229" y="2348"/>
                  </a:cubicBezTo>
                  <a:cubicBezTo>
                    <a:pt x="237" y="2332"/>
                    <a:pt x="237" y="2324"/>
                    <a:pt x="229" y="2316"/>
                  </a:cubicBezTo>
                  <a:cubicBezTo>
                    <a:pt x="229" y="2300"/>
                    <a:pt x="229" y="2292"/>
                    <a:pt x="237" y="2285"/>
                  </a:cubicBezTo>
                  <a:cubicBezTo>
                    <a:pt x="237" y="2277"/>
                    <a:pt x="237" y="2277"/>
                    <a:pt x="237" y="2277"/>
                  </a:cubicBezTo>
                  <a:cubicBezTo>
                    <a:pt x="245" y="2269"/>
                    <a:pt x="269" y="2245"/>
                    <a:pt x="261" y="2221"/>
                  </a:cubicBezTo>
                  <a:cubicBezTo>
                    <a:pt x="261" y="2213"/>
                    <a:pt x="245" y="2206"/>
                    <a:pt x="229" y="2198"/>
                  </a:cubicBezTo>
                  <a:cubicBezTo>
                    <a:pt x="182" y="2174"/>
                    <a:pt x="182" y="2142"/>
                    <a:pt x="182" y="2111"/>
                  </a:cubicBezTo>
                  <a:cubicBezTo>
                    <a:pt x="182" y="2103"/>
                    <a:pt x="182" y="2095"/>
                    <a:pt x="182" y="2087"/>
                  </a:cubicBezTo>
                  <a:cubicBezTo>
                    <a:pt x="174" y="2063"/>
                    <a:pt x="237" y="2008"/>
                    <a:pt x="308" y="1945"/>
                  </a:cubicBezTo>
                  <a:cubicBezTo>
                    <a:pt x="332" y="1921"/>
                    <a:pt x="356" y="1897"/>
                    <a:pt x="356" y="1897"/>
                  </a:cubicBezTo>
                  <a:lnTo>
                    <a:pt x="356" y="1897"/>
                  </a:lnTo>
                  <a:cubicBezTo>
                    <a:pt x="356" y="1881"/>
                    <a:pt x="348" y="1850"/>
                    <a:pt x="379" y="1826"/>
                  </a:cubicBezTo>
                  <a:cubicBezTo>
                    <a:pt x="387" y="1818"/>
                    <a:pt x="395" y="1810"/>
                    <a:pt x="403" y="1802"/>
                  </a:cubicBezTo>
                  <a:cubicBezTo>
                    <a:pt x="427" y="1786"/>
                    <a:pt x="443" y="1771"/>
                    <a:pt x="443" y="1755"/>
                  </a:cubicBezTo>
                  <a:cubicBezTo>
                    <a:pt x="443" y="1731"/>
                    <a:pt x="506" y="1652"/>
                    <a:pt x="530" y="1628"/>
                  </a:cubicBezTo>
                  <a:cubicBezTo>
                    <a:pt x="537" y="1628"/>
                    <a:pt x="537" y="1621"/>
                    <a:pt x="537" y="1605"/>
                  </a:cubicBezTo>
                  <a:cubicBezTo>
                    <a:pt x="537" y="1573"/>
                    <a:pt x="514" y="1526"/>
                    <a:pt x="490" y="1502"/>
                  </a:cubicBezTo>
                  <a:cubicBezTo>
                    <a:pt x="443" y="1462"/>
                    <a:pt x="435" y="1360"/>
                    <a:pt x="435" y="1336"/>
                  </a:cubicBezTo>
                  <a:cubicBezTo>
                    <a:pt x="435" y="1328"/>
                    <a:pt x="443" y="1328"/>
                    <a:pt x="443" y="1320"/>
                  </a:cubicBezTo>
                  <a:cubicBezTo>
                    <a:pt x="450" y="1296"/>
                    <a:pt x="450" y="1273"/>
                    <a:pt x="450" y="1257"/>
                  </a:cubicBezTo>
                  <a:cubicBezTo>
                    <a:pt x="435" y="1233"/>
                    <a:pt x="435" y="1091"/>
                    <a:pt x="450" y="1059"/>
                  </a:cubicBezTo>
                  <a:cubicBezTo>
                    <a:pt x="466" y="1036"/>
                    <a:pt x="506" y="830"/>
                    <a:pt x="537" y="704"/>
                  </a:cubicBezTo>
                  <a:cubicBezTo>
                    <a:pt x="545" y="648"/>
                    <a:pt x="561" y="609"/>
                    <a:pt x="561" y="593"/>
                  </a:cubicBezTo>
                  <a:cubicBezTo>
                    <a:pt x="569" y="577"/>
                    <a:pt x="624" y="277"/>
                    <a:pt x="672" y="0"/>
                  </a:cubicBezTo>
                  <a:lnTo>
                    <a:pt x="672" y="0"/>
                  </a:lnTo>
                  <a:cubicBezTo>
                    <a:pt x="680" y="0"/>
                    <a:pt x="680" y="0"/>
                    <a:pt x="680" y="0"/>
                  </a:cubicBezTo>
                  <a:cubicBezTo>
                    <a:pt x="783" y="24"/>
                    <a:pt x="893" y="47"/>
                    <a:pt x="1012" y="71"/>
                  </a:cubicBezTo>
                  <a:lnTo>
                    <a:pt x="1012" y="71"/>
                  </a:lnTo>
                  <a:lnTo>
                    <a:pt x="1012" y="71"/>
                  </a:lnTo>
                  <a:cubicBezTo>
                    <a:pt x="1012" y="95"/>
                    <a:pt x="1004" y="119"/>
                    <a:pt x="1004" y="134"/>
                  </a:cubicBezTo>
                  <a:cubicBezTo>
                    <a:pt x="1004" y="166"/>
                    <a:pt x="1004" y="261"/>
                    <a:pt x="988" y="300"/>
                  </a:cubicBezTo>
                  <a:cubicBezTo>
                    <a:pt x="972" y="340"/>
                    <a:pt x="956" y="427"/>
                    <a:pt x="949" y="458"/>
                  </a:cubicBezTo>
                  <a:cubicBezTo>
                    <a:pt x="949" y="466"/>
                    <a:pt x="949" y="482"/>
                    <a:pt x="941" y="490"/>
                  </a:cubicBezTo>
                  <a:cubicBezTo>
                    <a:pt x="933" y="514"/>
                    <a:pt x="933" y="530"/>
                    <a:pt x="941" y="553"/>
                  </a:cubicBezTo>
                  <a:cubicBezTo>
                    <a:pt x="941" y="569"/>
                    <a:pt x="956" y="585"/>
                    <a:pt x="964" y="601"/>
                  </a:cubicBezTo>
                  <a:cubicBezTo>
                    <a:pt x="988" y="640"/>
                    <a:pt x="1012" y="680"/>
                    <a:pt x="1012" y="704"/>
                  </a:cubicBezTo>
                  <a:cubicBezTo>
                    <a:pt x="1012" y="727"/>
                    <a:pt x="1012" y="743"/>
                    <a:pt x="1004" y="767"/>
                  </a:cubicBezTo>
                  <a:cubicBezTo>
                    <a:pt x="996" y="783"/>
                    <a:pt x="996" y="798"/>
                    <a:pt x="996" y="806"/>
                  </a:cubicBezTo>
                  <a:cubicBezTo>
                    <a:pt x="996" y="830"/>
                    <a:pt x="1004" y="838"/>
                    <a:pt x="1020" y="854"/>
                  </a:cubicBezTo>
                  <a:cubicBezTo>
                    <a:pt x="1027" y="854"/>
                    <a:pt x="1036" y="862"/>
                    <a:pt x="1043" y="869"/>
                  </a:cubicBezTo>
                  <a:cubicBezTo>
                    <a:pt x="1051" y="885"/>
                    <a:pt x="1059" y="885"/>
                    <a:pt x="1067" y="885"/>
                  </a:cubicBezTo>
                  <a:cubicBezTo>
                    <a:pt x="1083" y="893"/>
                    <a:pt x="1099" y="893"/>
                    <a:pt x="1107" y="925"/>
                  </a:cubicBezTo>
                  <a:cubicBezTo>
                    <a:pt x="1107" y="933"/>
                    <a:pt x="1107" y="949"/>
                    <a:pt x="1107" y="964"/>
                  </a:cubicBezTo>
                  <a:cubicBezTo>
                    <a:pt x="1099" y="980"/>
                    <a:pt x="1099" y="1004"/>
                    <a:pt x="1122" y="1012"/>
                  </a:cubicBezTo>
                  <a:cubicBezTo>
                    <a:pt x="1130" y="1020"/>
                    <a:pt x="1138" y="1020"/>
                    <a:pt x="1146" y="1028"/>
                  </a:cubicBezTo>
                  <a:cubicBezTo>
                    <a:pt x="1170" y="1044"/>
                    <a:pt x="1178" y="1051"/>
                    <a:pt x="1186" y="1091"/>
                  </a:cubicBezTo>
                  <a:cubicBezTo>
                    <a:pt x="1186" y="1107"/>
                    <a:pt x="1186" y="1122"/>
                    <a:pt x="1178" y="1131"/>
                  </a:cubicBezTo>
                  <a:cubicBezTo>
                    <a:pt x="1178" y="1146"/>
                    <a:pt x="1178" y="1146"/>
                    <a:pt x="1202" y="1170"/>
                  </a:cubicBezTo>
                  <a:cubicBezTo>
                    <a:pt x="1225" y="1186"/>
                    <a:pt x="1233" y="1202"/>
                    <a:pt x="1249" y="1217"/>
                  </a:cubicBezTo>
                  <a:cubicBezTo>
                    <a:pt x="1257" y="1233"/>
                    <a:pt x="1265" y="1249"/>
                    <a:pt x="1280" y="1249"/>
                  </a:cubicBezTo>
                  <a:cubicBezTo>
                    <a:pt x="1280" y="1257"/>
                    <a:pt x="1280" y="1257"/>
                    <a:pt x="1289" y="1257"/>
                  </a:cubicBezTo>
                  <a:cubicBezTo>
                    <a:pt x="1296" y="1257"/>
                    <a:pt x="1304" y="1249"/>
                    <a:pt x="1312" y="1241"/>
                  </a:cubicBezTo>
                  <a:cubicBezTo>
                    <a:pt x="1320" y="1241"/>
                    <a:pt x="1328" y="1233"/>
                    <a:pt x="1336" y="1233"/>
                  </a:cubicBezTo>
                  <a:cubicBezTo>
                    <a:pt x="1344" y="1233"/>
                    <a:pt x="1344" y="1249"/>
                    <a:pt x="1344" y="1257"/>
                  </a:cubicBezTo>
                  <a:cubicBezTo>
                    <a:pt x="1352" y="1296"/>
                    <a:pt x="1336" y="1352"/>
                    <a:pt x="1320" y="1375"/>
                  </a:cubicBezTo>
                  <a:cubicBezTo>
                    <a:pt x="1312" y="1375"/>
                    <a:pt x="1312" y="1375"/>
                    <a:pt x="1312" y="1375"/>
                  </a:cubicBezTo>
                  <a:cubicBezTo>
                    <a:pt x="1296" y="1399"/>
                    <a:pt x="1273" y="1431"/>
                    <a:pt x="1265" y="1462"/>
                  </a:cubicBezTo>
                  <a:cubicBezTo>
                    <a:pt x="1257" y="1502"/>
                    <a:pt x="1265" y="1542"/>
                    <a:pt x="1273" y="1565"/>
                  </a:cubicBezTo>
                  <a:cubicBezTo>
                    <a:pt x="1273" y="1589"/>
                    <a:pt x="1273" y="1628"/>
                    <a:pt x="1257" y="1644"/>
                  </a:cubicBezTo>
                  <a:cubicBezTo>
                    <a:pt x="1257" y="1652"/>
                    <a:pt x="1249" y="1652"/>
                    <a:pt x="1249" y="1652"/>
                  </a:cubicBezTo>
                  <a:cubicBezTo>
                    <a:pt x="1241" y="1652"/>
                    <a:pt x="1241" y="1652"/>
                    <a:pt x="1241" y="1652"/>
                  </a:cubicBezTo>
                  <a:cubicBezTo>
                    <a:pt x="1233" y="1652"/>
                    <a:pt x="1233" y="1652"/>
                    <a:pt x="1233" y="1652"/>
                  </a:cubicBezTo>
                  <a:cubicBezTo>
                    <a:pt x="1225" y="1652"/>
                    <a:pt x="1217" y="1652"/>
                    <a:pt x="1209" y="1660"/>
                  </a:cubicBezTo>
                  <a:cubicBezTo>
                    <a:pt x="1209" y="1660"/>
                    <a:pt x="1209" y="1668"/>
                    <a:pt x="1209" y="1676"/>
                  </a:cubicBezTo>
                  <a:cubicBezTo>
                    <a:pt x="1209" y="1708"/>
                    <a:pt x="1202" y="1731"/>
                    <a:pt x="1194" y="1747"/>
                  </a:cubicBezTo>
                  <a:lnTo>
                    <a:pt x="1194" y="1747"/>
                  </a:lnTo>
                  <a:cubicBezTo>
                    <a:pt x="1194" y="1755"/>
                    <a:pt x="1194" y="1755"/>
                    <a:pt x="1202" y="1755"/>
                  </a:cubicBezTo>
                  <a:cubicBezTo>
                    <a:pt x="1209" y="1763"/>
                    <a:pt x="1217" y="1763"/>
                    <a:pt x="1233" y="1771"/>
                  </a:cubicBezTo>
                  <a:cubicBezTo>
                    <a:pt x="1241" y="1779"/>
                    <a:pt x="1241" y="1786"/>
                    <a:pt x="1241" y="1786"/>
                  </a:cubicBezTo>
                  <a:cubicBezTo>
                    <a:pt x="1241" y="1795"/>
                    <a:pt x="1241" y="1795"/>
                    <a:pt x="1241" y="1802"/>
                  </a:cubicBezTo>
                  <a:cubicBezTo>
                    <a:pt x="1241" y="1795"/>
                    <a:pt x="1249" y="1795"/>
                    <a:pt x="1257" y="1795"/>
                  </a:cubicBezTo>
                  <a:cubicBezTo>
                    <a:pt x="1320" y="1786"/>
                    <a:pt x="1336" y="1779"/>
                    <a:pt x="1360" y="1755"/>
                  </a:cubicBezTo>
                  <a:cubicBezTo>
                    <a:pt x="1375" y="1739"/>
                    <a:pt x="1407" y="1723"/>
                    <a:pt x="1423" y="1723"/>
                  </a:cubicBezTo>
                  <a:cubicBezTo>
                    <a:pt x="1431" y="1723"/>
                    <a:pt x="1447" y="1731"/>
                    <a:pt x="1447" y="1747"/>
                  </a:cubicBezTo>
                  <a:cubicBezTo>
                    <a:pt x="1447" y="1771"/>
                    <a:pt x="1447" y="1786"/>
                    <a:pt x="1439" y="1802"/>
                  </a:cubicBezTo>
                  <a:cubicBezTo>
                    <a:pt x="1431" y="1818"/>
                    <a:pt x="1431" y="1842"/>
                    <a:pt x="1439" y="1858"/>
                  </a:cubicBezTo>
                  <a:cubicBezTo>
                    <a:pt x="1439" y="1866"/>
                    <a:pt x="1439" y="1866"/>
                    <a:pt x="1439" y="1873"/>
                  </a:cubicBezTo>
                  <a:cubicBezTo>
                    <a:pt x="1454" y="1905"/>
                    <a:pt x="1462" y="1929"/>
                    <a:pt x="1486" y="1961"/>
                  </a:cubicBezTo>
                  <a:cubicBezTo>
                    <a:pt x="1518" y="2000"/>
                    <a:pt x="1518" y="2039"/>
                    <a:pt x="1510" y="2087"/>
                  </a:cubicBezTo>
                  <a:cubicBezTo>
                    <a:pt x="1502" y="2095"/>
                    <a:pt x="1502" y="2103"/>
                    <a:pt x="1494" y="2111"/>
                  </a:cubicBezTo>
                  <a:cubicBezTo>
                    <a:pt x="1494" y="2126"/>
                    <a:pt x="1486" y="2134"/>
                    <a:pt x="1486" y="2142"/>
                  </a:cubicBezTo>
                  <a:cubicBezTo>
                    <a:pt x="1494" y="2150"/>
                    <a:pt x="1502" y="2158"/>
                    <a:pt x="1526" y="2158"/>
                  </a:cubicBezTo>
                  <a:cubicBezTo>
                    <a:pt x="1581" y="2174"/>
                    <a:pt x="1597" y="2190"/>
                    <a:pt x="1597" y="2237"/>
                  </a:cubicBezTo>
                  <a:cubicBezTo>
                    <a:pt x="1597" y="2277"/>
                    <a:pt x="1620" y="2340"/>
                    <a:pt x="1628" y="2356"/>
                  </a:cubicBezTo>
                  <a:cubicBezTo>
                    <a:pt x="1636" y="2363"/>
                    <a:pt x="1636" y="2372"/>
                    <a:pt x="1636" y="2379"/>
                  </a:cubicBezTo>
                  <a:cubicBezTo>
                    <a:pt x="1644" y="2387"/>
                    <a:pt x="1644" y="2395"/>
                    <a:pt x="1652" y="2395"/>
                  </a:cubicBezTo>
                  <a:cubicBezTo>
                    <a:pt x="1652" y="2395"/>
                    <a:pt x="1652" y="2395"/>
                    <a:pt x="1660" y="2387"/>
                  </a:cubicBezTo>
                  <a:cubicBezTo>
                    <a:pt x="1668" y="2379"/>
                    <a:pt x="1668" y="2372"/>
                    <a:pt x="1668" y="2372"/>
                  </a:cubicBezTo>
                  <a:cubicBezTo>
                    <a:pt x="1684" y="2348"/>
                    <a:pt x="1692" y="2340"/>
                    <a:pt x="1715" y="2348"/>
                  </a:cubicBezTo>
                  <a:cubicBezTo>
                    <a:pt x="1731" y="2356"/>
                    <a:pt x="1739" y="2356"/>
                    <a:pt x="1747" y="2363"/>
                  </a:cubicBezTo>
                  <a:cubicBezTo>
                    <a:pt x="1763" y="2372"/>
                    <a:pt x="1771" y="2372"/>
                    <a:pt x="1786" y="2372"/>
                  </a:cubicBezTo>
                  <a:cubicBezTo>
                    <a:pt x="1802" y="2379"/>
                    <a:pt x="1810" y="2363"/>
                    <a:pt x="1826" y="2356"/>
                  </a:cubicBezTo>
                  <a:cubicBezTo>
                    <a:pt x="1826" y="2356"/>
                    <a:pt x="1834" y="2348"/>
                    <a:pt x="1842" y="2348"/>
                  </a:cubicBezTo>
                  <a:lnTo>
                    <a:pt x="1842" y="2348"/>
                  </a:lnTo>
                  <a:cubicBezTo>
                    <a:pt x="1850" y="2340"/>
                    <a:pt x="1858" y="2340"/>
                    <a:pt x="1873" y="2340"/>
                  </a:cubicBezTo>
                  <a:cubicBezTo>
                    <a:pt x="1881" y="2340"/>
                    <a:pt x="1897" y="2340"/>
                    <a:pt x="1913" y="2356"/>
                  </a:cubicBezTo>
                  <a:cubicBezTo>
                    <a:pt x="1937" y="2372"/>
                    <a:pt x="1953" y="2379"/>
                    <a:pt x="1976" y="2379"/>
                  </a:cubicBezTo>
                  <a:cubicBezTo>
                    <a:pt x="1984" y="2379"/>
                    <a:pt x="1984" y="2379"/>
                    <a:pt x="1992" y="2379"/>
                  </a:cubicBezTo>
                  <a:cubicBezTo>
                    <a:pt x="2008" y="2372"/>
                    <a:pt x="2016" y="2372"/>
                    <a:pt x="2016" y="2372"/>
                  </a:cubicBezTo>
                  <a:cubicBezTo>
                    <a:pt x="2016" y="2363"/>
                    <a:pt x="2024" y="2363"/>
                    <a:pt x="2024" y="2363"/>
                  </a:cubicBezTo>
                  <a:cubicBezTo>
                    <a:pt x="2032" y="2363"/>
                    <a:pt x="2039" y="2363"/>
                    <a:pt x="2047" y="2372"/>
                  </a:cubicBezTo>
                  <a:cubicBezTo>
                    <a:pt x="2071" y="2387"/>
                    <a:pt x="2063" y="2403"/>
                    <a:pt x="2063" y="2411"/>
                  </a:cubicBezTo>
                  <a:cubicBezTo>
                    <a:pt x="2071" y="2411"/>
                    <a:pt x="2071" y="2403"/>
                    <a:pt x="2079" y="2395"/>
                  </a:cubicBezTo>
                  <a:cubicBezTo>
                    <a:pt x="2103" y="2379"/>
                    <a:pt x="2111" y="2348"/>
                    <a:pt x="2119" y="2332"/>
                  </a:cubicBezTo>
                  <a:cubicBezTo>
                    <a:pt x="2126" y="2308"/>
                    <a:pt x="2134" y="2300"/>
                    <a:pt x="2142" y="2300"/>
                  </a:cubicBezTo>
                  <a:cubicBezTo>
                    <a:pt x="2150" y="2300"/>
                    <a:pt x="2150" y="2300"/>
                    <a:pt x="2150" y="2300"/>
                  </a:cubicBezTo>
                  <a:cubicBezTo>
                    <a:pt x="2158" y="2300"/>
                    <a:pt x="2166" y="2308"/>
                    <a:pt x="2166" y="2308"/>
                  </a:cubicBezTo>
                  <a:cubicBezTo>
                    <a:pt x="2197" y="2324"/>
                    <a:pt x="2213" y="2332"/>
                    <a:pt x="2221" y="2372"/>
                  </a:cubicBezTo>
                  <a:cubicBezTo>
                    <a:pt x="2229" y="2403"/>
                    <a:pt x="2237" y="2419"/>
                    <a:pt x="2261" y="2427"/>
                  </a:cubicBezTo>
                  <a:cubicBezTo>
                    <a:pt x="2269" y="2427"/>
                    <a:pt x="2269" y="2427"/>
                    <a:pt x="2269" y="2427"/>
                  </a:cubicBezTo>
                  <a:lnTo>
                    <a:pt x="2071" y="3613"/>
                  </a:lnTo>
                  <a:close/>
                  <a:moveTo>
                    <a:pt x="8" y="3225"/>
                  </a:moveTo>
                  <a:lnTo>
                    <a:pt x="8" y="3225"/>
                  </a:lnTo>
                  <a:cubicBezTo>
                    <a:pt x="743" y="3383"/>
                    <a:pt x="1431" y="3510"/>
                    <a:pt x="2063" y="3605"/>
                  </a:cubicBezTo>
                  <a:cubicBezTo>
                    <a:pt x="2261" y="2435"/>
                    <a:pt x="2261" y="2435"/>
                    <a:pt x="2261" y="2435"/>
                  </a:cubicBezTo>
                  <a:cubicBezTo>
                    <a:pt x="2237" y="2419"/>
                    <a:pt x="2221" y="2403"/>
                    <a:pt x="2213" y="2372"/>
                  </a:cubicBezTo>
                  <a:cubicBezTo>
                    <a:pt x="2213" y="2340"/>
                    <a:pt x="2190" y="2324"/>
                    <a:pt x="2166" y="2316"/>
                  </a:cubicBezTo>
                  <a:cubicBezTo>
                    <a:pt x="2158" y="2316"/>
                    <a:pt x="2158" y="2308"/>
                    <a:pt x="2150" y="2308"/>
                  </a:cubicBezTo>
                  <a:lnTo>
                    <a:pt x="2142" y="2308"/>
                  </a:lnTo>
                  <a:cubicBezTo>
                    <a:pt x="2134" y="2308"/>
                    <a:pt x="2134" y="2316"/>
                    <a:pt x="2126" y="2332"/>
                  </a:cubicBezTo>
                  <a:cubicBezTo>
                    <a:pt x="2119" y="2356"/>
                    <a:pt x="2111" y="2379"/>
                    <a:pt x="2087" y="2403"/>
                  </a:cubicBezTo>
                  <a:cubicBezTo>
                    <a:pt x="2071" y="2419"/>
                    <a:pt x="2063" y="2427"/>
                    <a:pt x="2063" y="2427"/>
                  </a:cubicBezTo>
                  <a:lnTo>
                    <a:pt x="2063" y="2427"/>
                  </a:lnTo>
                  <a:cubicBezTo>
                    <a:pt x="2055" y="2419"/>
                    <a:pt x="2055" y="2419"/>
                    <a:pt x="2055" y="2419"/>
                  </a:cubicBezTo>
                  <a:cubicBezTo>
                    <a:pt x="2055" y="2419"/>
                    <a:pt x="2055" y="2419"/>
                    <a:pt x="2055" y="2411"/>
                  </a:cubicBezTo>
                  <a:cubicBezTo>
                    <a:pt x="2063" y="2403"/>
                    <a:pt x="2063" y="2387"/>
                    <a:pt x="2047" y="2379"/>
                  </a:cubicBezTo>
                  <a:cubicBezTo>
                    <a:pt x="2032" y="2372"/>
                    <a:pt x="2024" y="2372"/>
                    <a:pt x="2024" y="2372"/>
                  </a:cubicBezTo>
                  <a:lnTo>
                    <a:pt x="2024" y="2372"/>
                  </a:lnTo>
                  <a:cubicBezTo>
                    <a:pt x="2016" y="2379"/>
                    <a:pt x="2008" y="2379"/>
                    <a:pt x="2000" y="2387"/>
                  </a:cubicBezTo>
                  <a:cubicBezTo>
                    <a:pt x="1992" y="2387"/>
                    <a:pt x="1984" y="2387"/>
                    <a:pt x="1976" y="2387"/>
                  </a:cubicBezTo>
                  <a:cubicBezTo>
                    <a:pt x="1953" y="2387"/>
                    <a:pt x="1929" y="2379"/>
                    <a:pt x="1905" y="2356"/>
                  </a:cubicBezTo>
                  <a:cubicBezTo>
                    <a:pt x="1897" y="2348"/>
                    <a:pt x="1881" y="2348"/>
                    <a:pt x="1873" y="2348"/>
                  </a:cubicBezTo>
                  <a:cubicBezTo>
                    <a:pt x="1866" y="2348"/>
                    <a:pt x="1850" y="2348"/>
                    <a:pt x="1850" y="2348"/>
                  </a:cubicBezTo>
                  <a:cubicBezTo>
                    <a:pt x="1842" y="2348"/>
                    <a:pt x="1842" y="2356"/>
                    <a:pt x="1842" y="2356"/>
                  </a:cubicBezTo>
                  <a:cubicBezTo>
                    <a:pt x="1834" y="2356"/>
                    <a:pt x="1834" y="2356"/>
                    <a:pt x="1826" y="2363"/>
                  </a:cubicBezTo>
                  <a:cubicBezTo>
                    <a:pt x="1818" y="2372"/>
                    <a:pt x="1802" y="2379"/>
                    <a:pt x="1786" y="2379"/>
                  </a:cubicBezTo>
                  <a:cubicBezTo>
                    <a:pt x="1763" y="2379"/>
                    <a:pt x="1755" y="2372"/>
                    <a:pt x="1747" y="2372"/>
                  </a:cubicBezTo>
                  <a:cubicBezTo>
                    <a:pt x="1739" y="2363"/>
                    <a:pt x="1731" y="2363"/>
                    <a:pt x="1715" y="2356"/>
                  </a:cubicBezTo>
                  <a:cubicBezTo>
                    <a:pt x="1707" y="2356"/>
                    <a:pt x="1700" y="2356"/>
                    <a:pt x="1700" y="2356"/>
                  </a:cubicBezTo>
                  <a:cubicBezTo>
                    <a:pt x="1692" y="2356"/>
                    <a:pt x="1684" y="2356"/>
                    <a:pt x="1676" y="2372"/>
                  </a:cubicBezTo>
                  <a:cubicBezTo>
                    <a:pt x="1676" y="2379"/>
                    <a:pt x="1668" y="2387"/>
                    <a:pt x="1668" y="2395"/>
                  </a:cubicBezTo>
                  <a:cubicBezTo>
                    <a:pt x="1660" y="2403"/>
                    <a:pt x="1652" y="2403"/>
                    <a:pt x="1652" y="2403"/>
                  </a:cubicBezTo>
                  <a:cubicBezTo>
                    <a:pt x="1636" y="2403"/>
                    <a:pt x="1636" y="2395"/>
                    <a:pt x="1628" y="2379"/>
                  </a:cubicBezTo>
                  <a:cubicBezTo>
                    <a:pt x="1628" y="2372"/>
                    <a:pt x="1628" y="2363"/>
                    <a:pt x="1620" y="2363"/>
                  </a:cubicBezTo>
                  <a:cubicBezTo>
                    <a:pt x="1613" y="2348"/>
                    <a:pt x="1589" y="2277"/>
                    <a:pt x="1589" y="2237"/>
                  </a:cubicBezTo>
                  <a:cubicBezTo>
                    <a:pt x="1589" y="2198"/>
                    <a:pt x="1581" y="2174"/>
                    <a:pt x="1518" y="2166"/>
                  </a:cubicBezTo>
                  <a:cubicBezTo>
                    <a:pt x="1502" y="2166"/>
                    <a:pt x="1486" y="2158"/>
                    <a:pt x="1486" y="2150"/>
                  </a:cubicBezTo>
                  <a:cubicBezTo>
                    <a:pt x="1478" y="2134"/>
                    <a:pt x="1486" y="2126"/>
                    <a:pt x="1486" y="2111"/>
                  </a:cubicBezTo>
                  <a:cubicBezTo>
                    <a:pt x="1494" y="2103"/>
                    <a:pt x="1494" y="2095"/>
                    <a:pt x="1502" y="2087"/>
                  </a:cubicBezTo>
                  <a:cubicBezTo>
                    <a:pt x="1510" y="2039"/>
                    <a:pt x="1510" y="2008"/>
                    <a:pt x="1478" y="1968"/>
                  </a:cubicBezTo>
                  <a:cubicBezTo>
                    <a:pt x="1454" y="1929"/>
                    <a:pt x="1447" y="1905"/>
                    <a:pt x="1431" y="1873"/>
                  </a:cubicBezTo>
                  <a:lnTo>
                    <a:pt x="1431" y="1866"/>
                  </a:lnTo>
                  <a:cubicBezTo>
                    <a:pt x="1423" y="1842"/>
                    <a:pt x="1423" y="1818"/>
                    <a:pt x="1431" y="1802"/>
                  </a:cubicBezTo>
                  <a:cubicBezTo>
                    <a:pt x="1439" y="1786"/>
                    <a:pt x="1439" y="1771"/>
                    <a:pt x="1439" y="1747"/>
                  </a:cubicBezTo>
                  <a:cubicBezTo>
                    <a:pt x="1439" y="1739"/>
                    <a:pt x="1431" y="1731"/>
                    <a:pt x="1423" y="1731"/>
                  </a:cubicBezTo>
                  <a:cubicBezTo>
                    <a:pt x="1407" y="1731"/>
                    <a:pt x="1383" y="1747"/>
                    <a:pt x="1367" y="1763"/>
                  </a:cubicBezTo>
                  <a:cubicBezTo>
                    <a:pt x="1336" y="1786"/>
                    <a:pt x="1320" y="1795"/>
                    <a:pt x="1265" y="1802"/>
                  </a:cubicBezTo>
                  <a:cubicBezTo>
                    <a:pt x="1249" y="1802"/>
                    <a:pt x="1241" y="1810"/>
                    <a:pt x="1233" y="1810"/>
                  </a:cubicBezTo>
                  <a:lnTo>
                    <a:pt x="1233" y="1802"/>
                  </a:lnTo>
                  <a:cubicBezTo>
                    <a:pt x="1225" y="1802"/>
                    <a:pt x="1233" y="1802"/>
                    <a:pt x="1233" y="1795"/>
                  </a:cubicBezTo>
                  <a:cubicBezTo>
                    <a:pt x="1233" y="1795"/>
                    <a:pt x="1233" y="1795"/>
                    <a:pt x="1233" y="1786"/>
                  </a:cubicBezTo>
                  <a:cubicBezTo>
                    <a:pt x="1233" y="1786"/>
                    <a:pt x="1233" y="1779"/>
                    <a:pt x="1225" y="1779"/>
                  </a:cubicBezTo>
                  <a:cubicBezTo>
                    <a:pt x="1217" y="1771"/>
                    <a:pt x="1209" y="1763"/>
                    <a:pt x="1202" y="1763"/>
                  </a:cubicBezTo>
                  <a:cubicBezTo>
                    <a:pt x="1194" y="1755"/>
                    <a:pt x="1186" y="1755"/>
                    <a:pt x="1194" y="1747"/>
                  </a:cubicBezTo>
                  <a:cubicBezTo>
                    <a:pt x="1194" y="1739"/>
                    <a:pt x="1194" y="1739"/>
                    <a:pt x="1194" y="1739"/>
                  </a:cubicBezTo>
                  <a:cubicBezTo>
                    <a:pt x="1194" y="1731"/>
                    <a:pt x="1202" y="1708"/>
                    <a:pt x="1202" y="1676"/>
                  </a:cubicBezTo>
                  <a:cubicBezTo>
                    <a:pt x="1202" y="1668"/>
                    <a:pt x="1202" y="1660"/>
                    <a:pt x="1209" y="1652"/>
                  </a:cubicBezTo>
                  <a:cubicBezTo>
                    <a:pt x="1209" y="1644"/>
                    <a:pt x="1225" y="1644"/>
                    <a:pt x="1233" y="1644"/>
                  </a:cubicBezTo>
                  <a:cubicBezTo>
                    <a:pt x="1233" y="1644"/>
                    <a:pt x="1233" y="1644"/>
                    <a:pt x="1241" y="1644"/>
                  </a:cubicBezTo>
                  <a:cubicBezTo>
                    <a:pt x="1241" y="1644"/>
                    <a:pt x="1249" y="1644"/>
                    <a:pt x="1257" y="1644"/>
                  </a:cubicBezTo>
                  <a:cubicBezTo>
                    <a:pt x="1265" y="1628"/>
                    <a:pt x="1265" y="1589"/>
                    <a:pt x="1265" y="1573"/>
                  </a:cubicBezTo>
                  <a:cubicBezTo>
                    <a:pt x="1257" y="1542"/>
                    <a:pt x="1249" y="1502"/>
                    <a:pt x="1257" y="1462"/>
                  </a:cubicBezTo>
                  <a:cubicBezTo>
                    <a:pt x="1265" y="1423"/>
                    <a:pt x="1296" y="1391"/>
                    <a:pt x="1312" y="1375"/>
                  </a:cubicBezTo>
                  <a:cubicBezTo>
                    <a:pt x="1312" y="1368"/>
                    <a:pt x="1312" y="1368"/>
                    <a:pt x="1312" y="1368"/>
                  </a:cubicBezTo>
                  <a:cubicBezTo>
                    <a:pt x="1328" y="1352"/>
                    <a:pt x="1344" y="1304"/>
                    <a:pt x="1344" y="1257"/>
                  </a:cubicBezTo>
                  <a:cubicBezTo>
                    <a:pt x="1336" y="1249"/>
                    <a:pt x="1336" y="1241"/>
                    <a:pt x="1336" y="1241"/>
                  </a:cubicBezTo>
                  <a:cubicBezTo>
                    <a:pt x="1328" y="1241"/>
                    <a:pt x="1328" y="1241"/>
                    <a:pt x="1320" y="1249"/>
                  </a:cubicBezTo>
                  <a:cubicBezTo>
                    <a:pt x="1312" y="1257"/>
                    <a:pt x="1296" y="1257"/>
                    <a:pt x="1289" y="1257"/>
                  </a:cubicBezTo>
                  <a:cubicBezTo>
                    <a:pt x="1280" y="1257"/>
                    <a:pt x="1280" y="1257"/>
                    <a:pt x="1280" y="1257"/>
                  </a:cubicBezTo>
                  <a:cubicBezTo>
                    <a:pt x="1257" y="1257"/>
                    <a:pt x="1249" y="1241"/>
                    <a:pt x="1241" y="1225"/>
                  </a:cubicBezTo>
                  <a:cubicBezTo>
                    <a:pt x="1233" y="1209"/>
                    <a:pt x="1217" y="1186"/>
                    <a:pt x="1194" y="1178"/>
                  </a:cubicBezTo>
                  <a:cubicBezTo>
                    <a:pt x="1170" y="1154"/>
                    <a:pt x="1170" y="1146"/>
                    <a:pt x="1170" y="1131"/>
                  </a:cubicBezTo>
                  <a:cubicBezTo>
                    <a:pt x="1178" y="1115"/>
                    <a:pt x="1178" y="1107"/>
                    <a:pt x="1178" y="1091"/>
                  </a:cubicBezTo>
                  <a:cubicBezTo>
                    <a:pt x="1170" y="1051"/>
                    <a:pt x="1162" y="1051"/>
                    <a:pt x="1138" y="1036"/>
                  </a:cubicBezTo>
                  <a:cubicBezTo>
                    <a:pt x="1130" y="1028"/>
                    <a:pt x="1130" y="1028"/>
                    <a:pt x="1122" y="1020"/>
                  </a:cubicBezTo>
                  <a:cubicBezTo>
                    <a:pt x="1091" y="1004"/>
                    <a:pt x="1091" y="980"/>
                    <a:pt x="1099" y="964"/>
                  </a:cubicBezTo>
                  <a:cubicBezTo>
                    <a:pt x="1099" y="949"/>
                    <a:pt x="1099" y="933"/>
                    <a:pt x="1099" y="925"/>
                  </a:cubicBezTo>
                  <a:cubicBezTo>
                    <a:pt x="1091" y="901"/>
                    <a:pt x="1083" y="901"/>
                    <a:pt x="1067" y="893"/>
                  </a:cubicBezTo>
                  <a:cubicBezTo>
                    <a:pt x="1059" y="893"/>
                    <a:pt x="1043" y="885"/>
                    <a:pt x="1036" y="878"/>
                  </a:cubicBezTo>
                  <a:cubicBezTo>
                    <a:pt x="1027" y="869"/>
                    <a:pt x="1020" y="862"/>
                    <a:pt x="1020" y="854"/>
                  </a:cubicBezTo>
                  <a:cubicBezTo>
                    <a:pt x="1004" y="846"/>
                    <a:pt x="988" y="830"/>
                    <a:pt x="988" y="806"/>
                  </a:cubicBezTo>
                  <a:cubicBezTo>
                    <a:pt x="988" y="791"/>
                    <a:pt x="996" y="783"/>
                    <a:pt x="996" y="767"/>
                  </a:cubicBezTo>
                  <a:cubicBezTo>
                    <a:pt x="1004" y="743"/>
                    <a:pt x="1004" y="727"/>
                    <a:pt x="1004" y="704"/>
                  </a:cubicBezTo>
                  <a:cubicBezTo>
                    <a:pt x="1004" y="680"/>
                    <a:pt x="980" y="640"/>
                    <a:pt x="956" y="609"/>
                  </a:cubicBezTo>
                  <a:cubicBezTo>
                    <a:pt x="949" y="585"/>
                    <a:pt x="933" y="569"/>
                    <a:pt x="933" y="553"/>
                  </a:cubicBezTo>
                  <a:cubicBezTo>
                    <a:pt x="925" y="538"/>
                    <a:pt x="933" y="514"/>
                    <a:pt x="933" y="490"/>
                  </a:cubicBezTo>
                  <a:cubicBezTo>
                    <a:pt x="941" y="482"/>
                    <a:pt x="941" y="466"/>
                    <a:pt x="941" y="458"/>
                  </a:cubicBezTo>
                  <a:cubicBezTo>
                    <a:pt x="949" y="427"/>
                    <a:pt x="964" y="340"/>
                    <a:pt x="980" y="300"/>
                  </a:cubicBezTo>
                  <a:cubicBezTo>
                    <a:pt x="996" y="261"/>
                    <a:pt x="996" y="158"/>
                    <a:pt x="996" y="134"/>
                  </a:cubicBezTo>
                  <a:cubicBezTo>
                    <a:pt x="996" y="119"/>
                    <a:pt x="1004" y="95"/>
                    <a:pt x="1004" y="71"/>
                  </a:cubicBezTo>
                  <a:cubicBezTo>
                    <a:pt x="893" y="55"/>
                    <a:pt x="783" y="32"/>
                    <a:pt x="680" y="8"/>
                  </a:cubicBezTo>
                  <a:cubicBezTo>
                    <a:pt x="656" y="142"/>
                    <a:pt x="577" y="577"/>
                    <a:pt x="569" y="601"/>
                  </a:cubicBezTo>
                  <a:cubicBezTo>
                    <a:pt x="561" y="609"/>
                    <a:pt x="553" y="648"/>
                    <a:pt x="545" y="711"/>
                  </a:cubicBezTo>
                  <a:cubicBezTo>
                    <a:pt x="514" y="838"/>
                    <a:pt x="474" y="1044"/>
                    <a:pt x="458" y="1059"/>
                  </a:cubicBezTo>
                  <a:cubicBezTo>
                    <a:pt x="443" y="1091"/>
                    <a:pt x="443" y="1233"/>
                    <a:pt x="450" y="1257"/>
                  </a:cubicBezTo>
                  <a:cubicBezTo>
                    <a:pt x="458" y="1273"/>
                    <a:pt x="458" y="1296"/>
                    <a:pt x="450" y="1320"/>
                  </a:cubicBezTo>
                  <a:cubicBezTo>
                    <a:pt x="450" y="1328"/>
                    <a:pt x="443" y="1336"/>
                    <a:pt x="443" y="1336"/>
                  </a:cubicBezTo>
                  <a:cubicBezTo>
                    <a:pt x="443" y="1360"/>
                    <a:pt x="450" y="1462"/>
                    <a:pt x="490" y="1494"/>
                  </a:cubicBezTo>
                  <a:cubicBezTo>
                    <a:pt x="522" y="1518"/>
                    <a:pt x="545" y="1573"/>
                    <a:pt x="545" y="1605"/>
                  </a:cubicBezTo>
                  <a:cubicBezTo>
                    <a:pt x="545" y="1621"/>
                    <a:pt x="537" y="1628"/>
                    <a:pt x="537" y="1636"/>
                  </a:cubicBezTo>
                  <a:cubicBezTo>
                    <a:pt x="514" y="1652"/>
                    <a:pt x="450" y="1739"/>
                    <a:pt x="450" y="1755"/>
                  </a:cubicBezTo>
                  <a:cubicBezTo>
                    <a:pt x="450" y="1771"/>
                    <a:pt x="435" y="1786"/>
                    <a:pt x="411" y="1810"/>
                  </a:cubicBezTo>
                  <a:cubicBezTo>
                    <a:pt x="403" y="1818"/>
                    <a:pt x="387" y="1826"/>
                    <a:pt x="379" y="1834"/>
                  </a:cubicBezTo>
                  <a:cubicBezTo>
                    <a:pt x="356" y="1858"/>
                    <a:pt x="363" y="1881"/>
                    <a:pt x="363" y="1889"/>
                  </a:cubicBezTo>
                  <a:cubicBezTo>
                    <a:pt x="363" y="1897"/>
                    <a:pt x="363" y="1897"/>
                    <a:pt x="363" y="1897"/>
                  </a:cubicBezTo>
                  <a:cubicBezTo>
                    <a:pt x="363" y="1897"/>
                    <a:pt x="356" y="1913"/>
                    <a:pt x="308" y="1952"/>
                  </a:cubicBezTo>
                  <a:cubicBezTo>
                    <a:pt x="261" y="1992"/>
                    <a:pt x="182" y="2063"/>
                    <a:pt x="190" y="2087"/>
                  </a:cubicBezTo>
                  <a:cubicBezTo>
                    <a:pt x="190" y="2095"/>
                    <a:pt x="190" y="2103"/>
                    <a:pt x="190" y="2111"/>
                  </a:cubicBezTo>
                  <a:cubicBezTo>
                    <a:pt x="190" y="2142"/>
                    <a:pt x="190" y="2166"/>
                    <a:pt x="237" y="2190"/>
                  </a:cubicBezTo>
                  <a:cubicBezTo>
                    <a:pt x="253" y="2198"/>
                    <a:pt x="261" y="2206"/>
                    <a:pt x="269" y="2221"/>
                  </a:cubicBezTo>
                  <a:cubicBezTo>
                    <a:pt x="277" y="2245"/>
                    <a:pt x="253" y="2269"/>
                    <a:pt x="245" y="2285"/>
                  </a:cubicBezTo>
                  <a:lnTo>
                    <a:pt x="245" y="2285"/>
                  </a:lnTo>
                  <a:cubicBezTo>
                    <a:pt x="237" y="2292"/>
                    <a:pt x="237" y="2300"/>
                    <a:pt x="237" y="2316"/>
                  </a:cubicBezTo>
                  <a:cubicBezTo>
                    <a:pt x="237" y="2324"/>
                    <a:pt x="245" y="2332"/>
                    <a:pt x="237" y="2348"/>
                  </a:cubicBezTo>
                  <a:cubicBezTo>
                    <a:pt x="229" y="2356"/>
                    <a:pt x="229" y="2356"/>
                    <a:pt x="229" y="2356"/>
                  </a:cubicBezTo>
                  <a:cubicBezTo>
                    <a:pt x="213" y="2379"/>
                    <a:pt x="190" y="2427"/>
                    <a:pt x="190" y="2443"/>
                  </a:cubicBezTo>
                  <a:cubicBezTo>
                    <a:pt x="190" y="2459"/>
                    <a:pt x="55" y="3043"/>
                    <a:pt x="8" y="3225"/>
                  </a:cubicBezTo>
                  <a:close/>
                </a:path>
              </a:pathLst>
            </a:custGeom>
            <a:solidFill>
              <a:schemeClr val="accent6"/>
            </a:solidFill>
            <a:ln>
              <a:solidFill>
                <a:schemeClr val="bg2"/>
              </a:solidFill>
            </a:ln>
            <a:effectLst/>
          </p:spPr>
          <p:txBody>
            <a:bodyPr wrap="none" anchor="ctr"/>
            <a:lstStyle/>
            <a:p>
              <a:endParaRPr lang="en-US"/>
            </a:p>
          </p:txBody>
        </p:sp>
        <p:sp>
          <p:nvSpPr>
            <p:cNvPr id="65" name="Freeform 263"/>
            <p:cNvSpPr>
              <a:spLocks noChangeArrowheads="1"/>
            </p:cNvSpPr>
            <p:nvPr/>
          </p:nvSpPr>
          <p:spPr bwMode="auto">
            <a:xfrm>
              <a:off x="8999148" y="3378228"/>
              <a:ext cx="2020116" cy="1268660"/>
            </a:xfrm>
            <a:custGeom>
              <a:avLst/>
              <a:gdLst>
                <a:gd name="T0" fmla="*/ 87 w 3843"/>
                <a:gd name="T1" fmla="*/ 0 h 2412"/>
                <a:gd name="T2" fmla="*/ 87 w 3843"/>
                <a:gd name="T3" fmla="*/ 0 h 2412"/>
                <a:gd name="T4" fmla="*/ 79 w 3843"/>
                <a:gd name="T5" fmla="*/ 63 h 2412"/>
                <a:gd name="T6" fmla="*/ 55 w 3843"/>
                <a:gd name="T7" fmla="*/ 229 h 2412"/>
                <a:gd name="T8" fmla="*/ 24 w 3843"/>
                <a:gd name="T9" fmla="*/ 387 h 2412"/>
                <a:gd name="T10" fmla="*/ 8 w 3843"/>
                <a:gd name="T11" fmla="*/ 482 h 2412"/>
                <a:gd name="T12" fmla="*/ 87 w 3843"/>
                <a:gd name="T13" fmla="*/ 633 h 2412"/>
                <a:gd name="T14" fmla="*/ 63 w 3843"/>
                <a:gd name="T15" fmla="*/ 735 h 2412"/>
                <a:gd name="T16" fmla="*/ 118 w 3843"/>
                <a:gd name="T17" fmla="*/ 807 h 2412"/>
                <a:gd name="T18" fmla="*/ 174 w 3843"/>
                <a:gd name="T19" fmla="*/ 854 h 2412"/>
                <a:gd name="T20" fmla="*/ 197 w 3843"/>
                <a:gd name="T21" fmla="*/ 949 h 2412"/>
                <a:gd name="T22" fmla="*/ 253 w 3843"/>
                <a:gd name="T23" fmla="*/ 1020 h 2412"/>
                <a:gd name="T24" fmla="*/ 277 w 3843"/>
                <a:gd name="T25" fmla="*/ 1099 h 2412"/>
                <a:gd name="T26" fmla="*/ 355 w 3843"/>
                <a:gd name="T27" fmla="*/ 1186 h 2412"/>
                <a:gd name="T28" fmla="*/ 419 w 3843"/>
                <a:gd name="T29" fmla="*/ 1186 h 2412"/>
                <a:gd name="T30" fmla="*/ 387 w 3843"/>
                <a:gd name="T31" fmla="*/ 1304 h 2412"/>
                <a:gd name="T32" fmla="*/ 340 w 3843"/>
                <a:gd name="T33" fmla="*/ 1391 h 2412"/>
                <a:gd name="T34" fmla="*/ 340 w 3843"/>
                <a:gd name="T35" fmla="*/ 1502 h 2412"/>
                <a:gd name="T36" fmla="*/ 324 w 3843"/>
                <a:gd name="T37" fmla="*/ 1581 h 2412"/>
                <a:gd name="T38" fmla="*/ 277 w 3843"/>
                <a:gd name="T39" fmla="*/ 1605 h 2412"/>
                <a:gd name="T40" fmla="*/ 269 w 3843"/>
                <a:gd name="T41" fmla="*/ 1676 h 2412"/>
                <a:gd name="T42" fmla="*/ 308 w 3843"/>
                <a:gd name="T43" fmla="*/ 1708 h 2412"/>
                <a:gd name="T44" fmla="*/ 340 w 3843"/>
                <a:gd name="T45" fmla="*/ 1731 h 2412"/>
                <a:gd name="T46" fmla="*/ 435 w 3843"/>
                <a:gd name="T47" fmla="*/ 1684 h 2412"/>
                <a:gd name="T48" fmla="*/ 522 w 3843"/>
                <a:gd name="T49" fmla="*/ 1676 h 2412"/>
                <a:gd name="T50" fmla="*/ 506 w 3843"/>
                <a:gd name="T51" fmla="*/ 1787 h 2412"/>
                <a:gd name="T52" fmla="*/ 561 w 3843"/>
                <a:gd name="T53" fmla="*/ 1897 h 2412"/>
                <a:gd name="T54" fmla="*/ 577 w 3843"/>
                <a:gd name="T55" fmla="*/ 2016 h 2412"/>
                <a:gd name="T56" fmla="*/ 601 w 3843"/>
                <a:gd name="T57" fmla="*/ 2095 h 2412"/>
                <a:gd name="T58" fmla="*/ 672 w 3843"/>
                <a:gd name="T59" fmla="*/ 2166 h 2412"/>
                <a:gd name="T60" fmla="*/ 703 w 3843"/>
                <a:gd name="T61" fmla="*/ 2292 h 2412"/>
                <a:gd name="T62" fmla="*/ 735 w 3843"/>
                <a:gd name="T63" fmla="*/ 2324 h 2412"/>
                <a:gd name="T64" fmla="*/ 790 w 3843"/>
                <a:gd name="T65" fmla="*/ 2285 h 2412"/>
                <a:gd name="T66" fmla="*/ 861 w 3843"/>
                <a:gd name="T67" fmla="*/ 2308 h 2412"/>
                <a:gd name="T68" fmla="*/ 917 w 3843"/>
                <a:gd name="T69" fmla="*/ 2277 h 2412"/>
                <a:gd name="T70" fmla="*/ 980 w 3843"/>
                <a:gd name="T71" fmla="*/ 2285 h 2412"/>
                <a:gd name="T72" fmla="*/ 1075 w 3843"/>
                <a:gd name="T73" fmla="*/ 2308 h 2412"/>
                <a:gd name="T74" fmla="*/ 1122 w 3843"/>
                <a:gd name="T75" fmla="*/ 2308 h 2412"/>
                <a:gd name="T76" fmla="*/ 1162 w 3843"/>
                <a:gd name="T77" fmla="*/ 2332 h 2412"/>
                <a:gd name="T78" fmla="*/ 1225 w 3843"/>
                <a:gd name="T79" fmla="*/ 2229 h 2412"/>
                <a:gd name="T80" fmla="*/ 1296 w 3843"/>
                <a:gd name="T81" fmla="*/ 2301 h 2412"/>
                <a:gd name="T82" fmla="*/ 1336 w 3843"/>
                <a:gd name="T83" fmla="*/ 2364 h 2412"/>
                <a:gd name="T84" fmla="*/ 1367 w 3843"/>
                <a:gd name="T85" fmla="*/ 2182 h 2412"/>
                <a:gd name="T86" fmla="*/ 1391 w 3843"/>
                <a:gd name="T87" fmla="*/ 2135 h 2412"/>
                <a:gd name="T88" fmla="*/ 3700 w 3843"/>
                <a:gd name="T89" fmla="*/ 2380 h 2412"/>
                <a:gd name="T90" fmla="*/ 3842 w 3843"/>
                <a:gd name="T91" fmla="*/ 522 h 2412"/>
                <a:gd name="T92" fmla="*/ 87 w 3843"/>
                <a:gd name="T93" fmla="*/ 0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43" h="2412">
                  <a:moveTo>
                    <a:pt x="87" y="0"/>
                  </a:moveTo>
                  <a:lnTo>
                    <a:pt x="87" y="0"/>
                  </a:lnTo>
                  <a:cubicBezTo>
                    <a:pt x="79" y="16"/>
                    <a:pt x="79" y="48"/>
                    <a:pt x="79" y="63"/>
                  </a:cubicBezTo>
                  <a:cubicBezTo>
                    <a:pt x="79" y="95"/>
                    <a:pt x="71" y="190"/>
                    <a:pt x="55" y="229"/>
                  </a:cubicBezTo>
                  <a:cubicBezTo>
                    <a:pt x="47" y="269"/>
                    <a:pt x="24" y="356"/>
                    <a:pt x="24" y="387"/>
                  </a:cubicBezTo>
                  <a:cubicBezTo>
                    <a:pt x="16" y="419"/>
                    <a:pt x="0" y="451"/>
                    <a:pt x="8" y="482"/>
                  </a:cubicBezTo>
                  <a:cubicBezTo>
                    <a:pt x="24" y="514"/>
                    <a:pt x="79" y="593"/>
                    <a:pt x="87" y="633"/>
                  </a:cubicBezTo>
                  <a:cubicBezTo>
                    <a:pt x="87" y="672"/>
                    <a:pt x="63" y="704"/>
                    <a:pt x="63" y="735"/>
                  </a:cubicBezTo>
                  <a:cubicBezTo>
                    <a:pt x="63" y="775"/>
                    <a:pt x="95" y="775"/>
                    <a:pt x="118" y="807"/>
                  </a:cubicBezTo>
                  <a:cubicBezTo>
                    <a:pt x="134" y="830"/>
                    <a:pt x="166" y="814"/>
                    <a:pt x="174" y="854"/>
                  </a:cubicBezTo>
                  <a:cubicBezTo>
                    <a:pt x="182" y="893"/>
                    <a:pt x="158" y="925"/>
                    <a:pt x="197" y="949"/>
                  </a:cubicBezTo>
                  <a:cubicBezTo>
                    <a:pt x="237" y="973"/>
                    <a:pt x="245" y="973"/>
                    <a:pt x="253" y="1020"/>
                  </a:cubicBezTo>
                  <a:cubicBezTo>
                    <a:pt x="261" y="1067"/>
                    <a:pt x="229" y="1067"/>
                    <a:pt x="277" y="1099"/>
                  </a:cubicBezTo>
                  <a:cubicBezTo>
                    <a:pt x="316" y="1131"/>
                    <a:pt x="316" y="1178"/>
                    <a:pt x="355" y="1186"/>
                  </a:cubicBezTo>
                  <a:cubicBezTo>
                    <a:pt x="387" y="1194"/>
                    <a:pt x="411" y="1138"/>
                    <a:pt x="419" y="1186"/>
                  </a:cubicBezTo>
                  <a:cubicBezTo>
                    <a:pt x="427" y="1233"/>
                    <a:pt x="403" y="1281"/>
                    <a:pt x="387" y="1304"/>
                  </a:cubicBezTo>
                  <a:cubicBezTo>
                    <a:pt x="379" y="1320"/>
                    <a:pt x="348" y="1352"/>
                    <a:pt x="340" y="1391"/>
                  </a:cubicBezTo>
                  <a:cubicBezTo>
                    <a:pt x="324" y="1439"/>
                    <a:pt x="340" y="1478"/>
                    <a:pt x="340" y="1502"/>
                  </a:cubicBezTo>
                  <a:cubicBezTo>
                    <a:pt x="348" y="1518"/>
                    <a:pt x="340" y="1581"/>
                    <a:pt x="324" y="1581"/>
                  </a:cubicBezTo>
                  <a:cubicBezTo>
                    <a:pt x="300" y="1581"/>
                    <a:pt x="277" y="1573"/>
                    <a:pt x="277" y="1605"/>
                  </a:cubicBezTo>
                  <a:cubicBezTo>
                    <a:pt x="284" y="1637"/>
                    <a:pt x="277" y="1660"/>
                    <a:pt x="269" y="1676"/>
                  </a:cubicBezTo>
                  <a:cubicBezTo>
                    <a:pt x="261" y="1684"/>
                    <a:pt x="277" y="1684"/>
                    <a:pt x="308" y="1708"/>
                  </a:cubicBezTo>
                  <a:cubicBezTo>
                    <a:pt x="340" y="1731"/>
                    <a:pt x="277" y="1739"/>
                    <a:pt x="340" y="1731"/>
                  </a:cubicBezTo>
                  <a:cubicBezTo>
                    <a:pt x="395" y="1715"/>
                    <a:pt x="411" y="1715"/>
                    <a:pt x="435" y="1684"/>
                  </a:cubicBezTo>
                  <a:cubicBezTo>
                    <a:pt x="466" y="1660"/>
                    <a:pt x="514" y="1637"/>
                    <a:pt x="522" y="1676"/>
                  </a:cubicBezTo>
                  <a:cubicBezTo>
                    <a:pt x="522" y="1724"/>
                    <a:pt x="490" y="1755"/>
                    <a:pt x="506" y="1787"/>
                  </a:cubicBezTo>
                  <a:cubicBezTo>
                    <a:pt x="522" y="1826"/>
                    <a:pt x="529" y="1858"/>
                    <a:pt x="561" y="1897"/>
                  </a:cubicBezTo>
                  <a:cubicBezTo>
                    <a:pt x="585" y="1937"/>
                    <a:pt x="593" y="1968"/>
                    <a:pt x="577" y="2016"/>
                  </a:cubicBezTo>
                  <a:cubicBezTo>
                    <a:pt x="561" y="2063"/>
                    <a:pt x="537" y="2079"/>
                    <a:pt x="601" y="2095"/>
                  </a:cubicBezTo>
                  <a:cubicBezTo>
                    <a:pt x="656" y="2103"/>
                    <a:pt x="672" y="2127"/>
                    <a:pt x="672" y="2166"/>
                  </a:cubicBezTo>
                  <a:cubicBezTo>
                    <a:pt x="672" y="2206"/>
                    <a:pt x="688" y="2269"/>
                    <a:pt x="703" y="2292"/>
                  </a:cubicBezTo>
                  <a:cubicBezTo>
                    <a:pt x="711" y="2308"/>
                    <a:pt x="711" y="2348"/>
                    <a:pt x="735" y="2324"/>
                  </a:cubicBezTo>
                  <a:cubicBezTo>
                    <a:pt x="759" y="2292"/>
                    <a:pt x="759" y="2269"/>
                    <a:pt x="790" y="2285"/>
                  </a:cubicBezTo>
                  <a:cubicBezTo>
                    <a:pt x="822" y="2292"/>
                    <a:pt x="830" y="2301"/>
                    <a:pt x="861" y="2308"/>
                  </a:cubicBezTo>
                  <a:cubicBezTo>
                    <a:pt x="885" y="2308"/>
                    <a:pt x="901" y="2285"/>
                    <a:pt x="917" y="2277"/>
                  </a:cubicBezTo>
                  <a:cubicBezTo>
                    <a:pt x="933" y="2269"/>
                    <a:pt x="948" y="2261"/>
                    <a:pt x="980" y="2285"/>
                  </a:cubicBezTo>
                  <a:cubicBezTo>
                    <a:pt x="1012" y="2308"/>
                    <a:pt x="1035" y="2316"/>
                    <a:pt x="1075" y="2308"/>
                  </a:cubicBezTo>
                  <a:cubicBezTo>
                    <a:pt x="1107" y="2301"/>
                    <a:pt x="1083" y="2285"/>
                    <a:pt x="1122" y="2308"/>
                  </a:cubicBezTo>
                  <a:cubicBezTo>
                    <a:pt x="1162" y="2332"/>
                    <a:pt x="1114" y="2372"/>
                    <a:pt x="1162" y="2332"/>
                  </a:cubicBezTo>
                  <a:cubicBezTo>
                    <a:pt x="1209" y="2285"/>
                    <a:pt x="1194" y="2214"/>
                    <a:pt x="1225" y="2229"/>
                  </a:cubicBezTo>
                  <a:cubicBezTo>
                    <a:pt x="1257" y="2253"/>
                    <a:pt x="1288" y="2253"/>
                    <a:pt x="1296" y="2301"/>
                  </a:cubicBezTo>
                  <a:cubicBezTo>
                    <a:pt x="1304" y="2332"/>
                    <a:pt x="1312" y="2348"/>
                    <a:pt x="1336" y="2364"/>
                  </a:cubicBezTo>
                  <a:cubicBezTo>
                    <a:pt x="1367" y="2182"/>
                    <a:pt x="1367" y="2182"/>
                    <a:pt x="1367" y="2182"/>
                  </a:cubicBezTo>
                  <a:cubicBezTo>
                    <a:pt x="1367" y="2182"/>
                    <a:pt x="1367" y="2135"/>
                    <a:pt x="1391" y="2135"/>
                  </a:cubicBezTo>
                  <a:cubicBezTo>
                    <a:pt x="1415" y="2135"/>
                    <a:pt x="3486" y="2411"/>
                    <a:pt x="3700" y="2380"/>
                  </a:cubicBezTo>
                  <a:cubicBezTo>
                    <a:pt x="3842" y="522"/>
                    <a:pt x="3842" y="522"/>
                    <a:pt x="3842" y="522"/>
                  </a:cubicBezTo>
                  <a:cubicBezTo>
                    <a:pt x="2443" y="419"/>
                    <a:pt x="1122" y="206"/>
                    <a:pt x="87" y="0"/>
                  </a:cubicBezTo>
                </a:path>
              </a:pathLst>
            </a:custGeom>
            <a:solidFill>
              <a:srgbClr val="445469"/>
            </a:solidFill>
            <a:ln>
              <a:solidFill>
                <a:schemeClr val="bg2"/>
              </a:solidFill>
            </a:ln>
            <a:effectLst/>
          </p:spPr>
          <p:txBody>
            <a:bodyPr wrap="none" anchor="ctr"/>
            <a:lstStyle/>
            <a:p>
              <a:endParaRPr lang="en-US"/>
            </a:p>
          </p:txBody>
        </p:sp>
        <p:sp>
          <p:nvSpPr>
            <p:cNvPr id="66" name="Freeform 264"/>
            <p:cNvSpPr>
              <a:spLocks noChangeArrowheads="1"/>
            </p:cNvSpPr>
            <p:nvPr/>
          </p:nvSpPr>
          <p:spPr bwMode="auto">
            <a:xfrm>
              <a:off x="8999148" y="3373590"/>
              <a:ext cx="2024755" cy="1261702"/>
            </a:xfrm>
            <a:custGeom>
              <a:avLst/>
              <a:gdLst>
                <a:gd name="T0" fmla="*/ 3644 w 3851"/>
                <a:gd name="T1" fmla="*/ 2396 h 2397"/>
                <a:gd name="T2" fmla="*/ 1367 w 3851"/>
                <a:gd name="T3" fmla="*/ 2190 h 2397"/>
                <a:gd name="T4" fmla="*/ 1288 w 3851"/>
                <a:gd name="T5" fmla="*/ 2309 h 2397"/>
                <a:gd name="T6" fmla="*/ 1217 w 3851"/>
                <a:gd name="T7" fmla="*/ 2245 h 2397"/>
                <a:gd name="T8" fmla="*/ 1138 w 3851"/>
                <a:gd name="T9" fmla="*/ 2364 h 2397"/>
                <a:gd name="T10" fmla="*/ 1130 w 3851"/>
                <a:gd name="T11" fmla="*/ 2348 h 2397"/>
                <a:gd name="T12" fmla="*/ 1099 w 3851"/>
                <a:gd name="T13" fmla="*/ 2309 h 2397"/>
                <a:gd name="T14" fmla="*/ 980 w 3851"/>
                <a:gd name="T15" fmla="*/ 2293 h 2397"/>
                <a:gd name="T16" fmla="*/ 917 w 3851"/>
                <a:gd name="T17" fmla="*/ 2293 h 2397"/>
                <a:gd name="T18" fmla="*/ 822 w 3851"/>
                <a:gd name="T19" fmla="*/ 2309 h 2397"/>
                <a:gd name="T20" fmla="*/ 751 w 3851"/>
                <a:gd name="T21" fmla="*/ 2309 h 2397"/>
                <a:gd name="T22" fmla="*/ 703 w 3851"/>
                <a:gd name="T23" fmla="*/ 2316 h 2397"/>
                <a:gd name="T24" fmla="*/ 593 w 3851"/>
                <a:gd name="T25" fmla="*/ 2103 h 2397"/>
                <a:gd name="T26" fmla="*/ 577 w 3851"/>
                <a:gd name="T27" fmla="*/ 2024 h 2397"/>
                <a:gd name="T28" fmla="*/ 506 w 3851"/>
                <a:gd name="T29" fmla="*/ 1803 h 2397"/>
                <a:gd name="T30" fmla="*/ 498 w 3851"/>
                <a:gd name="T31" fmla="*/ 1668 h 2397"/>
                <a:gd name="T32" fmla="*/ 308 w 3851"/>
                <a:gd name="T33" fmla="*/ 1747 h 2397"/>
                <a:gd name="T34" fmla="*/ 308 w 3851"/>
                <a:gd name="T35" fmla="*/ 1723 h 2397"/>
                <a:gd name="T36" fmla="*/ 269 w 3851"/>
                <a:gd name="T37" fmla="*/ 1684 h 2397"/>
                <a:gd name="T38" fmla="*/ 284 w 3851"/>
                <a:gd name="T39" fmla="*/ 1589 h 2397"/>
                <a:gd name="T40" fmla="*/ 332 w 3851"/>
                <a:gd name="T41" fmla="*/ 1581 h 2397"/>
                <a:gd name="T42" fmla="*/ 387 w 3851"/>
                <a:gd name="T43" fmla="*/ 1312 h 2397"/>
                <a:gd name="T44" fmla="*/ 411 w 3851"/>
                <a:gd name="T45" fmla="*/ 1178 h 2397"/>
                <a:gd name="T46" fmla="*/ 355 w 3851"/>
                <a:gd name="T47" fmla="*/ 1194 h 2397"/>
                <a:gd name="T48" fmla="*/ 245 w 3851"/>
                <a:gd name="T49" fmla="*/ 1068 h 2397"/>
                <a:gd name="T50" fmla="*/ 197 w 3851"/>
                <a:gd name="T51" fmla="*/ 957 h 2397"/>
                <a:gd name="T52" fmla="*/ 142 w 3851"/>
                <a:gd name="T53" fmla="*/ 830 h 2397"/>
                <a:gd name="T54" fmla="*/ 63 w 3851"/>
                <a:gd name="T55" fmla="*/ 743 h 2397"/>
                <a:gd name="T56" fmla="*/ 31 w 3851"/>
                <a:gd name="T57" fmla="*/ 546 h 2397"/>
                <a:gd name="T58" fmla="*/ 16 w 3851"/>
                <a:gd name="T59" fmla="*/ 395 h 2397"/>
                <a:gd name="T60" fmla="*/ 79 w 3851"/>
                <a:gd name="T61" fmla="*/ 8 h 2397"/>
                <a:gd name="T62" fmla="*/ 3842 w 3851"/>
                <a:gd name="T63" fmla="*/ 530 h 2397"/>
                <a:gd name="T64" fmla="*/ 3700 w 3851"/>
                <a:gd name="T65" fmla="*/ 2388 h 2397"/>
                <a:gd name="T66" fmla="*/ 1391 w 3851"/>
                <a:gd name="T67" fmla="*/ 2143 h 2397"/>
                <a:gd name="T68" fmla="*/ 3700 w 3851"/>
                <a:gd name="T69" fmla="*/ 2380 h 2397"/>
                <a:gd name="T70" fmla="*/ 79 w 3851"/>
                <a:gd name="T71" fmla="*/ 71 h 2397"/>
                <a:gd name="T72" fmla="*/ 16 w 3851"/>
                <a:gd name="T73" fmla="*/ 427 h 2397"/>
                <a:gd name="T74" fmla="*/ 87 w 3851"/>
                <a:gd name="T75" fmla="*/ 641 h 2397"/>
                <a:gd name="T76" fmla="*/ 95 w 3851"/>
                <a:gd name="T77" fmla="*/ 791 h 2397"/>
                <a:gd name="T78" fmla="*/ 182 w 3851"/>
                <a:gd name="T79" fmla="*/ 862 h 2397"/>
                <a:gd name="T80" fmla="*/ 221 w 3851"/>
                <a:gd name="T81" fmla="*/ 965 h 2397"/>
                <a:gd name="T82" fmla="*/ 277 w 3851"/>
                <a:gd name="T83" fmla="*/ 1107 h 2397"/>
                <a:gd name="T84" fmla="*/ 364 w 3851"/>
                <a:gd name="T85" fmla="*/ 1194 h 2397"/>
                <a:gd name="T86" fmla="*/ 419 w 3851"/>
                <a:gd name="T87" fmla="*/ 1194 h 2397"/>
                <a:gd name="T88" fmla="*/ 340 w 3851"/>
                <a:gd name="T89" fmla="*/ 1399 h 2397"/>
                <a:gd name="T90" fmla="*/ 324 w 3851"/>
                <a:gd name="T91" fmla="*/ 1589 h 2397"/>
                <a:gd name="T92" fmla="*/ 284 w 3851"/>
                <a:gd name="T93" fmla="*/ 1597 h 2397"/>
                <a:gd name="T94" fmla="*/ 269 w 3851"/>
                <a:gd name="T95" fmla="*/ 1684 h 2397"/>
                <a:gd name="T96" fmla="*/ 316 w 3851"/>
                <a:gd name="T97" fmla="*/ 1723 h 2397"/>
                <a:gd name="T98" fmla="*/ 435 w 3851"/>
                <a:gd name="T99" fmla="*/ 1692 h 2397"/>
                <a:gd name="T100" fmla="*/ 514 w 3851"/>
                <a:gd name="T101" fmla="*/ 1739 h 2397"/>
                <a:gd name="T102" fmla="*/ 561 w 3851"/>
                <a:gd name="T103" fmla="*/ 1898 h 2397"/>
                <a:gd name="T104" fmla="*/ 561 w 3851"/>
                <a:gd name="T105" fmla="*/ 2079 h 2397"/>
                <a:gd name="T106" fmla="*/ 703 w 3851"/>
                <a:gd name="T107" fmla="*/ 2293 h 2397"/>
                <a:gd name="T108" fmla="*/ 735 w 3851"/>
                <a:gd name="T109" fmla="*/ 2324 h 2397"/>
                <a:gd name="T110" fmla="*/ 822 w 3851"/>
                <a:gd name="T111" fmla="*/ 2300 h 2397"/>
                <a:gd name="T112" fmla="*/ 917 w 3851"/>
                <a:gd name="T113" fmla="*/ 2285 h 2397"/>
                <a:gd name="T114" fmla="*/ 988 w 3851"/>
                <a:gd name="T115" fmla="*/ 2293 h 2397"/>
                <a:gd name="T116" fmla="*/ 1091 w 3851"/>
                <a:gd name="T117" fmla="*/ 2309 h 2397"/>
                <a:gd name="T118" fmla="*/ 1138 w 3851"/>
                <a:gd name="T119" fmla="*/ 2348 h 2397"/>
                <a:gd name="T120" fmla="*/ 1217 w 3851"/>
                <a:gd name="T121" fmla="*/ 2237 h 2397"/>
                <a:gd name="T122" fmla="*/ 1296 w 3851"/>
                <a:gd name="T123" fmla="*/ 2309 h 2397"/>
                <a:gd name="T124" fmla="*/ 1391 w 3851"/>
                <a:gd name="T125" fmla="*/ 2143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1" h="2397">
                  <a:moveTo>
                    <a:pt x="3644" y="2396"/>
                  </a:moveTo>
                  <a:lnTo>
                    <a:pt x="3644" y="2396"/>
                  </a:lnTo>
                  <a:lnTo>
                    <a:pt x="3644" y="2396"/>
                  </a:lnTo>
                  <a:cubicBezTo>
                    <a:pt x="3328" y="2396"/>
                    <a:pt x="2047" y="2229"/>
                    <a:pt x="1565" y="2166"/>
                  </a:cubicBezTo>
                  <a:cubicBezTo>
                    <a:pt x="1462" y="2158"/>
                    <a:pt x="1391" y="2150"/>
                    <a:pt x="1391" y="2150"/>
                  </a:cubicBezTo>
                  <a:cubicBezTo>
                    <a:pt x="1375" y="2150"/>
                    <a:pt x="1367" y="2182"/>
                    <a:pt x="1367" y="2190"/>
                  </a:cubicBezTo>
                  <a:cubicBezTo>
                    <a:pt x="1336" y="2372"/>
                    <a:pt x="1336" y="2372"/>
                    <a:pt x="1336" y="2372"/>
                  </a:cubicBezTo>
                  <a:lnTo>
                    <a:pt x="1336" y="2372"/>
                  </a:lnTo>
                  <a:cubicBezTo>
                    <a:pt x="1312" y="2364"/>
                    <a:pt x="1296" y="2340"/>
                    <a:pt x="1288" y="2309"/>
                  </a:cubicBezTo>
                  <a:cubicBezTo>
                    <a:pt x="1288" y="2277"/>
                    <a:pt x="1265" y="2261"/>
                    <a:pt x="1241" y="2253"/>
                  </a:cubicBezTo>
                  <a:cubicBezTo>
                    <a:pt x="1233" y="2253"/>
                    <a:pt x="1233" y="2245"/>
                    <a:pt x="1225" y="2245"/>
                  </a:cubicBezTo>
                  <a:lnTo>
                    <a:pt x="1217" y="2245"/>
                  </a:lnTo>
                  <a:cubicBezTo>
                    <a:pt x="1209" y="2245"/>
                    <a:pt x="1209" y="2253"/>
                    <a:pt x="1201" y="2269"/>
                  </a:cubicBezTo>
                  <a:cubicBezTo>
                    <a:pt x="1194" y="2293"/>
                    <a:pt x="1186" y="2316"/>
                    <a:pt x="1162" y="2340"/>
                  </a:cubicBezTo>
                  <a:cubicBezTo>
                    <a:pt x="1146" y="2356"/>
                    <a:pt x="1138" y="2364"/>
                    <a:pt x="1138" y="2364"/>
                  </a:cubicBezTo>
                  <a:lnTo>
                    <a:pt x="1138" y="2364"/>
                  </a:lnTo>
                  <a:cubicBezTo>
                    <a:pt x="1130" y="2356"/>
                    <a:pt x="1130" y="2356"/>
                    <a:pt x="1130" y="2356"/>
                  </a:cubicBezTo>
                  <a:cubicBezTo>
                    <a:pt x="1130" y="2356"/>
                    <a:pt x="1130" y="2356"/>
                    <a:pt x="1130" y="2348"/>
                  </a:cubicBezTo>
                  <a:cubicBezTo>
                    <a:pt x="1138" y="2340"/>
                    <a:pt x="1138" y="2324"/>
                    <a:pt x="1122" y="2316"/>
                  </a:cubicBezTo>
                  <a:cubicBezTo>
                    <a:pt x="1107" y="2309"/>
                    <a:pt x="1099" y="2309"/>
                    <a:pt x="1099" y="2309"/>
                  </a:cubicBezTo>
                  <a:lnTo>
                    <a:pt x="1099" y="2309"/>
                  </a:lnTo>
                  <a:cubicBezTo>
                    <a:pt x="1091" y="2316"/>
                    <a:pt x="1083" y="2316"/>
                    <a:pt x="1075" y="2324"/>
                  </a:cubicBezTo>
                  <a:cubicBezTo>
                    <a:pt x="1067" y="2324"/>
                    <a:pt x="1059" y="2324"/>
                    <a:pt x="1051" y="2324"/>
                  </a:cubicBezTo>
                  <a:cubicBezTo>
                    <a:pt x="1028" y="2324"/>
                    <a:pt x="1004" y="2316"/>
                    <a:pt x="980" y="2293"/>
                  </a:cubicBezTo>
                  <a:cubicBezTo>
                    <a:pt x="972" y="2285"/>
                    <a:pt x="956" y="2285"/>
                    <a:pt x="948" y="2285"/>
                  </a:cubicBezTo>
                  <a:cubicBezTo>
                    <a:pt x="941" y="2285"/>
                    <a:pt x="925" y="2285"/>
                    <a:pt x="925" y="2285"/>
                  </a:cubicBezTo>
                  <a:cubicBezTo>
                    <a:pt x="917" y="2285"/>
                    <a:pt x="917" y="2293"/>
                    <a:pt x="917" y="2293"/>
                  </a:cubicBezTo>
                  <a:cubicBezTo>
                    <a:pt x="909" y="2293"/>
                    <a:pt x="909" y="2293"/>
                    <a:pt x="901" y="2300"/>
                  </a:cubicBezTo>
                  <a:cubicBezTo>
                    <a:pt x="893" y="2309"/>
                    <a:pt x="877" y="2316"/>
                    <a:pt x="861" y="2316"/>
                  </a:cubicBezTo>
                  <a:cubicBezTo>
                    <a:pt x="838" y="2316"/>
                    <a:pt x="830" y="2309"/>
                    <a:pt x="822" y="2309"/>
                  </a:cubicBezTo>
                  <a:cubicBezTo>
                    <a:pt x="814" y="2300"/>
                    <a:pt x="806" y="2300"/>
                    <a:pt x="790" y="2293"/>
                  </a:cubicBezTo>
                  <a:cubicBezTo>
                    <a:pt x="782" y="2293"/>
                    <a:pt x="775" y="2293"/>
                    <a:pt x="775" y="2293"/>
                  </a:cubicBezTo>
                  <a:cubicBezTo>
                    <a:pt x="767" y="2293"/>
                    <a:pt x="759" y="2293"/>
                    <a:pt x="751" y="2309"/>
                  </a:cubicBezTo>
                  <a:cubicBezTo>
                    <a:pt x="751" y="2316"/>
                    <a:pt x="743" y="2324"/>
                    <a:pt x="743" y="2332"/>
                  </a:cubicBezTo>
                  <a:cubicBezTo>
                    <a:pt x="735" y="2340"/>
                    <a:pt x="727" y="2340"/>
                    <a:pt x="727" y="2340"/>
                  </a:cubicBezTo>
                  <a:cubicBezTo>
                    <a:pt x="711" y="2340"/>
                    <a:pt x="711" y="2332"/>
                    <a:pt x="703" y="2316"/>
                  </a:cubicBezTo>
                  <a:cubicBezTo>
                    <a:pt x="703" y="2309"/>
                    <a:pt x="703" y="2300"/>
                    <a:pt x="695" y="2300"/>
                  </a:cubicBezTo>
                  <a:cubicBezTo>
                    <a:pt x="688" y="2285"/>
                    <a:pt x="664" y="2214"/>
                    <a:pt x="664" y="2174"/>
                  </a:cubicBezTo>
                  <a:cubicBezTo>
                    <a:pt x="664" y="2135"/>
                    <a:pt x="656" y="2111"/>
                    <a:pt x="593" y="2103"/>
                  </a:cubicBezTo>
                  <a:cubicBezTo>
                    <a:pt x="577" y="2103"/>
                    <a:pt x="561" y="2095"/>
                    <a:pt x="561" y="2087"/>
                  </a:cubicBezTo>
                  <a:cubicBezTo>
                    <a:pt x="553" y="2071"/>
                    <a:pt x="561" y="2063"/>
                    <a:pt x="561" y="2048"/>
                  </a:cubicBezTo>
                  <a:cubicBezTo>
                    <a:pt x="569" y="2040"/>
                    <a:pt x="569" y="2032"/>
                    <a:pt x="577" y="2024"/>
                  </a:cubicBezTo>
                  <a:cubicBezTo>
                    <a:pt x="585" y="1976"/>
                    <a:pt x="585" y="1945"/>
                    <a:pt x="553" y="1905"/>
                  </a:cubicBezTo>
                  <a:cubicBezTo>
                    <a:pt x="529" y="1866"/>
                    <a:pt x="522" y="1842"/>
                    <a:pt x="506" y="1810"/>
                  </a:cubicBezTo>
                  <a:lnTo>
                    <a:pt x="506" y="1803"/>
                  </a:lnTo>
                  <a:cubicBezTo>
                    <a:pt x="498" y="1779"/>
                    <a:pt x="498" y="1755"/>
                    <a:pt x="506" y="1739"/>
                  </a:cubicBezTo>
                  <a:cubicBezTo>
                    <a:pt x="514" y="1723"/>
                    <a:pt x="514" y="1708"/>
                    <a:pt x="514" y="1684"/>
                  </a:cubicBezTo>
                  <a:cubicBezTo>
                    <a:pt x="514" y="1668"/>
                    <a:pt x="506" y="1668"/>
                    <a:pt x="498" y="1668"/>
                  </a:cubicBezTo>
                  <a:cubicBezTo>
                    <a:pt x="482" y="1668"/>
                    <a:pt x="458" y="1684"/>
                    <a:pt x="442" y="1700"/>
                  </a:cubicBezTo>
                  <a:cubicBezTo>
                    <a:pt x="411" y="1723"/>
                    <a:pt x="395" y="1732"/>
                    <a:pt x="340" y="1739"/>
                  </a:cubicBezTo>
                  <a:cubicBezTo>
                    <a:pt x="324" y="1739"/>
                    <a:pt x="316" y="1747"/>
                    <a:pt x="308" y="1747"/>
                  </a:cubicBezTo>
                  <a:lnTo>
                    <a:pt x="308" y="1739"/>
                  </a:lnTo>
                  <a:cubicBezTo>
                    <a:pt x="300" y="1739"/>
                    <a:pt x="308" y="1739"/>
                    <a:pt x="308" y="1732"/>
                  </a:cubicBezTo>
                  <a:cubicBezTo>
                    <a:pt x="308" y="1732"/>
                    <a:pt x="308" y="1732"/>
                    <a:pt x="308" y="1723"/>
                  </a:cubicBezTo>
                  <a:cubicBezTo>
                    <a:pt x="308" y="1723"/>
                    <a:pt x="308" y="1716"/>
                    <a:pt x="300" y="1716"/>
                  </a:cubicBezTo>
                  <a:cubicBezTo>
                    <a:pt x="292" y="1708"/>
                    <a:pt x="284" y="1700"/>
                    <a:pt x="277" y="1700"/>
                  </a:cubicBezTo>
                  <a:cubicBezTo>
                    <a:pt x="269" y="1692"/>
                    <a:pt x="261" y="1692"/>
                    <a:pt x="269" y="1684"/>
                  </a:cubicBezTo>
                  <a:cubicBezTo>
                    <a:pt x="269" y="1676"/>
                    <a:pt x="269" y="1676"/>
                    <a:pt x="269" y="1676"/>
                  </a:cubicBezTo>
                  <a:cubicBezTo>
                    <a:pt x="269" y="1668"/>
                    <a:pt x="277" y="1645"/>
                    <a:pt x="277" y="1613"/>
                  </a:cubicBezTo>
                  <a:cubicBezTo>
                    <a:pt x="277" y="1605"/>
                    <a:pt x="277" y="1597"/>
                    <a:pt x="284" y="1589"/>
                  </a:cubicBezTo>
                  <a:cubicBezTo>
                    <a:pt x="284" y="1581"/>
                    <a:pt x="300" y="1581"/>
                    <a:pt x="308" y="1581"/>
                  </a:cubicBezTo>
                  <a:cubicBezTo>
                    <a:pt x="308" y="1581"/>
                    <a:pt x="308" y="1581"/>
                    <a:pt x="316" y="1581"/>
                  </a:cubicBezTo>
                  <a:cubicBezTo>
                    <a:pt x="316" y="1581"/>
                    <a:pt x="324" y="1581"/>
                    <a:pt x="332" y="1581"/>
                  </a:cubicBezTo>
                  <a:cubicBezTo>
                    <a:pt x="340" y="1565"/>
                    <a:pt x="340" y="1526"/>
                    <a:pt x="340" y="1510"/>
                  </a:cubicBezTo>
                  <a:cubicBezTo>
                    <a:pt x="332" y="1479"/>
                    <a:pt x="324" y="1439"/>
                    <a:pt x="332" y="1399"/>
                  </a:cubicBezTo>
                  <a:cubicBezTo>
                    <a:pt x="340" y="1360"/>
                    <a:pt x="371" y="1328"/>
                    <a:pt x="387" y="1312"/>
                  </a:cubicBezTo>
                  <a:cubicBezTo>
                    <a:pt x="387" y="1305"/>
                    <a:pt x="387" y="1305"/>
                    <a:pt x="387" y="1305"/>
                  </a:cubicBezTo>
                  <a:cubicBezTo>
                    <a:pt x="403" y="1289"/>
                    <a:pt x="419" y="1241"/>
                    <a:pt x="419" y="1194"/>
                  </a:cubicBezTo>
                  <a:cubicBezTo>
                    <a:pt x="411" y="1186"/>
                    <a:pt x="411" y="1178"/>
                    <a:pt x="411" y="1178"/>
                  </a:cubicBezTo>
                  <a:cubicBezTo>
                    <a:pt x="403" y="1178"/>
                    <a:pt x="403" y="1178"/>
                    <a:pt x="395" y="1186"/>
                  </a:cubicBezTo>
                  <a:cubicBezTo>
                    <a:pt x="387" y="1194"/>
                    <a:pt x="371" y="1194"/>
                    <a:pt x="364" y="1194"/>
                  </a:cubicBezTo>
                  <a:cubicBezTo>
                    <a:pt x="355" y="1194"/>
                    <a:pt x="355" y="1194"/>
                    <a:pt x="355" y="1194"/>
                  </a:cubicBezTo>
                  <a:cubicBezTo>
                    <a:pt x="332" y="1194"/>
                    <a:pt x="324" y="1178"/>
                    <a:pt x="316" y="1162"/>
                  </a:cubicBezTo>
                  <a:cubicBezTo>
                    <a:pt x="308" y="1146"/>
                    <a:pt x="292" y="1123"/>
                    <a:pt x="269" y="1115"/>
                  </a:cubicBezTo>
                  <a:cubicBezTo>
                    <a:pt x="245" y="1091"/>
                    <a:pt x="245" y="1083"/>
                    <a:pt x="245" y="1068"/>
                  </a:cubicBezTo>
                  <a:cubicBezTo>
                    <a:pt x="253" y="1052"/>
                    <a:pt x="253" y="1044"/>
                    <a:pt x="253" y="1028"/>
                  </a:cubicBezTo>
                  <a:cubicBezTo>
                    <a:pt x="245" y="988"/>
                    <a:pt x="237" y="988"/>
                    <a:pt x="213" y="973"/>
                  </a:cubicBezTo>
                  <a:cubicBezTo>
                    <a:pt x="205" y="965"/>
                    <a:pt x="205" y="965"/>
                    <a:pt x="197" y="957"/>
                  </a:cubicBezTo>
                  <a:cubicBezTo>
                    <a:pt x="166" y="941"/>
                    <a:pt x="166" y="917"/>
                    <a:pt x="174" y="901"/>
                  </a:cubicBezTo>
                  <a:cubicBezTo>
                    <a:pt x="174" y="886"/>
                    <a:pt x="174" y="870"/>
                    <a:pt x="174" y="862"/>
                  </a:cubicBezTo>
                  <a:cubicBezTo>
                    <a:pt x="166" y="838"/>
                    <a:pt x="158" y="838"/>
                    <a:pt x="142" y="830"/>
                  </a:cubicBezTo>
                  <a:cubicBezTo>
                    <a:pt x="134" y="830"/>
                    <a:pt x="118" y="822"/>
                    <a:pt x="111" y="815"/>
                  </a:cubicBezTo>
                  <a:cubicBezTo>
                    <a:pt x="102" y="806"/>
                    <a:pt x="95" y="799"/>
                    <a:pt x="95" y="791"/>
                  </a:cubicBezTo>
                  <a:cubicBezTo>
                    <a:pt x="79" y="783"/>
                    <a:pt x="63" y="767"/>
                    <a:pt x="63" y="743"/>
                  </a:cubicBezTo>
                  <a:cubicBezTo>
                    <a:pt x="63" y="728"/>
                    <a:pt x="71" y="720"/>
                    <a:pt x="71" y="704"/>
                  </a:cubicBezTo>
                  <a:cubicBezTo>
                    <a:pt x="79" y="680"/>
                    <a:pt x="79" y="664"/>
                    <a:pt x="79" y="641"/>
                  </a:cubicBezTo>
                  <a:cubicBezTo>
                    <a:pt x="79" y="617"/>
                    <a:pt x="55" y="577"/>
                    <a:pt x="31" y="546"/>
                  </a:cubicBezTo>
                  <a:cubicBezTo>
                    <a:pt x="24" y="522"/>
                    <a:pt x="8" y="506"/>
                    <a:pt x="8" y="490"/>
                  </a:cubicBezTo>
                  <a:cubicBezTo>
                    <a:pt x="0" y="475"/>
                    <a:pt x="8" y="451"/>
                    <a:pt x="8" y="427"/>
                  </a:cubicBezTo>
                  <a:cubicBezTo>
                    <a:pt x="16" y="419"/>
                    <a:pt x="16" y="403"/>
                    <a:pt x="16" y="395"/>
                  </a:cubicBezTo>
                  <a:cubicBezTo>
                    <a:pt x="24" y="364"/>
                    <a:pt x="39" y="277"/>
                    <a:pt x="55" y="237"/>
                  </a:cubicBezTo>
                  <a:cubicBezTo>
                    <a:pt x="71" y="198"/>
                    <a:pt x="71" y="95"/>
                    <a:pt x="71" y="71"/>
                  </a:cubicBezTo>
                  <a:cubicBezTo>
                    <a:pt x="71" y="56"/>
                    <a:pt x="79" y="32"/>
                    <a:pt x="79" y="8"/>
                  </a:cubicBezTo>
                  <a:cubicBezTo>
                    <a:pt x="79" y="0"/>
                    <a:pt x="79" y="0"/>
                    <a:pt x="79" y="0"/>
                  </a:cubicBezTo>
                  <a:cubicBezTo>
                    <a:pt x="87" y="8"/>
                    <a:pt x="87" y="8"/>
                    <a:pt x="87" y="8"/>
                  </a:cubicBezTo>
                  <a:cubicBezTo>
                    <a:pt x="1391" y="261"/>
                    <a:pt x="2656" y="443"/>
                    <a:pt x="3842" y="530"/>
                  </a:cubicBezTo>
                  <a:cubicBezTo>
                    <a:pt x="3850" y="530"/>
                    <a:pt x="3850" y="530"/>
                    <a:pt x="3850" y="530"/>
                  </a:cubicBezTo>
                  <a:cubicBezTo>
                    <a:pt x="3707" y="2388"/>
                    <a:pt x="3707" y="2388"/>
                    <a:pt x="3707" y="2388"/>
                  </a:cubicBezTo>
                  <a:cubicBezTo>
                    <a:pt x="3700" y="2388"/>
                    <a:pt x="3700" y="2388"/>
                    <a:pt x="3700" y="2388"/>
                  </a:cubicBezTo>
                  <a:cubicBezTo>
                    <a:pt x="3692" y="2388"/>
                    <a:pt x="3668" y="2396"/>
                    <a:pt x="3644" y="2396"/>
                  </a:cubicBezTo>
                  <a:close/>
                  <a:moveTo>
                    <a:pt x="1391" y="2143"/>
                  </a:moveTo>
                  <a:lnTo>
                    <a:pt x="1391" y="2143"/>
                  </a:lnTo>
                  <a:cubicBezTo>
                    <a:pt x="1391" y="2143"/>
                    <a:pt x="1447" y="2150"/>
                    <a:pt x="1565" y="2158"/>
                  </a:cubicBezTo>
                  <a:cubicBezTo>
                    <a:pt x="2047" y="2222"/>
                    <a:pt x="3328" y="2388"/>
                    <a:pt x="3644" y="2388"/>
                  </a:cubicBezTo>
                  <a:cubicBezTo>
                    <a:pt x="3668" y="2388"/>
                    <a:pt x="3684" y="2380"/>
                    <a:pt x="3700" y="2380"/>
                  </a:cubicBezTo>
                  <a:cubicBezTo>
                    <a:pt x="3842" y="538"/>
                    <a:pt x="3842" y="538"/>
                    <a:pt x="3842" y="538"/>
                  </a:cubicBezTo>
                  <a:cubicBezTo>
                    <a:pt x="2656" y="451"/>
                    <a:pt x="1391" y="269"/>
                    <a:pt x="87" y="16"/>
                  </a:cubicBezTo>
                  <a:cubicBezTo>
                    <a:pt x="79" y="32"/>
                    <a:pt x="79" y="63"/>
                    <a:pt x="79" y="71"/>
                  </a:cubicBezTo>
                  <a:cubicBezTo>
                    <a:pt x="79" y="103"/>
                    <a:pt x="79" y="198"/>
                    <a:pt x="63" y="237"/>
                  </a:cubicBezTo>
                  <a:cubicBezTo>
                    <a:pt x="47" y="277"/>
                    <a:pt x="31" y="364"/>
                    <a:pt x="24" y="395"/>
                  </a:cubicBezTo>
                  <a:cubicBezTo>
                    <a:pt x="24" y="403"/>
                    <a:pt x="24" y="419"/>
                    <a:pt x="16" y="427"/>
                  </a:cubicBezTo>
                  <a:cubicBezTo>
                    <a:pt x="8" y="451"/>
                    <a:pt x="8" y="467"/>
                    <a:pt x="16" y="490"/>
                  </a:cubicBezTo>
                  <a:cubicBezTo>
                    <a:pt x="16" y="506"/>
                    <a:pt x="31" y="522"/>
                    <a:pt x="39" y="538"/>
                  </a:cubicBezTo>
                  <a:cubicBezTo>
                    <a:pt x="63" y="577"/>
                    <a:pt x="87" y="617"/>
                    <a:pt x="87" y="641"/>
                  </a:cubicBezTo>
                  <a:cubicBezTo>
                    <a:pt x="87" y="664"/>
                    <a:pt x="87" y="680"/>
                    <a:pt x="79" y="704"/>
                  </a:cubicBezTo>
                  <a:cubicBezTo>
                    <a:pt x="71" y="720"/>
                    <a:pt x="71" y="735"/>
                    <a:pt x="71" y="743"/>
                  </a:cubicBezTo>
                  <a:cubicBezTo>
                    <a:pt x="71" y="767"/>
                    <a:pt x="79" y="775"/>
                    <a:pt x="95" y="791"/>
                  </a:cubicBezTo>
                  <a:cubicBezTo>
                    <a:pt x="102" y="791"/>
                    <a:pt x="111" y="799"/>
                    <a:pt x="118" y="806"/>
                  </a:cubicBezTo>
                  <a:cubicBezTo>
                    <a:pt x="126" y="822"/>
                    <a:pt x="134" y="822"/>
                    <a:pt x="142" y="822"/>
                  </a:cubicBezTo>
                  <a:cubicBezTo>
                    <a:pt x="158" y="830"/>
                    <a:pt x="174" y="830"/>
                    <a:pt x="182" y="862"/>
                  </a:cubicBezTo>
                  <a:cubicBezTo>
                    <a:pt x="182" y="870"/>
                    <a:pt x="182" y="886"/>
                    <a:pt x="182" y="901"/>
                  </a:cubicBezTo>
                  <a:cubicBezTo>
                    <a:pt x="174" y="917"/>
                    <a:pt x="174" y="941"/>
                    <a:pt x="197" y="949"/>
                  </a:cubicBezTo>
                  <a:cubicBezTo>
                    <a:pt x="205" y="957"/>
                    <a:pt x="213" y="957"/>
                    <a:pt x="221" y="965"/>
                  </a:cubicBezTo>
                  <a:cubicBezTo>
                    <a:pt x="245" y="981"/>
                    <a:pt x="253" y="988"/>
                    <a:pt x="261" y="1028"/>
                  </a:cubicBezTo>
                  <a:cubicBezTo>
                    <a:pt x="261" y="1044"/>
                    <a:pt x="261" y="1059"/>
                    <a:pt x="253" y="1068"/>
                  </a:cubicBezTo>
                  <a:cubicBezTo>
                    <a:pt x="253" y="1083"/>
                    <a:pt x="253" y="1083"/>
                    <a:pt x="277" y="1107"/>
                  </a:cubicBezTo>
                  <a:cubicBezTo>
                    <a:pt x="300" y="1123"/>
                    <a:pt x="308" y="1139"/>
                    <a:pt x="324" y="1154"/>
                  </a:cubicBezTo>
                  <a:cubicBezTo>
                    <a:pt x="332" y="1170"/>
                    <a:pt x="340" y="1186"/>
                    <a:pt x="355" y="1186"/>
                  </a:cubicBezTo>
                  <a:cubicBezTo>
                    <a:pt x="355" y="1194"/>
                    <a:pt x="355" y="1194"/>
                    <a:pt x="364" y="1194"/>
                  </a:cubicBezTo>
                  <a:cubicBezTo>
                    <a:pt x="371" y="1194"/>
                    <a:pt x="379" y="1186"/>
                    <a:pt x="387" y="1178"/>
                  </a:cubicBezTo>
                  <a:cubicBezTo>
                    <a:pt x="395" y="1178"/>
                    <a:pt x="403" y="1170"/>
                    <a:pt x="411" y="1170"/>
                  </a:cubicBezTo>
                  <a:cubicBezTo>
                    <a:pt x="419" y="1170"/>
                    <a:pt x="419" y="1186"/>
                    <a:pt x="419" y="1194"/>
                  </a:cubicBezTo>
                  <a:cubicBezTo>
                    <a:pt x="427" y="1233"/>
                    <a:pt x="411" y="1289"/>
                    <a:pt x="395" y="1312"/>
                  </a:cubicBezTo>
                  <a:cubicBezTo>
                    <a:pt x="387" y="1312"/>
                    <a:pt x="387" y="1312"/>
                    <a:pt x="387" y="1312"/>
                  </a:cubicBezTo>
                  <a:cubicBezTo>
                    <a:pt x="371" y="1336"/>
                    <a:pt x="348" y="1368"/>
                    <a:pt x="340" y="1399"/>
                  </a:cubicBezTo>
                  <a:cubicBezTo>
                    <a:pt x="332" y="1439"/>
                    <a:pt x="340" y="1479"/>
                    <a:pt x="348" y="1502"/>
                  </a:cubicBezTo>
                  <a:cubicBezTo>
                    <a:pt x="348" y="1526"/>
                    <a:pt x="348" y="1565"/>
                    <a:pt x="332" y="1581"/>
                  </a:cubicBezTo>
                  <a:cubicBezTo>
                    <a:pt x="332" y="1589"/>
                    <a:pt x="324" y="1589"/>
                    <a:pt x="324" y="1589"/>
                  </a:cubicBezTo>
                  <a:cubicBezTo>
                    <a:pt x="316" y="1589"/>
                    <a:pt x="316" y="1589"/>
                    <a:pt x="316" y="1589"/>
                  </a:cubicBezTo>
                  <a:cubicBezTo>
                    <a:pt x="308" y="1589"/>
                    <a:pt x="308" y="1589"/>
                    <a:pt x="308" y="1589"/>
                  </a:cubicBezTo>
                  <a:cubicBezTo>
                    <a:pt x="300" y="1589"/>
                    <a:pt x="292" y="1589"/>
                    <a:pt x="284" y="1597"/>
                  </a:cubicBezTo>
                  <a:cubicBezTo>
                    <a:pt x="284" y="1597"/>
                    <a:pt x="284" y="1605"/>
                    <a:pt x="284" y="1613"/>
                  </a:cubicBezTo>
                  <a:cubicBezTo>
                    <a:pt x="284" y="1645"/>
                    <a:pt x="277" y="1668"/>
                    <a:pt x="269" y="1684"/>
                  </a:cubicBezTo>
                  <a:lnTo>
                    <a:pt x="269" y="1684"/>
                  </a:lnTo>
                  <a:cubicBezTo>
                    <a:pt x="269" y="1692"/>
                    <a:pt x="269" y="1692"/>
                    <a:pt x="277" y="1692"/>
                  </a:cubicBezTo>
                  <a:cubicBezTo>
                    <a:pt x="284" y="1700"/>
                    <a:pt x="292" y="1700"/>
                    <a:pt x="308" y="1708"/>
                  </a:cubicBezTo>
                  <a:cubicBezTo>
                    <a:pt x="316" y="1716"/>
                    <a:pt x="316" y="1723"/>
                    <a:pt x="316" y="1723"/>
                  </a:cubicBezTo>
                  <a:cubicBezTo>
                    <a:pt x="316" y="1732"/>
                    <a:pt x="316" y="1732"/>
                    <a:pt x="316" y="1739"/>
                  </a:cubicBezTo>
                  <a:cubicBezTo>
                    <a:pt x="316" y="1732"/>
                    <a:pt x="324" y="1732"/>
                    <a:pt x="332" y="1732"/>
                  </a:cubicBezTo>
                  <a:cubicBezTo>
                    <a:pt x="395" y="1723"/>
                    <a:pt x="411" y="1716"/>
                    <a:pt x="435" y="1692"/>
                  </a:cubicBezTo>
                  <a:cubicBezTo>
                    <a:pt x="450" y="1676"/>
                    <a:pt x="482" y="1660"/>
                    <a:pt x="498" y="1660"/>
                  </a:cubicBezTo>
                  <a:cubicBezTo>
                    <a:pt x="506" y="1660"/>
                    <a:pt x="522" y="1668"/>
                    <a:pt x="522" y="1684"/>
                  </a:cubicBezTo>
                  <a:cubicBezTo>
                    <a:pt x="522" y="1708"/>
                    <a:pt x="522" y="1723"/>
                    <a:pt x="514" y="1739"/>
                  </a:cubicBezTo>
                  <a:cubicBezTo>
                    <a:pt x="506" y="1755"/>
                    <a:pt x="506" y="1779"/>
                    <a:pt x="514" y="1795"/>
                  </a:cubicBezTo>
                  <a:cubicBezTo>
                    <a:pt x="514" y="1803"/>
                    <a:pt x="514" y="1803"/>
                    <a:pt x="514" y="1810"/>
                  </a:cubicBezTo>
                  <a:cubicBezTo>
                    <a:pt x="529" y="1842"/>
                    <a:pt x="537" y="1866"/>
                    <a:pt x="561" y="1898"/>
                  </a:cubicBezTo>
                  <a:cubicBezTo>
                    <a:pt x="593" y="1937"/>
                    <a:pt x="593" y="1976"/>
                    <a:pt x="585" y="2024"/>
                  </a:cubicBezTo>
                  <a:cubicBezTo>
                    <a:pt x="577" y="2032"/>
                    <a:pt x="577" y="2040"/>
                    <a:pt x="569" y="2048"/>
                  </a:cubicBezTo>
                  <a:cubicBezTo>
                    <a:pt x="569" y="2063"/>
                    <a:pt x="561" y="2071"/>
                    <a:pt x="561" y="2079"/>
                  </a:cubicBezTo>
                  <a:cubicBezTo>
                    <a:pt x="569" y="2087"/>
                    <a:pt x="577" y="2095"/>
                    <a:pt x="601" y="2095"/>
                  </a:cubicBezTo>
                  <a:cubicBezTo>
                    <a:pt x="656" y="2111"/>
                    <a:pt x="672" y="2127"/>
                    <a:pt x="672" y="2174"/>
                  </a:cubicBezTo>
                  <a:cubicBezTo>
                    <a:pt x="672" y="2214"/>
                    <a:pt x="695" y="2277"/>
                    <a:pt x="703" y="2293"/>
                  </a:cubicBezTo>
                  <a:cubicBezTo>
                    <a:pt x="711" y="2300"/>
                    <a:pt x="711" y="2309"/>
                    <a:pt x="711" y="2316"/>
                  </a:cubicBezTo>
                  <a:cubicBezTo>
                    <a:pt x="719" y="2324"/>
                    <a:pt x="719" y="2332"/>
                    <a:pt x="727" y="2332"/>
                  </a:cubicBezTo>
                  <a:cubicBezTo>
                    <a:pt x="727" y="2332"/>
                    <a:pt x="727" y="2332"/>
                    <a:pt x="735" y="2324"/>
                  </a:cubicBezTo>
                  <a:cubicBezTo>
                    <a:pt x="743" y="2316"/>
                    <a:pt x="743" y="2309"/>
                    <a:pt x="743" y="2309"/>
                  </a:cubicBezTo>
                  <a:cubicBezTo>
                    <a:pt x="759" y="2285"/>
                    <a:pt x="767" y="2277"/>
                    <a:pt x="790" y="2285"/>
                  </a:cubicBezTo>
                  <a:cubicBezTo>
                    <a:pt x="806" y="2293"/>
                    <a:pt x="814" y="2293"/>
                    <a:pt x="822" y="2300"/>
                  </a:cubicBezTo>
                  <a:cubicBezTo>
                    <a:pt x="838" y="2309"/>
                    <a:pt x="846" y="2309"/>
                    <a:pt x="861" y="2309"/>
                  </a:cubicBezTo>
                  <a:cubicBezTo>
                    <a:pt x="877" y="2316"/>
                    <a:pt x="885" y="2300"/>
                    <a:pt x="901" y="2293"/>
                  </a:cubicBezTo>
                  <a:cubicBezTo>
                    <a:pt x="901" y="2293"/>
                    <a:pt x="909" y="2285"/>
                    <a:pt x="917" y="2285"/>
                  </a:cubicBezTo>
                  <a:lnTo>
                    <a:pt x="917" y="2285"/>
                  </a:lnTo>
                  <a:cubicBezTo>
                    <a:pt x="925" y="2277"/>
                    <a:pt x="933" y="2277"/>
                    <a:pt x="948" y="2277"/>
                  </a:cubicBezTo>
                  <a:cubicBezTo>
                    <a:pt x="956" y="2277"/>
                    <a:pt x="972" y="2277"/>
                    <a:pt x="988" y="2293"/>
                  </a:cubicBezTo>
                  <a:cubicBezTo>
                    <a:pt x="1012" y="2309"/>
                    <a:pt x="1028" y="2316"/>
                    <a:pt x="1051" y="2316"/>
                  </a:cubicBezTo>
                  <a:cubicBezTo>
                    <a:pt x="1059" y="2316"/>
                    <a:pt x="1059" y="2316"/>
                    <a:pt x="1067" y="2316"/>
                  </a:cubicBezTo>
                  <a:cubicBezTo>
                    <a:pt x="1083" y="2309"/>
                    <a:pt x="1091" y="2309"/>
                    <a:pt x="1091" y="2309"/>
                  </a:cubicBezTo>
                  <a:cubicBezTo>
                    <a:pt x="1091" y="2300"/>
                    <a:pt x="1099" y="2300"/>
                    <a:pt x="1099" y="2300"/>
                  </a:cubicBezTo>
                  <a:cubicBezTo>
                    <a:pt x="1107" y="2300"/>
                    <a:pt x="1114" y="2300"/>
                    <a:pt x="1122" y="2309"/>
                  </a:cubicBezTo>
                  <a:cubicBezTo>
                    <a:pt x="1146" y="2324"/>
                    <a:pt x="1138" y="2340"/>
                    <a:pt x="1138" y="2348"/>
                  </a:cubicBezTo>
                  <a:cubicBezTo>
                    <a:pt x="1146" y="2348"/>
                    <a:pt x="1146" y="2340"/>
                    <a:pt x="1154" y="2332"/>
                  </a:cubicBezTo>
                  <a:cubicBezTo>
                    <a:pt x="1178" y="2316"/>
                    <a:pt x="1186" y="2285"/>
                    <a:pt x="1194" y="2269"/>
                  </a:cubicBezTo>
                  <a:cubicBezTo>
                    <a:pt x="1201" y="2245"/>
                    <a:pt x="1209" y="2237"/>
                    <a:pt x="1217" y="2237"/>
                  </a:cubicBezTo>
                  <a:cubicBezTo>
                    <a:pt x="1225" y="2237"/>
                    <a:pt x="1225" y="2237"/>
                    <a:pt x="1225" y="2237"/>
                  </a:cubicBezTo>
                  <a:cubicBezTo>
                    <a:pt x="1233" y="2237"/>
                    <a:pt x="1241" y="2245"/>
                    <a:pt x="1241" y="2245"/>
                  </a:cubicBezTo>
                  <a:cubicBezTo>
                    <a:pt x="1272" y="2261"/>
                    <a:pt x="1288" y="2269"/>
                    <a:pt x="1296" y="2309"/>
                  </a:cubicBezTo>
                  <a:cubicBezTo>
                    <a:pt x="1304" y="2340"/>
                    <a:pt x="1312" y="2356"/>
                    <a:pt x="1336" y="2364"/>
                  </a:cubicBezTo>
                  <a:cubicBezTo>
                    <a:pt x="1360" y="2190"/>
                    <a:pt x="1360" y="2190"/>
                    <a:pt x="1360" y="2190"/>
                  </a:cubicBezTo>
                  <a:cubicBezTo>
                    <a:pt x="1360" y="2182"/>
                    <a:pt x="1367" y="2143"/>
                    <a:pt x="1391" y="2143"/>
                  </a:cubicBezTo>
                  <a:close/>
                </a:path>
              </a:pathLst>
            </a:custGeom>
            <a:solidFill>
              <a:schemeClr val="accent6"/>
            </a:solidFill>
            <a:ln>
              <a:solidFill>
                <a:schemeClr val="bg2"/>
              </a:solidFill>
            </a:ln>
            <a:effectLst/>
          </p:spPr>
          <p:txBody>
            <a:bodyPr wrap="none" anchor="ctr"/>
            <a:lstStyle/>
            <a:p>
              <a:endParaRPr lang="en-US"/>
            </a:p>
          </p:txBody>
        </p:sp>
        <p:sp>
          <p:nvSpPr>
            <p:cNvPr id="67" name="Freeform 289"/>
            <p:cNvSpPr>
              <a:spLocks noChangeArrowheads="1"/>
            </p:cNvSpPr>
            <p:nvPr/>
          </p:nvSpPr>
          <p:spPr bwMode="auto">
            <a:xfrm>
              <a:off x="9565059" y="4500772"/>
              <a:ext cx="1382306" cy="1127183"/>
            </a:xfrm>
            <a:custGeom>
              <a:avLst/>
              <a:gdLst>
                <a:gd name="T0" fmla="*/ 316 w 2626"/>
                <a:gd name="T1" fmla="*/ 0 h 2143"/>
                <a:gd name="T2" fmla="*/ 316 w 2626"/>
                <a:gd name="T3" fmla="*/ 0 h 2143"/>
                <a:gd name="T4" fmla="*/ 292 w 2626"/>
                <a:gd name="T5" fmla="*/ 47 h 2143"/>
                <a:gd name="T6" fmla="*/ 71 w 2626"/>
                <a:gd name="T7" fmla="*/ 1407 h 2143"/>
                <a:gd name="T8" fmla="*/ 0 w 2626"/>
                <a:gd name="T9" fmla="*/ 1857 h 2143"/>
                <a:gd name="T10" fmla="*/ 696 w 2626"/>
                <a:gd name="T11" fmla="*/ 1944 h 2143"/>
                <a:gd name="T12" fmla="*/ 719 w 2626"/>
                <a:gd name="T13" fmla="*/ 1968 h 2143"/>
                <a:gd name="T14" fmla="*/ 719 w 2626"/>
                <a:gd name="T15" fmla="*/ 1944 h 2143"/>
                <a:gd name="T16" fmla="*/ 2498 w 2626"/>
                <a:gd name="T17" fmla="*/ 2142 h 2143"/>
                <a:gd name="T18" fmla="*/ 2625 w 2626"/>
                <a:gd name="T19" fmla="*/ 245 h 2143"/>
                <a:gd name="T20" fmla="*/ 316 w 2626"/>
                <a:gd name="T21" fmla="*/ 0 h 2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6" h="2143">
                  <a:moveTo>
                    <a:pt x="316" y="0"/>
                  </a:moveTo>
                  <a:lnTo>
                    <a:pt x="316" y="0"/>
                  </a:lnTo>
                  <a:cubicBezTo>
                    <a:pt x="292" y="0"/>
                    <a:pt x="292" y="47"/>
                    <a:pt x="292" y="47"/>
                  </a:cubicBezTo>
                  <a:cubicBezTo>
                    <a:pt x="71" y="1407"/>
                    <a:pt x="71" y="1407"/>
                    <a:pt x="71" y="1407"/>
                  </a:cubicBezTo>
                  <a:cubicBezTo>
                    <a:pt x="0" y="1857"/>
                    <a:pt x="0" y="1857"/>
                    <a:pt x="0" y="1857"/>
                  </a:cubicBezTo>
                  <a:cubicBezTo>
                    <a:pt x="696" y="1944"/>
                    <a:pt x="696" y="1944"/>
                    <a:pt x="696" y="1944"/>
                  </a:cubicBezTo>
                  <a:cubicBezTo>
                    <a:pt x="719" y="1968"/>
                    <a:pt x="719" y="1968"/>
                    <a:pt x="719" y="1968"/>
                  </a:cubicBezTo>
                  <a:cubicBezTo>
                    <a:pt x="719" y="1944"/>
                    <a:pt x="719" y="1944"/>
                    <a:pt x="719" y="1944"/>
                  </a:cubicBezTo>
                  <a:cubicBezTo>
                    <a:pt x="719" y="1944"/>
                    <a:pt x="1771" y="2087"/>
                    <a:pt x="2498" y="2142"/>
                  </a:cubicBezTo>
                  <a:cubicBezTo>
                    <a:pt x="2625" y="245"/>
                    <a:pt x="2625" y="245"/>
                    <a:pt x="2625" y="245"/>
                  </a:cubicBezTo>
                  <a:cubicBezTo>
                    <a:pt x="2411" y="276"/>
                    <a:pt x="340" y="0"/>
                    <a:pt x="316" y="0"/>
                  </a:cubicBezTo>
                </a:path>
              </a:pathLst>
            </a:custGeom>
            <a:solidFill>
              <a:schemeClr val="accent6"/>
            </a:solidFill>
            <a:ln>
              <a:solidFill>
                <a:schemeClr val="bg2"/>
              </a:solidFill>
            </a:ln>
            <a:effectLst/>
          </p:spPr>
          <p:txBody>
            <a:bodyPr wrap="none" anchor="ctr"/>
            <a:lstStyle/>
            <a:p>
              <a:endParaRPr lang="en-US"/>
            </a:p>
          </p:txBody>
        </p:sp>
        <p:sp>
          <p:nvSpPr>
            <p:cNvPr id="68" name="Freeform 290"/>
            <p:cNvSpPr>
              <a:spLocks noChangeArrowheads="1"/>
            </p:cNvSpPr>
            <p:nvPr/>
          </p:nvSpPr>
          <p:spPr bwMode="auto">
            <a:xfrm>
              <a:off x="9565059" y="4500772"/>
              <a:ext cx="1384626" cy="1131821"/>
            </a:xfrm>
            <a:custGeom>
              <a:avLst/>
              <a:gdLst>
                <a:gd name="T0" fmla="*/ 2498 w 2633"/>
                <a:gd name="T1" fmla="*/ 2150 h 2151"/>
                <a:gd name="T2" fmla="*/ 2498 w 2633"/>
                <a:gd name="T3" fmla="*/ 2150 h 2151"/>
                <a:gd name="T4" fmla="*/ 2498 w 2633"/>
                <a:gd name="T5" fmla="*/ 2150 h 2151"/>
                <a:gd name="T6" fmla="*/ 719 w 2633"/>
                <a:gd name="T7" fmla="*/ 1944 h 2151"/>
                <a:gd name="T8" fmla="*/ 719 w 2633"/>
                <a:gd name="T9" fmla="*/ 1976 h 2151"/>
                <a:gd name="T10" fmla="*/ 696 w 2633"/>
                <a:gd name="T11" fmla="*/ 1944 h 2151"/>
                <a:gd name="T12" fmla="*/ 0 w 2633"/>
                <a:gd name="T13" fmla="*/ 1865 h 2151"/>
                <a:gd name="T14" fmla="*/ 63 w 2633"/>
                <a:gd name="T15" fmla="*/ 1407 h 2151"/>
                <a:gd name="T16" fmla="*/ 285 w 2633"/>
                <a:gd name="T17" fmla="*/ 47 h 2151"/>
                <a:gd name="T18" fmla="*/ 316 w 2633"/>
                <a:gd name="T19" fmla="*/ 0 h 2151"/>
                <a:gd name="T20" fmla="*/ 490 w 2633"/>
                <a:gd name="T21" fmla="*/ 15 h 2151"/>
                <a:gd name="T22" fmla="*/ 2569 w 2633"/>
                <a:gd name="T23" fmla="*/ 245 h 2151"/>
                <a:gd name="T24" fmla="*/ 2625 w 2633"/>
                <a:gd name="T25" fmla="*/ 237 h 2151"/>
                <a:gd name="T26" fmla="*/ 2632 w 2633"/>
                <a:gd name="T27" fmla="*/ 237 h 2151"/>
                <a:gd name="T28" fmla="*/ 2632 w 2633"/>
                <a:gd name="T29" fmla="*/ 245 h 2151"/>
                <a:gd name="T30" fmla="*/ 2498 w 2633"/>
                <a:gd name="T31" fmla="*/ 2150 h 2151"/>
                <a:gd name="T32" fmla="*/ 719 w 2633"/>
                <a:gd name="T33" fmla="*/ 1936 h 2151"/>
                <a:gd name="T34" fmla="*/ 719 w 2633"/>
                <a:gd name="T35" fmla="*/ 1936 h 2151"/>
                <a:gd name="T36" fmla="*/ 719 w 2633"/>
                <a:gd name="T37" fmla="*/ 1936 h 2151"/>
                <a:gd name="T38" fmla="*/ 2490 w 2633"/>
                <a:gd name="T39" fmla="*/ 2142 h 2151"/>
                <a:gd name="T40" fmla="*/ 2625 w 2633"/>
                <a:gd name="T41" fmla="*/ 245 h 2151"/>
                <a:gd name="T42" fmla="*/ 2569 w 2633"/>
                <a:gd name="T43" fmla="*/ 253 h 2151"/>
                <a:gd name="T44" fmla="*/ 490 w 2633"/>
                <a:gd name="T45" fmla="*/ 23 h 2151"/>
                <a:gd name="T46" fmla="*/ 316 w 2633"/>
                <a:gd name="T47" fmla="*/ 7 h 2151"/>
                <a:gd name="T48" fmla="*/ 292 w 2633"/>
                <a:gd name="T49" fmla="*/ 47 h 2151"/>
                <a:gd name="T50" fmla="*/ 71 w 2633"/>
                <a:gd name="T51" fmla="*/ 1407 h 2151"/>
                <a:gd name="T52" fmla="*/ 8 w 2633"/>
                <a:gd name="T53" fmla="*/ 1857 h 2151"/>
                <a:gd name="T54" fmla="*/ 696 w 2633"/>
                <a:gd name="T55" fmla="*/ 1936 h 2151"/>
                <a:gd name="T56" fmla="*/ 712 w 2633"/>
                <a:gd name="T57" fmla="*/ 1960 h 2151"/>
                <a:gd name="T58" fmla="*/ 719 w 2633"/>
                <a:gd name="T59" fmla="*/ 193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3" h="2151">
                  <a:moveTo>
                    <a:pt x="2498" y="2150"/>
                  </a:moveTo>
                  <a:lnTo>
                    <a:pt x="2498" y="2150"/>
                  </a:lnTo>
                  <a:lnTo>
                    <a:pt x="2498" y="2150"/>
                  </a:lnTo>
                  <a:cubicBezTo>
                    <a:pt x="1795" y="2087"/>
                    <a:pt x="790" y="1960"/>
                    <a:pt x="719" y="1944"/>
                  </a:cubicBezTo>
                  <a:cubicBezTo>
                    <a:pt x="719" y="1976"/>
                    <a:pt x="719" y="1976"/>
                    <a:pt x="719" y="1976"/>
                  </a:cubicBezTo>
                  <a:cubicBezTo>
                    <a:pt x="696" y="1944"/>
                    <a:pt x="696" y="1944"/>
                    <a:pt x="696" y="1944"/>
                  </a:cubicBezTo>
                  <a:cubicBezTo>
                    <a:pt x="0" y="1865"/>
                    <a:pt x="0" y="1865"/>
                    <a:pt x="0" y="1865"/>
                  </a:cubicBezTo>
                  <a:cubicBezTo>
                    <a:pt x="63" y="1407"/>
                    <a:pt x="63" y="1407"/>
                    <a:pt x="63" y="1407"/>
                  </a:cubicBezTo>
                  <a:cubicBezTo>
                    <a:pt x="285" y="47"/>
                    <a:pt x="285" y="47"/>
                    <a:pt x="285" y="47"/>
                  </a:cubicBezTo>
                  <a:cubicBezTo>
                    <a:pt x="285" y="39"/>
                    <a:pt x="292" y="0"/>
                    <a:pt x="316" y="0"/>
                  </a:cubicBezTo>
                  <a:cubicBezTo>
                    <a:pt x="316" y="0"/>
                    <a:pt x="372" y="7"/>
                    <a:pt x="490" y="15"/>
                  </a:cubicBezTo>
                  <a:cubicBezTo>
                    <a:pt x="972" y="79"/>
                    <a:pt x="2253" y="245"/>
                    <a:pt x="2569" y="245"/>
                  </a:cubicBezTo>
                  <a:cubicBezTo>
                    <a:pt x="2593" y="245"/>
                    <a:pt x="2617" y="237"/>
                    <a:pt x="2625" y="237"/>
                  </a:cubicBezTo>
                  <a:cubicBezTo>
                    <a:pt x="2632" y="237"/>
                    <a:pt x="2632" y="237"/>
                    <a:pt x="2632" y="237"/>
                  </a:cubicBezTo>
                  <a:cubicBezTo>
                    <a:pt x="2632" y="245"/>
                    <a:pt x="2632" y="245"/>
                    <a:pt x="2632" y="245"/>
                  </a:cubicBezTo>
                  <a:lnTo>
                    <a:pt x="2498" y="2150"/>
                  </a:lnTo>
                  <a:close/>
                  <a:moveTo>
                    <a:pt x="719" y="1936"/>
                  </a:moveTo>
                  <a:lnTo>
                    <a:pt x="719" y="1936"/>
                  </a:lnTo>
                  <a:lnTo>
                    <a:pt x="719" y="1936"/>
                  </a:lnTo>
                  <a:cubicBezTo>
                    <a:pt x="727" y="1944"/>
                    <a:pt x="1771" y="2079"/>
                    <a:pt x="2490" y="2142"/>
                  </a:cubicBezTo>
                  <a:cubicBezTo>
                    <a:pt x="2625" y="245"/>
                    <a:pt x="2625" y="245"/>
                    <a:pt x="2625" y="245"/>
                  </a:cubicBezTo>
                  <a:cubicBezTo>
                    <a:pt x="2609" y="245"/>
                    <a:pt x="2593" y="253"/>
                    <a:pt x="2569" y="253"/>
                  </a:cubicBezTo>
                  <a:cubicBezTo>
                    <a:pt x="2253" y="253"/>
                    <a:pt x="972" y="86"/>
                    <a:pt x="490" y="23"/>
                  </a:cubicBezTo>
                  <a:cubicBezTo>
                    <a:pt x="387" y="15"/>
                    <a:pt x="316" y="7"/>
                    <a:pt x="316" y="7"/>
                  </a:cubicBezTo>
                  <a:cubicBezTo>
                    <a:pt x="300" y="7"/>
                    <a:pt x="292" y="39"/>
                    <a:pt x="292" y="47"/>
                  </a:cubicBezTo>
                  <a:cubicBezTo>
                    <a:pt x="71" y="1407"/>
                    <a:pt x="71" y="1407"/>
                    <a:pt x="71" y="1407"/>
                  </a:cubicBezTo>
                  <a:cubicBezTo>
                    <a:pt x="8" y="1857"/>
                    <a:pt x="8" y="1857"/>
                    <a:pt x="8" y="1857"/>
                  </a:cubicBezTo>
                  <a:cubicBezTo>
                    <a:pt x="696" y="1936"/>
                    <a:pt x="696" y="1936"/>
                    <a:pt x="696" y="1936"/>
                  </a:cubicBezTo>
                  <a:cubicBezTo>
                    <a:pt x="712" y="1960"/>
                    <a:pt x="712" y="1960"/>
                    <a:pt x="712" y="1960"/>
                  </a:cubicBezTo>
                  <a:lnTo>
                    <a:pt x="719" y="1936"/>
                  </a:lnTo>
                  <a:close/>
                </a:path>
              </a:pathLst>
            </a:custGeom>
            <a:solidFill>
              <a:schemeClr val="accent6"/>
            </a:solidFill>
            <a:ln>
              <a:solidFill>
                <a:schemeClr val="bg2"/>
              </a:solidFill>
            </a:ln>
            <a:effectLst/>
          </p:spPr>
          <p:txBody>
            <a:bodyPr wrap="none" anchor="ctr"/>
            <a:lstStyle/>
            <a:p>
              <a:endParaRPr lang="en-US"/>
            </a:p>
          </p:txBody>
        </p:sp>
        <p:sp>
          <p:nvSpPr>
            <p:cNvPr id="69" name="Freeform 307"/>
            <p:cNvSpPr>
              <a:spLocks noChangeArrowheads="1"/>
            </p:cNvSpPr>
            <p:nvPr/>
          </p:nvSpPr>
          <p:spPr bwMode="auto">
            <a:xfrm>
              <a:off x="10961281" y="3651906"/>
              <a:ext cx="1301131" cy="807118"/>
            </a:xfrm>
            <a:custGeom>
              <a:avLst/>
              <a:gdLst>
                <a:gd name="T0" fmla="*/ 2466 w 2475"/>
                <a:gd name="T1" fmla="*/ 1518 h 1534"/>
                <a:gd name="T2" fmla="*/ 2466 w 2475"/>
                <a:gd name="T3" fmla="*/ 1518 h 1534"/>
                <a:gd name="T4" fmla="*/ 2466 w 2475"/>
                <a:gd name="T5" fmla="*/ 1486 h 1534"/>
                <a:gd name="T6" fmla="*/ 2458 w 2475"/>
                <a:gd name="T7" fmla="*/ 1320 h 1534"/>
                <a:gd name="T8" fmla="*/ 2411 w 2475"/>
                <a:gd name="T9" fmla="*/ 1265 h 1534"/>
                <a:gd name="T10" fmla="*/ 2380 w 2475"/>
                <a:gd name="T11" fmla="*/ 1043 h 1534"/>
                <a:gd name="T12" fmla="*/ 2372 w 2475"/>
                <a:gd name="T13" fmla="*/ 893 h 1534"/>
                <a:gd name="T14" fmla="*/ 2372 w 2475"/>
                <a:gd name="T15" fmla="*/ 711 h 1534"/>
                <a:gd name="T16" fmla="*/ 2285 w 2475"/>
                <a:gd name="T17" fmla="*/ 466 h 1534"/>
                <a:gd name="T18" fmla="*/ 2301 w 2475"/>
                <a:gd name="T19" fmla="*/ 253 h 1534"/>
                <a:gd name="T20" fmla="*/ 2285 w 2475"/>
                <a:gd name="T21" fmla="*/ 174 h 1534"/>
                <a:gd name="T22" fmla="*/ 2253 w 2475"/>
                <a:gd name="T23" fmla="*/ 63 h 1534"/>
                <a:gd name="T24" fmla="*/ 111 w 2475"/>
                <a:gd name="T25" fmla="*/ 0 h 1534"/>
                <a:gd name="T26" fmla="*/ 0 w 2475"/>
                <a:gd name="T27" fmla="*/ 1423 h 1534"/>
                <a:gd name="T28" fmla="*/ 2466 w 2475"/>
                <a:gd name="T29" fmla="*/ 1518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5" h="1534">
                  <a:moveTo>
                    <a:pt x="2466" y="1518"/>
                  </a:moveTo>
                  <a:lnTo>
                    <a:pt x="2466" y="1518"/>
                  </a:lnTo>
                  <a:cubicBezTo>
                    <a:pt x="2466" y="1502"/>
                    <a:pt x="2474" y="1494"/>
                    <a:pt x="2466" y="1486"/>
                  </a:cubicBezTo>
                  <a:cubicBezTo>
                    <a:pt x="2458" y="1439"/>
                    <a:pt x="2474" y="1336"/>
                    <a:pt x="2458" y="1320"/>
                  </a:cubicBezTo>
                  <a:cubicBezTo>
                    <a:pt x="2443" y="1296"/>
                    <a:pt x="2411" y="1296"/>
                    <a:pt x="2411" y="1265"/>
                  </a:cubicBezTo>
                  <a:cubicBezTo>
                    <a:pt x="2411" y="1225"/>
                    <a:pt x="2380" y="1099"/>
                    <a:pt x="2380" y="1043"/>
                  </a:cubicBezTo>
                  <a:cubicBezTo>
                    <a:pt x="2380" y="996"/>
                    <a:pt x="2364" y="964"/>
                    <a:pt x="2372" y="893"/>
                  </a:cubicBezTo>
                  <a:cubicBezTo>
                    <a:pt x="2380" y="822"/>
                    <a:pt x="2396" y="743"/>
                    <a:pt x="2372" y="711"/>
                  </a:cubicBezTo>
                  <a:cubicBezTo>
                    <a:pt x="2356" y="680"/>
                    <a:pt x="2316" y="561"/>
                    <a:pt x="2285" y="466"/>
                  </a:cubicBezTo>
                  <a:cubicBezTo>
                    <a:pt x="2253" y="371"/>
                    <a:pt x="2293" y="269"/>
                    <a:pt x="2301" y="253"/>
                  </a:cubicBezTo>
                  <a:cubicBezTo>
                    <a:pt x="2309" y="229"/>
                    <a:pt x="2309" y="205"/>
                    <a:pt x="2285" y="174"/>
                  </a:cubicBezTo>
                  <a:cubicBezTo>
                    <a:pt x="2269" y="158"/>
                    <a:pt x="2253" y="103"/>
                    <a:pt x="2253" y="63"/>
                  </a:cubicBezTo>
                  <a:cubicBezTo>
                    <a:pt x="1542" y="79"/>
                    <a:pt x="814" y="55"/>
                    <a:pt x="111" y="0"/>
                  </a:cubicBezTo>
                  <a:cubicBezTo>
                    <a:pt x="0" y="1423"/>
                    <a:pt x="0" y="1423"/>
                    <a:pt x="0" y="1423"/>
                  </a:cubicBezTo>
                  <a:cubicBezTo>
                    <a:pt x="222" y="1439"/>
                    <a:pt x="1850" y="1533"/>
                    <a:pt x="2466" y="1518"/>
                  </a:cubicBezTo>
                </a:path>
              </a:pathLst>
            </a:custGeom>
            <a:solidFill>
              <a:schemeClr val="accent6"/>
            </a:solidFill>
            <a:ln>
              <a:solidFill>
                <a:schemeClr val="bg2"/>
              </a:solidFill>
            </a:ln>
            <a:effectLst/>
          </p:spPr>
          <p:txBody>
            <a:bodyPr wrap="none" anchor="ctr"/>
            <a:lstStyle/>
            <a:p>
              <a:endParaRPr lang="en-US"/>
            </a:p>
          </p:txBody>
        </p:sp>
        <p:sp>
          <p:nvSpPr>
            <p:cNvPr id="70" name="Freeform 308"/>
            <p:cNvSpPr>
              <a:spLocks noChangeArrowheads="1"/>
            </p:cNvSpPr>
            <p:nvPr/>
          </p:nvSpPr>
          <p:spPr bwMode="auto">
            <a:xfrm>
              <a:off x="10961281" y="3651906"/>
              <a:ext cx="1301131" cy="802480"/>
            </a:xfrm>
            <a:custGeom>
              <a:avLst/>
              <a:gdLst>
                <a:gd name="T0" fmla="*/ 2340 w 2475"/>
                <a:gd name="T1" fmla="*/ 1526 h 1527"/>
                <a:gd name="T2" fmla="*/ 2340 w 2475"/>
                <a:gd name="T3" fmla="*/ 1526 h 1527"/>
                <a:gd name="T4" fmla="*/ 2340 w 2475"/>
                <a:gd name="T5" fmla="*/ 1526 h 1527"/>
                <a:gd name="T6" fmla="*/ 0 w 2475"/>
                <a:gd name="T7" fmla="*/ 1431 h 1527"/>
                <a:gd name="T8" fmla="*/ 0 w 2475"/>
                <a:gd name="T9" fmla="*/ 1431 h 1527"/>
                <a:gd name="T10" fmla="*/ 111 w 2475"/>
                <a:gd name="T11" fmla="*/ 0 h 1527"/>
                <a:gd name="T12" fmla="*/ 111 w 2475"/>
                <a:gd name="T13" fmla="*/ 0 h 1527"/>
                <a:gd name="T14" fmla="*/ 1771 w 2475"/>
                <a:gd name="T15" fmla="*/ 63 h 1527"/>
                <a:gd name="T16" fmla="*/ 2253 w 2475"/>
                <a:gd name="T17" fmla="*/ 55 h 1527"/>
                <a:gd name="T18" fmla="*/ 2261 w 2475"/>
                <a:gd name="T19" fmla="*/ 55 h 1527"/>
                <a:gd name="T20" fmla="*/ 2261 w 2475"/>
                <a:gd name="T21" fmla="*/ 63 h 1527"/>
                <a:gd name="T22" fmla="*/ 2285 w 2475"/>
                <a:gd name="T23" fmla="*/ 174 h 1527"/>
                <a:gd name="T24" fmla="*/ 2301 w 2475"/>
                <a:gd name="T25" fmla="*/ 253 h 1527"/>
                <a:gd name="T26" fmla="*/ 2293 w 2475"/>
                <a:gd name="T27" fmla="*/ 466 h 1527"/>
                <a:gd name="T28" fmla="*/ 2380 w 2475"/>
                <a:gd name="T29" fmla="*/ 711 h 1527"/>
                <a:gd name="T30" fmla="*/ 2380 w 2475"/>
                <a:gd name="T31" fmla="*/ 893 h 1527"/>
                <a:gd name="T32" fmla="*/ 2380 w 2475"/>
                <a:gd name="T33" fmla="*/ 988 h 1527"/>
                <a:gd name="T34" fmla="*/ 2388 w 2475"/>
                <a:gd name="T35" fmla="*/ 1043 h 1527"/>
                <a:gd name="T36" fmla="*/ 2403 w 2475"/>
                <a:gd name="T37" fmla="*/ 1170 h 1527"/>
                <a:gd name="T38" fmla="*/ 2419 w 2475"/>
                <a:gd name="T39" fmla="*/ 1265 h 1527"/>
                <a:gd name="T40" fmla="*/ 2443 w 2475"/>
                <a:gd name="T41" fmla="*/ 1304 h 1527"/>
                <a:gd name="T42" fmla="*/ 2458 w 2475"/>
                <a:gd name="T43" fmla="*/ 1312 h 1527"/>
                <a:gd name="T44" fmla="*/ 2474 w 2475"/>
                <a:gd name="T45" fmla="*/ 1407 h 1527"/>
                <a:gd name="T46" fmla="*/ 2474 w 2475"/>
                <a:gd name="T47" fmla="*/ 1478 h 1527"/>
                <a:gd name="T48" fmla="*/ 2474 w 2475"/>
                <a:gd name="T49" fmla="*/ 1518 h 1527"/>
                <a:gd name="T50" fmla="*/ 2466 w 2475"/>
                <a:gd name="T51" fmla="*/ 1518 h 1527"/>
                <a:gd name="T52" fmla="*/ 2466 w 2475"/>
                <a:gd name="T53" fmla="*/ 1518 h 1527"/>
                <a:gd name="T54" fmla="*/ 2340 w 2475"/>
                <a:gd name="T55" fmla="*/ 1526 h 1527"/>
                <a:gd name="T56" fmla="*/ 8 w 2475"/>
                <a:gd name="T57" fmla="*/ 1423 h 1527"/>
                <a:gd name="T58" fmla="*/ 8 w 2475"/>
                <a:gd name="T59" fmla="*/ 1423 h 1527"/>
                <a:gd name="T60" fmla="*/ 2340 w 2475"/>
                <a:gd name="T61" fmla="*/ 1518 h 1527"/>
                <a:gd name="T62" fmla="*/ 2340 w 2475"/>
                <a:gd name="T63" fmla="*/ 1518 h 1527"/>
                <a:gd name="T64" fmla="*/ 2466 w 2475"/>
                <a:gd name="T65" fmla="*/ 1518 h 1527"/>
                <a:gd name="T66" fmla="*/ 2466 w 2475"/>
                <a:gd name="T67" fmla="*/ 1486 h 1527"/>
                <a:gd name="T68" fmla="*/ 2466 w 2475"/>
                <a:gd name="T69" fmla="*/ 1407 h 1527"/>
                <a:gd name="T70" fmla="*/ 2458 w 2475"/>
                <a:gd name="T71" fmla="*/ 1320 h 1527"/>
                <a:gd name="T72" fmla="*/ 2443 w 2475"/>
                <a:gd name="T73" fmla="*/ 1304 h 1527"/>
                <a:gd name="T74" fmla="*/ 2411 w 2475"/>
                <a:gd name="T75" fmla="*/ 1265 h 1527"/>
                <a:gd name="T76" fmla="*/ 2396 w 2475"/>
                <a:gd name="T77" fmla="*/ 1170 h 1527"/>
                <a:gd name="T78" fmla="*/ 2380 w 2475"/>
                <a:gd name="T79" fmla="*/ 1043 h 1527"/>
                <a:gd name="T80" fmla="*/ 2372 w 2475"/>
                <a:gd name="T81" fmla="*/ 996 h 1527"/>
                <a:gd name="T82" fmla="*/ 2372 w 2475"/>
                <a:gd name="T83" fmla="*/ 893 h 1527"/>
                <a:gd name="T84" fmla="*/ 2372 w 2475"/>
                <a:gd name="T85" fmla="*/ 711 h 1527"/>
                <a:gd name="T86" fmla="*/ 2285 w 2475"/>
                <a:gd name="T87" fmla="*/ 466 h 1527"/>
                <a:gd name="T88" fmla="*/ 2293 w 2475"/>
                <a:gd name="T89" fmla="*/ 245 h 1527"/>
                <a:gd name="T90" fmla="*/ 2285 w 2475"/>
                <a:gd name="T91" fmla="*/ 182 h 1527"/>
                <a:gd name="T92" fmla="*/ 2253 w 2475"/>
                <a:gd name="T93" fmla="*/ 63 h 1527"/>
                <a:gd name="T94" fmla="*/ 1771 w 2475"/>
                <a:gd name="T95" fmla="*/ 71 h 1527"/>
                <a:gd name="T96" fmla="*/ 119 w 2475"/>
                <a:gd name="T97" fmla="*/ 8 h 1527"/>
                <a:gd name="T98" fmla="*/ 8 w 2475"/>
                <a:gd name="T99" fmla="*/ 1423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75" h="1527">
                  <a:moveTo>
                    <a:pt x="2340" y="1526"/>
                  </a:moveTo>
                  <a:lnTo>
                    <a:pt x="2340" y="1526"/>
                  </a:lnTo>
                  <a:lnTo>
                    <a:pt x="2340" y="1526"/>
                  </a:lnTo>
                  <a:cubicBezTo>
                    <a:pt x="1652" y="1526"/>
                    <a:pt x="174" y="1439"/>
                    <a:pt x="0" y="1431"/>
                  </a:cubicBezTo>
                  <a:lnTo>
                    <a:pt x="0" y="1431"/>
                  </a:lnTo>
                  <a:cubicBezTo>
                    <a:pt x="111" y="0"/>
                    <a:pt x="111" y="0"/>
                    <a:pt x="111" y="0"/>
                  </a:cubicBezTo>
                  <a:lnTo>
                    <a:pt x="111" y="0"/>
                  </a:lnTo>
                  <a:cubicBezTo>
                    <a:pt x="688" y="39"/>
                    <a:pt x="1249" y="63"/>
                    <a:pt x="1771" y="63"/>
                  </a:cubicBezTo>
                  <a:cubicBezTo>
                    <a:pt x="1937" y="63"/>
                    <a:pt x="2095" y="63"/>
                    <a:pt x="2253" y="55"/>
                  </a:cubicBezTo>
                  <a:cubicBezTo>
                    <a:pt x="2261" y="55"/>
                    <a:pt x="2261" y="55"/>
                    <a:pt x="2261" y="55"/>
                  </a:cubicBezTo>
                  <a:cubicBezTo>
                    <a:pt x="2261" y="63"/>
                    <a:pt x="2261" y="63"/>
                    <a:pt x="2261" y="63"/>
                  </a:cubicBezTo>
                  <a:cubicBezTo>
                    <a:pt x="2261" y="103"/>
                    <a:pt x="2269" y="158"/>
                    <a:pt x="2285" y="174"/>
                  </a:cubicBezTo>
                  <a:cubicBezTo>
                    <a:pt x="2316" y="205"/>
                    <a:pt x="2309" y="229"/>
                    <a:pt x="2301" y="253"/>
                  </a:cubicBezTo>
                  <a:cubicBezTo>
                    <a:pt x="2301" y="253"/>
                    <a:pt x="2253" y="363"/>
                    <a:pt x="2293" y="466"/>
                  </a:cubicBezTo>
                  <a:cubicBezTo>
                    <a:pt x="2316" y="553"/>
                    <a:pt x="2364" y="672"/>
                    <a:pt x="2380" y="711"/>
                  </a:cubicBezTo>
                  <a:cubicBezTo>
                    <a:pt x="2396" y="743"/>
                    <a:pt x="2388" y="822"/>
                    <a:pt x="2380" y="893"/>
                  </a:cubicBezTo>
                  <a:cubicBezTo>
                    <a:pt x="2372" y="941"/>
                    <a:pt x="2380" y="964"/>
                    <a:pt x="2380" y="988"/>
                  </a:cubicBezTo>
                  <a:cubicBezTo>
                    <a:pt x="2388" y="1012"/>
                    <a:pt x="2388" y="1028"/>
                    <a:pt x="2388" y="1043"/>
                  </a:cubicBezTo>
                  <a:cubicBezTo>
                    <a:pt x="2388" y="1075"/>
                    <a:pt x="2396" y="1122"/>
                    <a:pt x="2403" y="1170"/>
                  </a:cubicBezTo>
                  <a:cubicBezTo>
                    <a:pt x="2411" y="1209"/>
                    <a:pt x="2419" y="1241"/>
                    <a:pt x="2419" y="1265"/>
                  </a:cubicBezTo>
                  <a:cubicBezTo>
                    <a:pt x="2419" y="1288"/>
                    <a:pt x="2427" y="1296"/>
                    <a:pt x="2443" y="1304"/>
                  </a:cubicBezTo>
                  <a:cubicBezTo>
                    <a:pt x="2451" y="1304"/>
                    <a:pt x="2458" y="1312"/>
                    <a:pt x="2458" y="1312"/>
                  </a:cubicBezTo>
                  <a:cubicBezTo>
                    <a:pt x="2474" y="1328"/>
                    <a:pt x="2474" y="1359"/>
                    <a:pt x="2474" y="1407"/>
                  </a:cubicBezTo>
                  <a:cubicBezTo>
                    <a:pt x="2466" y="1431"/>
                    <a:pt x="2466" y="1462"/>
                    <a:pt x="2474" y="1478"/>
                  </a:cubicBezTo>
                  <a:cubicBezTo>
                    <a:pt x="2474" y="1494"/>
                    <a:pt x="2474" y="1502"/>
                    <a:pt x="2474" y="1518"/>
                  </a:cubicBezTo>
                  <a:cubicBezTo>
                    <a:pt x="2466" y="1518"/>
                    <a:pt x="2466" y="1518"/>
                    <a:pt x="2466" y="1518"/>
                  </a:cubicBezTo>
                  <a:lnTo>
                    <a:pt x="2466" y="1518"/>
                  </a:lnTo>
                  <a:cubicBezTo>
                    <a:pt x="2427" y="1526"/>
                    <a:pt x="2388" y="1526"/>
                    <a:pt x="2340" y="1526"/>
                  </a:cubicBezTo>
                  <a:close/>
                  <a:moveTo>
                    <a:pt x="8" y="1423"/>
                  </a:moveTo>
                  <a:lnTo>
                    <a:pt x="8" y="1423"/>
                  </a:lnTo>
                  <a:cubicBezTo>
                    <a:pt x="190" y="1431"/>
                    <a:pt x="1660" y="1518"/>
                    <a:pt x="2340" y="1518"/>
                  </a:cubicBezTo>
                  <a:lnTo>
                    <a:pt x="2340" y="1518"/>
                  </a:lnTo>
                  <a:cubicBezTo>
                    <a:pt x="2388" y="1518"/>
                    <a:pt x="2427" y="1518"/>
                    <a:pt x="2466" y="1518"/>
                  </a:cubicBezTo>
                  <a:cubicBezTo>
                    <a:pt x="2466" y="1502"/>
                    <a:pt x="2466" y="1494"/>
                    <a:pt x="2466" y="1486"/>
                  </a:cubicBezTo>
                  <a:cubicBezTo>
                    <a:pt x="2458" y="1462"/>
                    <a:pt x="2458" y="1431"/>
                    <a:pt x="2466" y="1407"/>
                  </a:cubicBezTo>
                  <a:cubicBezTo>
                    <a:pt x="2466" y="1368"/>
                    <a:pt x="2466" y="1328"/>
                    <a:pt x="2458" y="1320"/>
                  </a:cubicBezTo>
                  <a:cubicBezTo>
                    <a:pt x="2450" y="1312"/>
                    <a:pt x="2443" y="1312"/>
                    <a:pt x="2443" y="1304"/>
                  </a:cubicBezTo>
                  <a:cubicBezTo>
                    <a:pt x="2427" y="1296"/>
                    <a:pt x="2411" y="1288"/>
                    <a:pt x="2411" y="1265"/>
                  </a:cubicBezTo>
                  <a:cubicBezTo>
                    <a:pt x="2411" y="1241"/>
                    <a:pt x="2403" y="1209"/>
                    <a:pt x="2396" y="1170"/>
                  </a:cubicBezTo>
                  <a:cubicBezTo>
                    <a:pt x="2388" y="1122"/>
                    <a:pt x="2380" y="1075"/>
                    <a:pt x="2380" y="1043"/>
                  </a:cubicBezTo>
                  <a:cubicBezTo>
                    <a:pt x="2380" y="1028"/>
                    <a:pt x="2380" y="1012"/>
                    <a:pt x="2372" y="996"/>
                  </a:cubicBezTo>
                  <a:cubicBezTo>
                    <a:pt x="2372" y="964"/>
                    <a:pt x="2364" y="941"/>
                    <a:pt x="2372" y="893"/>
                  </a:cubicBezTo>
                  <a:cubicBezTo>
                    <a:pt x="2380" y="830"/>
                    <a:pt x="2388" y="743"/>
                    <a:pt x="2372" y="711"/>
                  </a:cubicBezTo>
                  <a:cubicBezTo>
                    <a:pt x="2356" y="680"/>
                    <a:pt x="2309" y="553"/>
                    <a:pt x="2285" y="466"/>
                  </a:cubicBezTo>
                  <a:cubicBezTo>
                    <a:pt x="2245" y="363"/>
                    <a:pt x="2293" y="253"/>
                    <a:pt x="2293" y="245"/>
                  </a:cubicBezTo>
                  <a:cubicBezTo>
                    <a:pt x="2309" y="221"/>
                    <a:pt x="2301" y="198"/>
                    <a:pt x="2285" y="182"/>
                  </a:cubicBezTo>
                  <a:cubicBezTo>
                    <a:pt x="2269" y="158"/>
                    <a:pt x="2253" y="103"/>
                    <a:pt x="2253" y="63"/>
                  </a:cubicBezTo>
                  <a:cubicBezTo>
                    <a:pt x="2095" y="71"/>
                    <a:pt x="1937" y="71"/>
                    <a:pt x="1771" y="71"/>
                  </a:cubicBezTo>
                  <a:cubicBezTo>
                    <a:pt x="1249" y="71"/>
                    <a:pt x="688" y="47"/>
                    <a:pt x="119" y="8"/>
                  </a:cubicBezTo>
                  <a:lnTo>
                    <a:pt x="8" y="1423"/>
                  </a:lnTo>
                  <a:close/>
                </a:path>
              </a:pathLst>
            </a:custGeom>
            <a:solidFill>
              <a:schemeClr val="accent6"/>
            </a:solidFill>
            <a:ln>
              <a:solidFill>
                <a:schemeClr val="bg2"/>
              </a:solidFill>
            </a:ln>
            <a:effectLst/>
          </p:spPr>
          <p:txBody>
            <a:bodyPr wrap="none" anchor="ctr"/>
            <a:lstStyle/>
            <a:p>
              <a:endParaRPr lang="en-US"/>
            </a:p>
          </p:txBody>
        </p:sp>
        <p:sp>
          <p:nvSpPr>
            <p:cNvPr id="71" name="Freeform 330"/>
            <p:cNvSpPr>
              <a:spLocks noChangeArrowheads="1"/>
            </p:cNvSpPr>
            <p:nvPr/>
          </p:nvSpPr>
          <p:spPr bwMode="auto">
            <a:xfrm>
              <a:off x="10912576" y="4401041"/>
              <a:ext cx="1384625" cy="911488"/>
            </a:xfrm>
            <a:custGeom>
              <a:avLst/>
              <a:gdLst>
                <a:gd name="T0" fmla="*/ 1921 w 2633"/>
                <a:gd name="T1" fmla="*/ 1470 h 1732"/>
                <a:gd name="T2" fmla="*/ 1921 w 2633"/>
                <a:gd name="T3" fmla="*/ 1470 h 1732"/>
                <a:gd name="T4" fmla="*/ 1977 w 2633"/>
                <a:gd name="T5" fmla="*/ 1518 h 1732"/>
                <a:gd name="T6" fmla="*/ 2024 w 2633"/>
                <a:gd name="T7" fmla="*/ 1549 h 1732"/>
                <a:gd name="T8" fmla="*/ 2080 w 2633"/>
                <a:gd name="T9" fmla="*/ 1581 h 1732"/>
                <a:gd name="T10" fmla="*/ 2111 w 2633"/>
                <a:gd name="T11" fmla="*/ 1565 h 1732"/>
                <a:gd name="T12" fmla="*/ 2151 w 2633"/>
                <a:gd name="T13" fmla="*/ 1533 h 1732"/>
                <a:gd name="T14" fmla="*/ 2332 w 2633"/>
                <a:gd name="T15" fmla="*/ 1541 h 1732"/>
                <a:gd name="T16" fmla="*/ 2372 w 2633"/>
                <a:gd name="T17" fmla="*/ 1573 h 1732"/>
                <a:gd name="T18" fmla="*/ 2483 w 2633"/>
                <a:gd name="T19" fmla="*/ 1620 h 1732"/>
                <a:gd name="T20" fmla="*/ 2538 w 2633"/>
                <a:gd name="T21" fmla="*/ 1668 h 1732"/>
                <a:gd name="T22" fmla="*/ 2600 w 2633"/>
                <a:gd name="T23" fmla="*/ 1723 h 1732"/>
                <a:gd name="T24" fmla="*/ 2624 w 2633"/>
                <a:gd name="T25" fmla="*/ 1723 h 1732"/>
                <a:gd name="T26" fmla="*/ 2600 w 2633"/>
                <a:gd name="T27" fmla="*/ 1652 h 1732"/>
                <a:gd name="T28" fmla="*/ 2546 w 2633"/>
                <a:gd name="T29" fmla="*/ 1565 h 1732"/>
                <a:gd name="T30" fmla="*/ 2600 w 2633"/>
                <a:gd name="T31" fmla="*/ 1486 h 1732"/>
                <a:gd name="T32" fmla="*/ 2616 w 2633"/>
                <a:gd name="T33" fmla="*/ 1415 h 1732"/>
                <a:gd name="T34" fmla="*/ 2584 w 2633"/>
                <a:gd name="T35" fmla="*/ 1367 h 1732"/>
                <a:gd name="T36" fmla="*/ 2569 w 2633"/>
                <a:gd name="T37" fmla="*/ 1320 h 1732"/>
                <a:gd name="T38" fmla="*/ 2569 w 2633"/>
                <a:gd name="T39" fmla="*/ 1241 h 1732"/>
                <a:gd name="T40" fmla="*/ 2608 w 2633"/>
                <a:gd name="T41" fmla="*/ 1225 h 1732"/>
                <a:gd name="T42" fmla="*/ 2608 w 2633"/>
                <a:gd name="T43" fmla="*/ 371 h 1732"/>
                <a:gd name="T44" fmla="*/ 2553 w 2633"/>
                <a:gd name="T45" fmla="*/ 356 h 1732"/>
                <a:gd name="T46" fmla="*/ 2506 w 2633"/>
                <a:gd name="T47" fmla="*/ 316 h 1732"/>
                <a:gd name="T48" fmla="*/ 2483 w 2633"/>
                <a:gd name="T49" fmla="*/ 261 h 1732"/>
                <a:gd name="T50" fmla="*/ 2506 w 2633"/>
                <a:gd name="T51" fmla="*/ 197 h 1732"/>
                <a:gd name="T52" fmla="*/ 2561 w 2633"/>
                <a:gd name="T53" fmla="*/ 95 h 1732"/>
                <a:gd name="T54" fmla="*/ 95 w 2633"/>
                <a:gd name="T55" fmla="*/ 0 h 1732"/>
                <a:gd name="T56" fmla="*/ 64 w 2633"/>
                <a:gd name="T57" fmla="*/ 435 h 1732"/>
                <a:gd name="T58" fmla="*/ 0 w 2633"/>
                <a:gd name="T59" fmla="*/ 1375 h 1732"/>
                <a:gd name="T60" fmla="*/ 1921 w 2633"/>
                <a:gd name="T61" fmla="*/ 147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33" h="1732">
                  <a:moveTo>
                    <a:pt x="1921" y="1470"/>
                  </a:moveTo>
                  <a:lnTo>
                    <a:pt x="1921" y="1470"/>
                  </a:lnTo>
                  <a:cubicBezTo>
                    <a:pt x="1921" y="1470"/>
                    <a:pt x="1969" y="1494"/>
                    <a:pt x="1977" y="1518"/>
                  </a:cubicBezTo>
                  <a:cubicBezTo>
                    <a:pt x="1985" y="1533"/>
                    <a:pt x="1985" y="1549"/>
                    <a:pt x="2024" y="1549"/>
                  </a:cubicBezTo>
                  <a:cubicBezTo>
                    <a:pt x="2056" y="1557"/>
                    <a:pt x="2072" y="1573"/>
                    <a:pt x="2080" y="1581"/>
                  </a:cubicBezTo>
                  <a:cubicBezTo>
                    <a:pt x="2087" y="1597"/>
                    <a:pt x="2087" y="1589"/>
                    <a:pt x="2111" y="1565"/>
                  </a:cubicBezTo>
                  <a:cubicBezTo>
                    <a:pt x="2127" y="1541"/>
                    <a:pt x="2127" y="1526"/>
                    <a:pt x="2151" y="1533"/>
                  </a:cubicBezTo>
                  <a:cubicBezTo>
                    <a:pt x="2182" y="1533"/>
                    <a:pt x="2309" y="1518"/>
                    <a:pt x="2332" y="1541"/>
                  </a:cubicBezTo>
                  <a:cubicBezTo>
                    <a:pt x="2348" y="1557"/>
                    <a:pt x="2340" y="1573"/>
                    <a:pt x="2372" y="1573"/>
                  </a:cubicBezTo>
                  <a:cubicBezTo>
                    <a:pt x="2404" y="1573"/>
                    <a:pt x="2467" y="1597"/>
                    <a:pt x="2483" y="1620"/>
                  </a:cubicBezTo>
                  <a:cubicBezTo>
                    <a:pt x="2498" y="1644"/>
                    <a:pt x="2530" y="1668"/>
                    <a:pt x="2538" y="1668"/>
                  </a:cubicBezTo>
                  <a:cubicBezTo>
                    <a:pt x="2546" y="1668"/>
                    <a:pt x="2561" y="1731"/>
                    <a:pt x="2600" y="1723"/>
                  </a:cubicBezTo>
                  <a:cubicBezTo>
                    <a:pt x="2608" y="1723"/>
                    <a:pt x="2616" y="1723"/>
                    <a:pt x="2624" y="1723"/>
                  </a:cubicBezTo>
                  <a:cubicBezTo>
                    <a:pt x="2616" y="1707"/>
                    <a:pt x="2608" y="1684"/>
                    <a:pt x="2600" y="1652"/>
                  </a:cubicBezTo>
                  <a:cubicBezTo>
                    <a:pt x="2569" y="1597"/>
                    <a:pt x="2522" y="1613"/>
                    <a:pt x="2546" y="1565"/>
                  </a:cubicBezTo>
                  <a:cubicBezTo>
                    <a:pt x="2561" y="1526"/>
                    <a:pt x="2592" y="1541"/>
                    <a:pt x="2600" y="1486"/>
                  </a:cubicBezTo>
                  <a:cubicBezTo>
                    <a:pt x="2608" y="1439"/>
                    <a:pt x="2600" y="1439"/>
                    <a:pt x="2616" y="1415"/>
                  </a:cubicBezTo>
                  <a:cubicBezTo>
                    <a:pt x="2632" y="1391"/>
                    <a:pt x="2616" y="1383"/>
                    <a:pt x="2584" y="1367"/>
                  </a:cubicBezTo>
                  <a:cubicBezTo>
                    <a:pt x="2561" y="1352"/>
                    <a:pt x="2538" y="1336"/>
                    <a:pt x="2569" y="1320"/>
                  </a:cubicBezTo>
                  <a:cubicBezTo>
                    <a:pt x="2600" y="1304"/>
                    <a:pt x="2553" y="1265"/>
                    <a:pt x="2569" y="1241"/>
                  </a:cubicBezTo>
                  <a:cubicBezTo>
                    <a:pt x="2584" y="1217"/>
                    <a:pt x="2608" y="1225"/>
                    <a:pt x="2608" y="1225"/>
                  </a:cubicBezTo>
                  <a:cubicBezTo>
                    <a:pt x="2608" y="371"/>
                    <a:pt x="2608" y="371"/>
                    <a:pt x="2608" y="371"/>
                  </a:cubicBezTo>
                  <a:cubicBezTo>
                    <a:pt x="2608" y="371"/>
                    <a:pt x="2577" y="356"/>
                    <a:pt x="2553" y="356"/>
                  </a:cubicBezTo>
                  <a:cubicBezTo>
                    <a:pt x="2530" y="356"/>
                    <a:pt x="2506" y="347"/>
                    <a:pt x="2506" y="316"/>
                  </a:cubicBezTo>
                  <a:cubicBezTo>
                    <a:pt x="2506" y="276"/>
                    <a:pt x="2498" y="276"/>
                    <a:pt x="2483" y="261"/>
                  </a:cubicBezTo>
                  <a:cubicBezTo>
                    <a:pt x="2467" y="245"/>
                    <a:pt x="2475" y="213"/>
                    <a:pt x="2506" y="197"/>
                  </a:cubicBezTo>
                  <a:cubicBezTo>
                    <a:pt x="2530" y="190"/>
                    <a:pt x="2553" y="134"/>
                    <a:pt x="2561" y="95"/>
                  </a:cubicBezTo>
                  <a:cubicBezTo>
                    <a:pt x="1945" y="110"/>
                    <a:pt x="317" y="16"/>
                    <a:pt x="95" y="0"/>
                  </a:cubicBezTo>
                  <a:cubicBezTo>
                    <a:pt x="64" y="435"/>
                    <a:pt x="64" y="435"/>
                    <a:pt x="64" y="435"/>
                  </a:cubicBezTo>
                  <a:cubicBezTo>
                    <a:pt x="0" y="1375"/>
                    <a:pt x="0" y="1375"/>
                    <a:pt x="0" y="1375"/>
                  </a:cubicBezTo>
                  <a:cubicBezTo>
                    <a:pt x="222" y="1391"/>
                    <a:pt x="1542" y="1486"/>
                    <a:pt x="1921" y="1470"/>
                  </a:cubicBezTo>
                </a:path>
              </a:pathLst>
            </a:custGeom>
            <a:solidFill>
              <a:schemeClr val="accent6"/>
            </a:solidFill>
            <a:ln>
              <a:solidFill>
                <a:schemeClr val="bg2"/>
              </a:solidFill>
            </a:ln>
            <a:effectLst/>
          </p:spPr>
          <p:txBody>
            <a:bodyPr wrap="none" anchor="ctr"/>
            <a:lstStyle/>
            <a:p>
              <a:endParaRPr lang="en-US"/>
            </a:p>
          </p:txBody>
        </p:sp>
        <p:sp>
          <p:nvSpPr>
            <p:cNvPr id="72" name="Freeform 331"/>
            <p:cNvSpPr>
              <a:spLocks noChangeArrowheads="1"/>
            </p:cNvSpPr>
            <p:nvPr/>
          </p:nvSpPr>
          <p:spPr bwMode="auto">
            <a:xfrm>
              <a:off x="10912576" y="4401041"/>
              <a:ext cx="1384625" cy="911488"/>
            </a:xfrm>
            <a:custGeom>
              <a:avLst/>
              <a:gdLst>
                <a:gd name="T0" fmla="*/ 2592 w 2633"/>
                <a:gd name="T1" fmla="*/ 1731 h 1732"/>
                <a:gd name="T2" fmla="*/ 2538 w 2633"/>
                <a:gd name="T3" fmla="*/ 1668 h 1732"/>
                <a:gd name="T4" fmla="*/ 2372 w 2633"/>
                <a:gd name="T5" fmla="*/ 1581 h 1732"/>
                <a:gd name="T6" fmla="*/ 2324 w 2633"/>
                <a:gd name="T7" fmla="*/ 1541 h 1732"/>
                <a:gd name="T8" fmla="*/ 2206 w 2633"/>
                <a:gd name="T9" fmla="*/ 1533 h 1732"/>
                <a:gd name="T10" fmla="*/ 2119 w 2633"/>
                <a:gd name="T11" fmla="*/ 1557 h 1732"/>
                <a:gd name="T12" fmla="*/ 2087 w 2633"/>
                <a:gd name="T13" fmla="*/ 1597 h 1732"/>
                <a:gd name="T14" fmla="*/ 2072 w 2633"/>
                <a:gd name="T15" fmla="*/ 1581 h 1732"/>
                <a:gd name="T16" fmla="*/ 1977 w 2633"/>
                <a:gd name="T17" fmla="*/ 1526 h 1732"/>
                <a:gd name="T18" fmla="*/ 1913 w 2633"/>
                <a:gd name="T19" fmla="*/ 1470 h 1732"/>
                <a:gd name="T20" fmla="*/ 1803 w 2633"/>
                <a:gd name="T21" fmla="*/ 1470 h 1732"/>
                <a:gd name="T22" fmla="*/ 0 w 2633"/>
                <a:gd name="T23" fmla="*/ 1375 h 1732"/>
                <a:gd name="T24" fmla="*/ 95 w 2633"/>
                <a:gd name="T25" fmla="*/ 0 h 1732"/>
                <a:gd name="T26" fmla="*/ 2435 w 2633"/>
                <a:gd name="T27" fmla="*/ 95 h 1732"/>
                <a:gd name="T28" fmla="*/ 2569 w 2633"/>
                <a:gd name="T29" fmla="*/ 95 h 1732"/>
                <a:gd name="T30" fmla="*/ 2506 w 2633"/>
                <a:gd name="T31" fmla="*/ 205 h 1732"/>
                <a:gd name="T32" fmla="*/ 2483 w 2633"/>
                <a:gd name="T33" fmla="*/ 261 h 1732"/>
                <a:gd name="T34" fmla="*/ 2514 w 2633"/>
                <a:gd name="T35" fmla="*/ 316 h 1732"/>
                <a:gd name="T36" fmla="*/ 2608 w 2633"/>
                <a:gd name="T37" fmla="*/ 371 h 1732"/>
                <a:gd name="T38" fmla="*/ 2608 w 2633"/>
                <a:gd name="T39" fmla="*/ 1233 h 1732"/>
                <a:gd name="T40" fmla="*/ 2600 w 2633"/>
                <a:gd name="T41" fmla="*/ 1225 h 1732"/>
                <a:gd name="T42" fmla="*/ 2577 w 2633"/>
                <a:gd name="T43" fmla="*/ 1280 h 1732"/>
                <a:gd name="T44" fmla="*/ 2561 w 2633"/>
                <a:gd name="T45" fmla="*/ 1336 h 1732"/>
                <a:gd name="T46" fmla="*/ 2592 w 2633"/>
                <a:gd name="T47" fmla="*/ 1367 h 1732"/>
                <a:gd name="T48" fmla="*/ 2624 w 2633"/>
                <a:gd name="T49" fmla="*/ 1399 h 1732"/>
                <a:gd name="T50" fmla="*/ 2608 w 2633"/>
                <a:gd name="T51" fmla="*/ 1446 h 1732"/>
                <a:gd name="T52" fmla="*/ 2577 w 2633"/>
                <a:gd name="T53" fmla="*/ 1533 h 1732"/>
                <a:gd name="T54" fmla="*/ 2561 w 2633"/>
                <a:gd name="T55" fmla="*/ 1604 h 1732"/>
                <a:gd name="T56" fmla="*/ 2632 w 2633"/>
                <a:gd name="T57" fmla="*/ 1723 h 1732"/>
                <a:gd name="T58" fmla="*/ 2624 w 2633"/>
                <a:gd name="T59" fmla="*/ 1731 h 1732"/>
                <a:gd name="T60" fmla="*/ 2592 w 2633"/>
                <a:gd name="T61" fmla="*/ 1731 h 1732"/>
                <a:gd name="T62" fmla="*/ 2261 w 2633"/>
                <a:gd name="T63" fmla="*/ 1526 h 1732"/>
                <a:gd name="T64" fmla="*/ 2340 w 2633"/>
                <a:gd name="T65" fmla="*/ 1557 h 1732"/>
                <a:gd name="T66" fmla="*/ 2483 w 2633"/>
                <a:gd name="T67" fmla="*/ 1620 h 1732"/>
                <a:gd name="T68" fmla="*/ 2553 w 2633"/>
                <a:gd name="T69" fmla="*/ 1676 h 1732"/>
                <a:gd name="T70" fmla="*/ 2600 w 2633"/>
                <a:gd name="T71" fmla="*/ 1723 h 1732"/>
                <a:gd name="T72" fmla="*/ 2592 w 2633"/>
                <a:gd name="T73" fmla="*/ 1652 h 1732"/>
                <a:gd name="T74" fmla="*/ 2538 w 2633"/>
                <a:gd name="T75" fmla="*/ 1565 h 1732"/>
                <a:gd name="T76" fmla="*/ 2600 w 2633"/>
                <a:gd name="T77" fmla="*/ 1486 h 1732"/>
                <a:gd name="T78" fmla="*/ 2608 w 2633"/>
                <a:gd name="T79" fmla="*/ 1415 h 1732"/>
                <a:gd name="T80" fmla="*/ 2592 w 2633"/>
                <a:gd name="T81" fmla="*/ 1375 h 1732"/>
                <a:gd name="T82" fmla="*/ 2577 w 2633"/>
                <a:gd name="T83" fmla="*/ 1367 h 1732"/>
                <a:gd name="T84" fmla="*/ 2569 w 2633"/>
                <a:gd name="T85" fmla="*/ 1320 h 1732"/>
                <a:gd name="T86" fmla="*/ 2569 w 2633"/>
                <a:gd name="T87" fmla="*/ 1241 h 1732"/>
                <a:gd name="T88" fmla="*/ 2600 w 2633"/>
                <a:gd name="T89" fmla="*/ 371 h 1732"/>
                <a:gd name="T90" fmla="*/ 2506 w 2633"/>
                <a:gd name="T91" fmla="*/ 316 h 1732"/>
                <a:gd name="T92" fmla="*/ 2483 w 2633"/>
                <a:gd name="T93" fmla="*/ 269 h 1732"/>
                <a:gd name="T94" fmla="*/ 2498 w 2633"/>
                <a:gd name="T95" fmla="*/ 197 h 1732"/>
                <a:gd name="T96" fmla="*/ 2435 w 2633"/>
                <a:gd name="T97" fmla="*/ 103 h 1732"/>
                <a:gd name="T98" fmla="*/ 71 w 2633"/>
                <a:gd name="T99" fmla="*/ 435 h 1732"/>
                <a:gd name="T100" fmla="*/ 1803 w 2633"/>
                <a:gd name="T101" fmla="*/ 1462 h 1732"/>
                <a:gd name="T102" fmla="*/ 1921 w 2633"/>
                <a:gd name="T103" fmla="*/ 1462 h 1732"/>
                <a:gd name="T104" fmla="*/ 1921 w 2633"/>
                <a:gd name="T105" fmla="*/ 1462 h 1732"/>
                <a:gd name="T106" fmla="*/ 1977 w 2633"/>
                <a:gd name="T107" fmla="*/ 1518 h 1732"/>
                <a:gd name="T108" fmla="*/ 2080 w 2633"/>
                <a:gd name="T109" fmla="*/ 1581 h 1732"/>
                <a:gd name="T110" fmla="*/ 2087 w 2633"/>
                <a:gd name="T111" fmla="*/ 1589 h 1732"/>
                <a:gd name="T112" fmla="*/ 2111 w 2633"/>
                <a:gd name="T113" fmla="*/ 1549 h 1732"/>
                <a:gd name="T114" fmla="*/ 2198 w 2633"/>
                <a:gd name="T115" fmla="*/ 1526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3" h="1732">
                  <a:moveTo>
                    <a:pt x="2592" y="1731"/>
                  </a:moveTo>
                  <a:lnTo>
                    <a:pt x="2592" y="1731"/>
                  </a:lnTo>
                  <a:cubicBezTo>
                    <a:pt x="2569" y="1731"/>
                    <a:pt x="2553" y="1699"/>
                    <a:pt x="2546" y="1684"/>
                  </a:cubicBezTo>
                  <a:cubicBezTo>
                    <a:pt x="2546" y="1676"/>
                    <a:pt x="2538" y="1668"/>
                    <a:pt x="2538" y="1668"/>
                  </a:cubicBezTo>
                  <a:cubicBezTo>
                    <a:pt x="2530" y="1668"/>
                    <a:pt x="2498" y="1644"/>
                    <a:pt x="2483" y="1620"/>
                  </a:cubicBezTo>
                  <a:cubicBezTo>
                    <a:pt x="2467" y="1597"/>
                    <a:pt x="2404" y="1581"/>
                    <a:pt x="2372" y="1581"/>
                  </a:cubicBezTo>
                  <a:cubicBezTo>
                    <a:pt x="2348" y="1581"/>
                    <a:pt x="2348" y="1573"/>
                    <a:pt x="2340" y="1557"/>
                  </a:cubicBezTo>
                  <a:cubicBezTo>
                    <a:pt x="2332" y="1557"/>
                    <a:pt x="2332" y="1549"/>
                    <a:pt x="2324" y="1541"/>
                  </a:cubicBezTo>
                  <a:cubicBezTo>
                    <a:pt x="2324" y="1541"/>
                    <a:pt x="2309" y="1533"/>
                    <a:pt x="2261" y="1533"/>
                  </a:cubicBezTo>
                  <a:cubicBezTo>
                    <a:pt x="2245" y="1533"/>
                    <a:pt x="2222" y="1533"/>
                    <a:pt x="2206" y="1533"/>
                  </a:cubicBezTo>
                  <a:cubicBezTo>
                    <a:pt x="2182" y="1533"/>
                    <a:pt x="2158" y="1533"/>
                    <a:pt x="2151" y="1533"/>
                  </a:cubicBezTo>
                  <a:cubicBezTo>
                    <a:pt x="2135" y="1533"/>
                    <a:pt x="2127" y="1541"/>
                    <a:pt x="2119" y="1557"/>
                  </a:cubicBezTo>
                  <a:lnTo>
                    <a:pt x="2111" y="1565"/>
                  </a:lnTo>
                  <a:cubicBezTo>
                    <a:pt x="2095" y="1589"/>
                    <a:pt x="2095" y="1597"/>
                    <a:pt x="2087" y="1597"/>
                  </a:cubicBezTo>
                  <a:cubicBezTo>
                    <a:pt x="2080" y="1597"/>
                    <a:pt x="2080" y="1589"/>
                    <a:pt x="2080" y="1589"/>
                  </a:cubicBezTo>
                  <a:cubicBezTo>
                    <a:pt x="2080" y="1589"/>
                    <a:pt x="2072" y="1589"/>
                    <a:pt x="2072" y="1581"/>
                  </a:cubicBezTo>
                  <a:cubicBezTo>
                    <a:pt x="2064" y="1573"/>
                    <a:pt x="2048" y="1557"/>
                    <a:pt x="2016" y="1557"/>
                  </a:cubicBezTo>
                  <a:cubicBezTo>
                    <a:pt x="1985" y="1549"/>
                    <a:pt x="1977" y="1541"/>
                    <a:pt x="1977" y="1526"/>
                  </a:cubicBezTo>
                  <a:cubicBezTo>
                    <a:pt x="1969" y="1518"/>
                    <a:pt x="1969" y="1518"/>
                    <a:pt x="1969" y="1518"/>
                  </a:cubicBezTo>
                  <a:cubicBezTo>
                    <a:pt x="1961" y="1502"/>
                    <a:pt x="1921" y="1478"/>
                    <a:pt x="1913" y="1470"/>
                  </a:cubicBezTo>
                  <a:cubicBezTo>
                    <a:pt x="1890" y="1470"/>
                    <a:pt x="1850" y="1470"/>
                    <a:pt x="1803" y="1470"/>
                  </a:cubicBezTo>
                  <a:lnTo>
                    <a:pt x="1803" y="1470"/>
                  </a:lnTo>
                  <a:cubicBezTo>
                    <a:pt x="1328" y="1470"/>
                    <a:pt x="222" y="1391"/>
                    <a:pt x="0" y="1375"/>
                  </a:cubicBezTo>
                  <a:lnTo>
                    <a:pt x="0" y="1375"/>
                  </a:lnTo>
                  <a:cubicBezTo>
                    <a:pt x="64" y="435"/>
                    <a:pt x="64" y="435"/>
                    <a:pt x="64" y="435"/>
                  </a:cubicBezTo>
                  <a:cubicBezTo>
                    <a:pt x="95" y="0"/>
                    <a:pt x="95" y="0"/>
                    <a:pt x="95" y="0"/>
                  </a:cubicBezTo>
                  <a:lnTo>
                    <a:pt x="95" y="0"/>
                  </a:lnTo>
                  <a:cubicBezTo>
                    <a:pt x="269" y="8"/>
                    <a:pt x="1747" y="95"/>
                    <a:pt x="2435" y="95"/>
                  </a:cubicBezTo>
                  <a:cubicBezTo>
                    <a:pt x="2483" y="95"/>
                    <a:pt x="2522" y="95"/>
                    <a:pt x="2561" y="95"/>
                  </a:cubicBezTo>
                  <a:cubicBezTo>
                    <a:pt x="2569" y="95"/>
                    <a:pt x="2569" y="95"/>
                    <a:pt x="2569" y="95"/>
                  </a:cubicBezTo>
                  <a:lnTo>
                    <a:pt x="2569" y="95"/>
                  </a:lnTo>
                  <a:cubicBezTo>
                    <a:pt x="2553" y="142"/>
                    <a:pt x="2530" y="190"/>
                    <a:pt x="2506" y="205"/>
                  </a:cubicBezTo>
                  <a:cubicBezTo>
                    <a:pt x="2491" y="213"/>
                    <a:pt x="2483" y="221"/>
                    <a:pt x="2483" y="237"/>
                  </a:cubicBezTo>
                  <a:cubicBezTo>
                    <a:pt x="2475" y="245"/>
                    <a:pt x="2483" y="253"/>
                    <a:pt x="2483" y="261"/>
                  </a:cubicBezTo>
                  <a:cubicBezTo>
                    <a:pt x="2491" y="269"/>
                    <a:pt x="2491" y="269"/>
                    <a:pt x="2498" y="269"/>
                  </a:cubicBezTo>
                  <a:cubicBezTo>
                    <a:pt x="2506" y="276"/>
                    <a:pt x="2514" y="284"/>
                    <a:pt x="2514" y="316"/>
                  </a:cubicBezTo>
                  <a:cubicBezTo>
                    <a:pt x="2514" y="347"/>
                    <a:pt x="2530" y="347"/>
                    <a:pt x="2553" y="347"/>
                  </a:cubicBezTo>
                  <a:cubicBezTo>
                    <a:pt x="2577" y="347"/>
                    <a:pt x="2608" y="371"/>
                    <a:pt x="2608" y="371"/>
                  </a:cubicBezTo>
                  <a:lnTo>
                    <a:pt x="2608" y="371"/>
                  </a:lnTo>
                  <a:cubicBezTo>
                    <a:pt x="2608" y="1233"/>
                    <a:pt x="2608" y="1233"/>
                    <a:pt x="2608" y="1233"/>
                  </a:cubicBezTo>
                  <a:cubicBezTo>
                    <a:pt x="2600" y="1225"/>
                    <a:pt x="2600" y="1225"/>
                    <a:pt x="2600" y="1225"/>
                  </a:cubicBezTo>
                  <a:lnTo>
                    <a:pt x="2600" y="1225"/>
                  </a:lnTo>
                  <a:cubicBezTo>
                    <a:pt x="2592" y="1225"/>
                    <a:pt x="2584" y="1233"/>
                    <a:pt x="2577" y="1241"/>
                  </a:cubicBezTo>
                  <a:cubicBezTo>
                    <a:pt x="2569" y="1257"/>
                    <a:pt x="2569" y="1265"/>
                    <a:pt x="2577" y="1280"/>
                  </a:cubicBezTo>
                  <a:cubicBezTo>
                    <a:pt x="2584" y="1296"/>
                    <a:pt x="2584" y="1312"/>
                    <a:pt x="2569" y="1328"/>
                  </a:cubicBezTo>
                  <a:cubicBezTo>
                    <a:pt x="2561" y="1328"/>
                    <a:pt x="2561" y="1336"/>
                    <a:pt x="2561" y="1336"/>
                  </a:cubicBezTo>
                  <a:cubicBezTo>
                    <a:pt x="2561" y="1344"/>
                    <a:pt x="2569" y="1352"/>
                    <a:pt x="2584" y="1360"/>
                  </a:cubicBezTo>
                  <a:cubicBezTo>
                    <a:pt x="2584" y="1360"/>
                    <a:pt x="2584" y="1367"/>
                    <a:pt x="2592" y="1367"/>
                  </a:cubicBezTo>
                  <a:lnTo>
                    <a:pt x="2592" y="1367"/>
                  </a:lnTo>
                  <a:cubicBezTo>
                    <a:pt x="2608" y="1383"/>
                    <a:pt x="2624" y="1383"/>
                    <a:pt x="2624" y="1399"/>
                  </a:cubicBezTo>
                  <a:cubicBezTo>
                    <a:pt x="2624" y="1407"/>
                    <a:pt x="2624" y="1407"/>
                    <a:pt x="2616" y="1415"/>
                  </a:cubicBezTo>
                  <a:cubicBezTo>
                    <a:pt x="2608" y="1431"/>
                    <a:pt x="2608" y="1431"/>
                    <a:pt x="2608" y="1446"/>
                  </a:cubicBezTo>
                  <a:cubicBezTo>
                    <a:pt x="2608" y="1454"/>
                    <a:pt x="2608" y="1462"/>
                    <a:pt x="2608" y="1486"/>
                  </a:cubicBezTo>
                  <a:cubicBezTo>
                    <a:pt x="2600" y="1518"/>
                    <a:pt x="2584" y="1526"/>
                    <a:pt x="2577" y="1533"/>
                  </a:cubicBezTo>
                  <a:cubicBezTo>
                    <a:pt x="2561" y="1541"/>
                    <a:pt x="2553" y="1549"/>
                    <a:pt x="2546" y="1573"/>
                  </a:cubicBezTo>
                  <a:cubicBezTo>
                    <a:pt x="2538" y="1589"/>
                    <a:pt x="2546" y="1597"/>
                    <a:pt x="2561" y="1604"/>
                  </a:cubicBezTo>
                  <a:cubicBezTo>
                    <a:pt x="2569" y="1613"/>
                    <a:pt x="2584" y="1620"/>
                    <a:pt x="2600" y="1644"/>
                  </a:cubicBezTo>
                  <a:cubicBezTo>
                    <a:pt x="2616" y="1676"/>
                    <a:pt x="2624" y="1699"/>
                    <a:pt x="2632" y="1723"/>
                  </a:cubicBezTo>
                  <a:cubicBezTo>
                    <a:pt x="2632" y="1731"/>
                    <a:pt x="2632" y="1731"/>
                    <a:pt x="2632" y="1731"/>
                  </a:cubicBezTo>
                  <a:cubicBezTo>
                    <a:pt x="2624" y="1731"/>
                    <a:pt x="2624" y="1731"/>
                    <a:pt x="2624" y="1731"/>
                  </a:cubicBezTo>
                  <a:cubicBezTo>
                    <a:pt x="2616" y="1731"/>
                    <a:pt x="2608" y="1731"/>
                    <a:pt x="2600" y="1731"/>
                  </a:cubicBezTo>
                  <a:cubicBezTo>
                    <a:pt x="2600" y="1731"/>
                    <a:pt x="2600" y="1731"/>
                    <a:pt x="2592" y="1731"/>
                  </a:cubicBezTo>
                  <a:close/>
                  <a:moveTo>
                    <a:pt x="2261" y="1526"/>
                  </a:moveTo>
                  <a:lnTo>
                    <a:pt x="2261" y="1526"/>
                  </a:lnTo>
                  <a:cubicBezTo>
                    <a:pt x="2301" y="1526"/>
                    <a:pt x="2324" y="1526"/>
                    <a:pt x="2332" y="1533"/>
                  </a:cubicBezTo>
                  <a:cubicBezTo>
                    <a:pt x="2340" y="1541"/>
                    <a:pt x="2340" y="1549"/>
                    <a:pt x="2340" y="1557"/>
                  </a:cubicBezTo>
                  <a:cubicBezTo>
                    <a:pt x="2348" y="1565"/>
                    <a:pt x="2356" y="1573"/>
                    <a:pt x="2372" y="1573"/>
                  </a:cubicBezTo>
                  <a:cubicBezTo>
                    <a:pt x="2404" y="1573"/>
                    <a:pt x="2467" y="1589"/>
                    <a:pt x="2483" y="1620"/>
                  </a:cubicBezTo>
                  <a:cubicBezTo>
                    <a:pt x="2506" y="1644"/>
                    <a:pt x="2530" y="1660"/>
                    <a:pt x="2538" y="1660"/>
                  </a:cubicBezTo>
                  <a:cubicBezTo>
                    <a:pt x="2546" y="1660"/>
                    <a:pt x="2545" y="1668"/>
                    <a:pt x="2553" y="1676"/>
                  </a:cubicBezTo>
                  <a:cubicBezTo>
                    <a:pt x="2561" y="1699"/>
                    <a:pt x="2577" y="1723"/>
                    <a:pt x="2592" y="1723"/>
                  </a:cubicBezTo>
                  <a:cubicBezTo>
                    <a:pt x="2600" y="1723"/>
                    <a:pt x="2600" y="1723"/>
                    <a:pt x="2600" y="1723"/>
                  </a:cubicBezTo>
                  <a:cubicBezTo>
                    <a:pt x="2608" y="1723"/>
                    <a:pt x="2616" y="1723"/>
                    <a:pt x="2624" y="1723"/>
                  </a:cubicBezTo>
                  <a:cubicBezTo>
                    <a:pt x="2616" y="1699"/>
                    <a:pt x="2608" y="1676"/>
                    <a:pt x="2592" y="1652"/>
                  </a:cubicBezTo>
                  <a:cubicBezTo>
                    <a:pt x="2584" y="1628"/>
                    <a:pt x="2569" y="1613"/>
                    <a:pt x="2553" y="1604"/>
                  </a:cubicBezTo>
                  <a:cubicBezTo>
                    <a:pt x="2538" y="1597"/>
                    <a:pt x="2530" y="1589"/>
                    <a:pt x="2538" y="1565"/>
                  </a:cubicBezTo>
                  <a:cubicBezTo>
                    <a:pt x="2546" y="1549"/>
                    <a:pt x="2561" y="1541"/>
                    <a:pt x="2569" y="1533"/>
                  </a:cubicBezTo>
                  <a:cubicBezTo>
                    <a:pt x="2584" y="1518"/>
                    <a:pt x="2592" y="1510"/>
                    <a:pt x="2600" y="1486"/>
                  </a:cubicBezTo>
                  <a:cubicBezTo>
                    <a:pt x="2600" y="1462"/>
                    <a:pt x="2600" y="1454"/>
                    <a:pt x="2600" y="1446"/>
                  </a:cubicBezTo>
                  <a:cubicBezTo>
                    <a:pt x="2600" y="1431"/>
                    <a:pt x="2600" y="1423"/>
                    <a:pt x="2608" y="1415"/>
                  </a:cubicBezTo>
                  <a:cubicBezTo>
                    <a:pt x="2616" y="1407"/>
                    <a:pt x="2616" y="1399"/>
                    <a:pt x="2616" y="1399"/>
                  </a:cubicBezTo>
                  <a:cubicBezTo>
                    <a:pt x="2616" y="1391"/>
                    <a:pt x="2608" y="1383"/>
                    <a:pt x="2592" y="1375"/>
                  </a:cubicBezTo>
                  <a:cubicBezTo>
                    <a:pt x="2584" y="1375"/>
                    <a:pt x="2584" y="1375"/>
                    <a:pt x="2584" y="1375"/>
                  </a:cubicBezTo>
                  <a:cubicBezTo>
                    <a:pt x="2584" y="1367"/>
                    <a:pt x="2584" y="1367"/>
                    <a:pt x="2577" y="1367"/>
                  </a:cubicBezTo>
                  <a:cubicBezTo>
                    <a:pt x="2561" y="1360"/>
                    <a:pt x="2553" y="1352"/>
                    <a:pt x="2553" y="1336"/>
                  </a:cubicBezTo>
                  <a:cubicBezTo>
                    <a:pt x="2553" y="1328"/>
                    <a:pt x="2553" y="1328"/>
                    <a:pt x="2569" y="1320"/>
                  </a:cubicBezTo>
                  <a:cubicBezTo>
                    <a:pt x="2577" y="1312"/>
                    <a:pt x="2577" y="1304"/>
                    <a:pt x="2569" y="1280"/>
                  </a:cubicBezTo>
                  <a:cubicBezTo>
                    <a:pt x="2561" y="1265"/>
                    <a:pt x="2561" y="1249"/>
                    <a:pt x="2569" y="1241"/>
                  </a:cubicBezTo>
                  <a:cubicBezTo>
                    <a:pt x="2584" y="1217"/>
                    <a:pt x="2592" y="1217"/>
                    <a:pt x="2600" y="1217"/>
                  </a:cubicBezTo>
                  <a:cubicBezTo>
                    <a:pt x="2600" y="371"/>
                    <a:pt x="2600" y="371"/>
                    <a:pt x="2600" y="371"/>
                  </a:cubicBezTo>
                  <a:cubicBezTo>
                    <a:pt x="2592" y="371"/>
                    <a:pt x="2569" y="356"/>
                    <a:pt x="2553" y="356"/>
                  </a:cubicBezTo>
                  <a:cubicBezTo>
                    <a:pt x="2530" y="356"/>
                    <a:pt x="2506" y="347"/>
                    <a:pt x="2506" y="316"/>
                  </a:cubicBezTo>
                  <a:cubicBezTo>
                    <a:pt x="2506" y="292"/>
                    <a:pt x="2498" y="284"/>
                    <a:pt x="2491" y="276"/>
                  </a:cubicBezTo>
                  <a:lnTo>
                    <a:pt x="2483" y="269"/>
                  </a:lnTo>
                  <a:cubicBezTo>
                    <a:pt x="2475" y="253"/>
                    <a:pt x="2475" y="245"/>
                    <a:pt x="2475" y="229"/>
                  </a:cubicBezTo>
                  <a:cubicBezTo>
                    <a:pt x="2475" y="221"/>
                    <a:pt x="2491" y="205"/>
                    <a:pt x="2498" y="197"/>
                  </a:cubicBezTo>
                  <a:cubicBezTo>
                    <a:pt x="2522" y="182"/>
                    <a:pt x="2546" y="142"/>
                    <a:pt x="2561" y="95"/>
                  </a:cubicBezTo>
                  <a:cubicBezTo>
                    <a:pt x="2522" y="103"/>
                    <a:pt x="2483" y="103"/>
                    <a:pt x="2435" y="103"/>
                  </a:cubicBezTo>
                  <a:cubicBezTo>
                    <a:pt x="1755" y="103"/>
                    <a:pt x="285" y="16"/>
                    <a:pt x="103" y="8"/>
                  </a:cubicBezTo>
                  <a:cubicBezTo>
                    <a:pt x="71" y="435"/>
                    <a:pt x="71" y="435"/>
                    <a:pt x="71" y="435"/>
                  </a:cubicBezTo>
                  <a:cubicBezTo>
                    <a:pt x="8" y="1367"/>
                    <a:pt x="8" y="1367"/>
                    <a:pt x="8" y="1367"/>
                  </a:cubicBezTo>
                  <a:cubicBezTo>
                    <a:pt x="229" y="1383"/>
                    <a:pt x="1328" y="1462"/>
                    <a:pt x="1803" y="1462"/>
                  </a:cubicBezTo>
                  <a:lnTo>
                    <a:pt x="1803" y="1462"/>
                  </a:lnTo>
                  <a:cubicBezTo>
                    <a:pt x="1850" y="1462"/>
                    <a:pt x="1890" y="1462"/>
                    <a:pt x="1921" y="1462"/>
                  </a:cubicBezTo>
                  <a:lnTo>
                    <a:pt x="1921" y="1462"/>
                  </a:lnTo>
                  <a:lnTo>
                    <a:pt x="1921" y="1462"/>
                  </a:lnTo>
                  <a:cubicBezTo>
                    <a:pt x="1921" y="1462"/>
                    <a:pt x="1969" y="1494"/>
                    <a:pt x="1977" y="1518"/>
                  </a:cubicBezTo>
                  <a:lnTo>
                    <a:pt x="1977" y="1518"/>
                  </a:lnTo>
                  <a:cubicBezTo>
                    <a:pt x="1985" y="1533"/>
                    <a:pt x="1992" y="1541"/>
                    <a:pt x="2024" y="1549"/>
                  </a:cubicBezTo>
                  <a:cubicBezTo>
                    <a:pt x="2056" y="1549"/>
                    <a:pt x="2072" y="1565"/>
                    <a:pt x="2080" y="1581"/>
                  </a:cubicBezTo>
                  <a:lnTo>
                    <a:pt x="2080" y="1581"/>
                  </a:lnTo>
                  <a:lnTo>
                    <a:pt x="2087" y="1589"/>
                  </a:lnTo>
                  <a:cubicBezTo>
                    <a:pt x="2087" y="1589"/>
                    <a:pt x="2095" y="1573"/>
                    <a:pt x="2103" y="1565"/>
                  </a:cubicBezTo>
                  <a:cubicBezTo>
                    <a:pt x="2111" y="1557"/>
                    <a:pt x="2111" y="1557"/>
                    <a:pt x="2111" y="1549"/>
                  </a:cubicBezTo>
                  <a:cubicBezTo>
                    <a:pt x="2127" y="1533"/>
                    <a:pt x="2127" y="1526"/>
                    <a:pt x="2151" y="1526"/>
                  </a:cubicBezTo>
                  <a:cubicBezTo>
                    <a:pt x="2158" y="1526"/>
                    <a:pt x="2182" y="1526"/>
                    <a:pt x="2198" y="1526"/>
                  </a:cubicBezTo>
                  <a:cubicBezTo>
                    <a:pt x="2222" y="1526"/>
                    <a:pt x="2245" y="1526"/>
                    <a:pt x="2261" y="1526"/>
                  </a:cubicBezTo>
                  <a:close/>
                </a:path>
              </a:pathLst>
            </a:custGeom>
            <a:solidFill>
              <a:schemeClr val="accent6"/>
            </a:solidFill>
            <a:ln>
              <a:solidFill>
                <a:schemeClr val="bg2"/>
              </a:solidFill>
            </a:ln>
            <a:effectLst/>
          </p:spPr>
          <p:txBody>
            <a:bodyPr wrap="none" anchor="ctr"/>
            <a:lstStyle/>
            <a:p>
              <a:endParaRPr lang="en-US"/>
            </a:p>
          </p:txBody>
        </p:sp>
        <p:sp>
          <p:nvSpPr>
            <p:cNvPr id="73" name="Freeform 350"/>
            <p:cNvSpPr>
              <a:spLocks noChangeArrowheads="1"/>
            </p:cNvSpPr>
            <p:nvPr/>
          </p:nvSpPr>
          <p:spPr bwMode="auto">
            <a:xfrm>
              <a:off x="10880106" y="5124665"/>
              <a:ext cx="1630471" cy="816396"/>
            </a:xfrm>
            <a:custGeom>
              <a:avLst/>
              <a:gdLst>
                <a:gd name="T0" fmla="*/ 3098 w 3099"/>
                <a:gd name="T1" fmla="*/ 1510 h 1551"/>
                <a:gd name="T2" fmla="*/ 3098 w 3099"/>
                <a:gd name="T3" fmla="*/ 1510 h 1551"/>
                <a:gd name="T4" fmla="*/ 3082 w 3099"/>
                <a:gd name="T5" fmla="*/ 1494 h 1551"/>
                <a:gd name="T6" fmla="*/ 3035 w 3099"/>
                <a:gd name="T7" fmla="*/ 1463 h 1551"/>
                <a:gd name="T8" fmla="*/ 3027 w 3099"/>
                <a:gd name="T9" fmla="*/ 1384 h 1551"/>
                <a:gd name="T10" fmla="*/ 2948 w 3099"/>
                <a:gd name="T11" fmla="*/ 1305 h 1551"/>
                <a:gd name="T12" fmla="*/ 2940 w 3099"/>
                <a:gd name="T13" fmla="*/ 1265 h 1551"/>
                <a:gd name="T14" fmla="*/ 2916 w 3099"/>
                <a:gd name="T15" fmla="*/ 1194 h 1551"/>
                <a:gd name="T16" fmla="*/ 2885 w 3099"/>
                <a:gd name="T17" fmla="*/ 1186 h 1551"/>
                <a:gd name="T18" fmla="*/ 2900 w 3099"/>
                <a:gd name="T19" fmla="*/ 1044 h 1551"/>
                <a:gd name="T20" fmla="*/ 2885 w 3099"/>
                <a:gd name="T21" fmla="*/ 988 h 1551"/>
                <a:gd name="T22" fmla="*/ 2885 w 3099"/>
                <a:gd name="T23" fmla="*/ 925 h 1551"/>
                <a:gd name="T24" fmla="*/ 2877 w 3099"/>
                <a:gd name="T25" fmla="*/ 878 h 1551"/>
                <a:gd name="T26" fmla="*/ 2853 w 3099"/>
                <a:gd name="T27" fmla="*/ 846 h 1551"/>
                <a:gd name="T28" fmla="*/ 2853 w 3099"/>
                <a:gd name="T29" fmla="*/ 807 h 1551"/>
                <a:gd name="T30" fmla="*/ 2821 w 3099"/>
                <a:gd name="T31" fmla="*/ 783 h 1551"/>
                <a:gd name="T32" fmla="*/ 2806 w 3099"/>
                <a:gd name="T33" fmla="*/ 767 h 1551"/>
                <a:gd name="T34" fmla="*/ 2790 w 3099"/>
                <a:gd name="T35" fmla="*/ 617 h 1551"/>
                <a:gd name="T36" fmla="*/ 2750 w 3099"/>
                <a:gd name="T37" fmla="*/ 530 h 1551"/>
                <a:gd name="T38" fmla="*/ 2719 w 3099"/>
                <a:gd name="T39" fmla="*/ 459 h 1551"/>
                <a:gd name="T40" fmla="*/ 2703 w 3099"/>
                <a:gd name="T41" fmla="*/ 380 h 1551"/>
                <a:gd name="T42" fmla="*/ 2687 w 3099"/>
                <a:gd name="T43" fmla="*/ 348 h 1551"/>
                <a:gd name="T44" fmla="*/ 2663 w 3099"/>
                <a:gd name="T45" fmla="*/ 348 h 1551"/>
                <a:gd name="T46" fmla="*/ 2601 w 3099"/>
                <a:gd name="T47" fmla="*/ 293 h 1551"/>
                <a:gd name="T48" fmla="*/ 2546 w 3099"/>
                <a:gd name="T49" fmla="*/ 245 h 1551"/>
                <a:gd name="T50" fmla="*/ 2435 w 3099"/>
                <a:gd name="T51" fmla="*/ 198 h 1551"/>
                <a:gd name="T52" fmla="*/ 2395 w 3099"/>
                <a:gd name="T53" fmla="*/ 166 h 1551"/>
                <a:gd name="T54" fmla="*/ 2214 w 3099"/>
                <a:gd name="T55" fmla="*/ 158 h 1551"/>
                <a:gd name="T56" fmla="*/ 2174 w 3099"/>
                <a:gd name="T57" fmla="*/ 190 h 1551"/>
                <a:gd name="T58" fmla="*/ 2143 w 3099"/>
                <a:gd name="T59" fmla="*/ 206 h 1551"/>
                <a:gd name="T60" fmla="*/ 2087 w 3099"/>
                <a:gd name="T61" fmla="*/ 174 h 1551"/>
                <a:gd name="T62" fmla="*/ 2040 w 3099"/>
                <a:gd name="T63" fmla="*/ 143 h 1551"/>
                <a:gd name="T64" fmla="*/ 1984 w 3099"/>
                <a:gd name="T65" fmla="*/ 95 h 1551"/>
                <a:gd name="T66" fmla="*/ 63 w 3099"/>
                <a:gd name="T67" fmla="*/ 0 h 1551"/>
                <a:gd name="T68" fmla="*/ 0 w 3099"/>
                <a:gd name="T69" fmla="*/ 957 h 1551"/>
                <a:gd name="T70" fmla="*/ 625 w 3099"/>
                <a:gd name="T71" fmla="*/ 981 h 1551"/>
                <a:gd name="T72" fmla="*/ 696 w 3099"/>
                <a:gd name="T73" fmla="*/ 1028 h 1551"/>
                <a:gd name="T74" fmla="*/ 680 w 3099"/>
                <a:gd name="T75" fmla="*/ 1463 h 1551"/>
                <a:gd name="T76" fmla="*/ 3098 w 3099"/>
                <a:gd name="T77" fmla="*/ 1510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9" h="1551">
                  <a:moveTo>
                    <a:pt x="3098" y="1510"/>
                  </a:moveTo>
                  <a:lnTo>
                    <a:pt x="3098" y="1510"/>
                  </a:lnTo>
                  <a:cubicBezTo>
                    <a:pt x="3090" y="1502"/>
                    <a:pt x="3082" y="1502"/>
                    <a:pt x="3082" y="1494"/>
                  </a:cubicBezTo>
                  <a:cubicBezTo>
                    <a:pt x="3066" y="1486"/>
                    <a:pt x="3035" y="1494"/>
                    <a:pt x="3035" y="1463"/>
                  </a:cubicBezTo>
                  <a:cubicBezTo>
                    <a:pt x="3035" y="1431"/>
                    <a:pt x="3059" y="1415"/>
                    <a:pt x="3027" y="1384"/>
                  </a:cubicBezTo>
                  <a:cubicBezTo>
                    <a:pt x="2987" y="1352"/>
                    <a:pt x="2956" y="1336"/>
                    <a:pt x="2948" y="1305"/>
                  </a:cubicBezTo>
                  <a:cubicBezTo>
                    <a:pt x="2940" y="1265"/>
                    <a:pt x="2964" y="1297"/>
                    <a:pt x="2940" y="1265"/>
                  </a:cubicBezTo>
                  <a:cubicBezTo>
                    <a:pt x="2924" y="1241"/>
                    <a:pt x="2932" y="1194"/>
                    <a:pt x="2916" y="1194"/>
                  </a:cubicBezTo>
                  <a:cubicBezTo>
                    <a:pt x="2900" y="1194"/>
                    <a:pt x="2885" y="1210"/>
                    <a:pt x="2885" y="1186"/>
                  </a:cubicBezTo>
                  <a:cubicBezTo>
                    <a:pt x="2885" y="1162"/>
                    <a:pt x="2932" y="1083"/>
                    <a:pt x="2900" y="1044"/>
                  </a:cubicBezTo>
                  <a:cubicBezTo>
                    <a:pt x="2877" y="1012"/>
                    <a:pt x="2869" y="1012"/>
                    <a:pt x="2885" y="988"/>
                  </a:cubicBezTo>
                  <a:cubicBezTo>
                    <a:pt x="2900" y="965"/>
                    <a:pt x="2900" y="933"/>
                    <a:pt x="2885" y="925"/>
                  </a:cubicBezTo>
                  <a:cubicBezTo>
                    <a:pt x="2877" y="917"/>
                    <a:pt x="2877" y="902"/>
                    <a:pt x="2877" y="878"/>
                  </a:cubicBezTo>
                  <a:cubicBezTo>
                    <a:pt x="2885" y="862"/>
                    <a:pt x="2853" y="870"/>
                    <a:pt x="2853" y="846"/>
                  </a:cubicBezTo>
                  <a:cubicBezTo>
                    <a:pt x="2861" y="830"/>
                    <a:pt x="2853" y="807"/>
                    <a:pt x="2853" y="807"/>
                  </a:cubicBezTo>
                  <a:cubicBezTo>
                    <a:pt x="2853" y="807"/>
                    <a:pt x="2845" y="775"/>
                    <a:pt x="2821" y="783"/>
                  </a:cubicBezTo>
                  <a:cubicBezTo>
                    <a:pt x="2806" y="783"/>
                    <a:pt x="2806" y="783"/>
                    <a:pt x="2806" y="767"/>
                  </a:cubicBezTo>
                  <a:cubicBezTo>
                    <a:pt x="2806" y="744"/>
                    <a:pt x="2813" y="649"/>
                    <a:pt x="2790" y="617"/>
                  </a:cubicBezTo>
                  <a:cubicBezTo>
                    <a:pt x="2758" y="585"/>
                    <a:pt x="2766" y="554"/>
                    <a:pt x="2750" y="530"/>
                  </a:cubicBezTo>
                  <a:cubicBezTo>
                    <a:pt x="2726" y="498"/>
                    <a:pt x="2734" y="491"/>
                    <a:pt x="2719" y="459"/>
                  </a:cubicBezTo>
                  <a:cubicBezTo>
                    <a:pt x="2703" y="427"/>
                    <a:pt x="2711" y="396"/>
                    <a:pt x="2703" y="380"/>
                  </a:cubicBezTo>
                  <a:cubicBezTo>
                    <a:pt x="2695" y="372"/>
                    <a:pt x="2695" y="364"/>
                    <a:pt x="2687" y="348"/>
                  </a:cubicBezTo>
                  <a:cubicBezTo>
                    <a:pt x="2679" y="348"/>
                    <a:pt x="2671" y="348"/>
                    <a:pt x="2663" y="348"/>
                  </a:cubicBezTo>
                  <a:cubicBezTo>
                    <a:pt x="2624" y="356"/>
                    <a:pt x="2609" y="293"/>
                    <a:pt x="2601" y="293"/>
                  </a:cubicBezTo>
                  <a:cubicBezTo>
                    <a:pt x="2593" y="293"/>
                    <a:pt x="2561" y="269"/>
                    <a:pt x="2546" y="245"/>
                  </a:cubicBezTo>
                  <a:cubicBezTo>
                    <a:pt x="2530" y="222"/>
                    <a:pt x="2467" y="198"/>
                    <a:pt x="2435" y="198"/>
                  </a:cubicBezTo>
                  <a:cubicBezTo>
                    <a:pt x="2403" y="198"/>
                    <a:pt x="2411" y="182"/>
                    <a:pt x="2395" y="166"/>
                  </a:cubicBezTo>
                  <a:cubicBezTo>
                    <a:pt x="2372" y="143"/>
                    <a:pt x="2245" y="158"/>
                    <a:pt x="2214" y="158"/>
                  </a:cubicBezTo>
                  <a:cubicBezTo>
                    <a:pt x="2190" y="151"/>
                    <a:pt x="2190" y="166"/>
                    <a:pt x="2174" y="190"/>
                  </a:cubicBezTo>
                  <a:cubicBezTo>
                    <a:pt x="2150" y="214"/>
                    <a:pt x="2150" y="222"/>
                    <a:pt x="2143" y="206"/>
                  </a:cubicBezTo>
                  <a:cubicBezTo>
                    <a:pt x="2135" y="198"/>
                    <a:pt x="2119" y="182"/>
                    <a:pt x="2087" y="174"/>
                  </a:cubicBezTo>
                  <a:cubicBezTo>
                    <a:pt x="2048" y="174"/>
                    <a:pt x="2048" y="158"/>
                    <a:pt x="2040" y="143"/>
                  </a:cubicBezTo>
                  <a:cubicBezTo>
                    <a:pt x="2032" y="119"/>
                    <a:pt x="1984" y="95"/>
                    <a:pt x="1984" y="95"/>
                  </a:cubicBezTo>
                  <a:cubicBezTo>
                    <a:pt x="1605" y="111"/>
                    <a:pt x="285" y="16"/>
                    <a:pt x="63" y="0"/>
                  </a:cubicBezTo>
                  <a:cubicBezTo>
                    <a:pt x="0" y="957"/>
                    <a:pt x="0" y="957"/>
                    <a:pt x="0" y="957"/>
                  </a:cubicBezTo>
                  <a:cubicBezTo>
                    <a:pt x="285" y="981"/>
                    <a:pt x="514" y="996"/>
                    <a:pt x="625" y="981"/>
                  </a:cubicBezTo>
                  <a:cubicBezTo>
                    <a:pt x="625" y="981"/>
                    <a:pt x="688" y="965"/>
                    <a:pt x="696" y="1028"/>
                  </a:cubicBezTo>
                  <a:cubicBezTo>
                    <a:pt x="704" y="1044"/>
                    <a:pt x="696" y="1218"/>
                    <a:pt x="680" y="1463"/>
                  </a:cubicBezTo>
                  <a:cubicBezTo>
                    <a:pt x="909" y="1471"/>
                    <a:pt x="2474" y="1550"/>
                    <a:pt x="3098" y="1510"/>
                  </a:cubicBezTo>
                </a:path>
              </a:pathLst>
            </a:custGeom>
            <a:solidFill>
              <a:schemeClr val="accent6"/>
            </a:solidFill>
            <a:ln>
              <a:solidFill>
                <a:schemeClr val="bg2"/>
              </a:solidFill>
            </a:ln>
            <a:effectLst/>
          </p:spPr>
          <p:txBody>
            <a:bodyPr wrap="none" anchor="ctr"/>
            <a:lstStyle/>
            <a:p>
              <a:endParaRPr lang="en-US"/>
            </a:p>
          </p:txBody>
        </p:sp>
        <p:sp>
          <p:nvSpPr>
            <p:cNvPr id="74" name="Freeform 351"/>
            <p:cNvSpPr>
              <a:spLocks noChangeArrowheads="1"/>
            </p:cNvSpPr>
            <p:nvPr/>
          </p:nvSpPr>
          <p:spPr bwMode="auto">
            <a:xfrm>
              <a:off x="10875467" y="5120026"/>
              <a:ext cx="1637430" cy="807118"/>
            </a:xfrm>
            <a:custGeom>
              <a:avLst/>
              <a:gdLst>
                <a:gd name="T0" fmla="*/ 2648 w 3115"/>
                <a:gd name="T1" fmla="*/ 1534 h 1535"/>
                <a:gd name="T2" fmla="*/ 688 w 3115"/>
                <a:gd name="T3" fmla="*/ 1471 h 1535"/>
                <a:gd name="T4" fmla="*/ 633 w 3115"/>
                <a:gd name="T5" fmla="*/ 989 h 1535"/>
                <a:gd name="T6" fmla="*/ 0 w 3115"/>
                <a:gd name="T7" fmla="*/ 973 h 1535"/>
                <a:gd name="T8" fmla="*/ 71 w 3115"/>
                <a:gd name="T9" fmla="*/ 0 h 1535"/>
                <a:gd name="T10" fmla="*/ 1992 w 3115"/>
                <a:gd name="T11" fmla="*/ 95 h 1535"/>
                <a:gd name="T12" fmla="*/ 2048 w 3115"/>
                <a:gd name="T13" fmla="*/ 151 h 1535"/>
                <a:gd name="T14" fmla="*/ 2151 w 3115"/>
                <a:gd name="T15" fmla="*/ 214 h 1535"/>
                <a:gd name="T16" fmla="*/ 2182 w 3115"/>
                <a:gd name="T17" fmla="*/ 182 h 1535"/>
                <a:gd name="T18" fmla="*/ 2332 w 3115"/>
                <a:gd name="T19" fmla="*/ 159 h 1535"/>
                <a:gd name="T20" fmla="*/ 2443 w 3115"/>
                <a:gd name="T21" fmla="*/ 206 h 1535"/>
                <a:gd name="T22" fmla="*/ 2624 w 3115"/>
                <a:gd name="T23" fmla="*/ 309 h 1535"/>
                <a:gd name="T24" fmla="*/ 2695 w 3115"/>
                <a:gd name="T25" fmla="*/ 356 h 1535"/>
                <a:gd name="T26" fmla="*/ 2711 w 3115"/>
                <a:gd name="T27" fmla="*/ 388 h 1535"/>
                <a:gd name="T28" fmla="*/ 2742 w 3115"/>
                <a:gd name="T29" fmla="*/ 490 h 1535"/>
                <a:gd name="T30" fmla="*/ 2798 w 3115"/>
                <a:gd name="T31" fmla="*/ 625 h 1535"/>
                <a:gd name="T32" fmla="*/ 2814 w 3115"/>
                <a:gd name="T33" fmla="*/ 783 h 1535"/>
                <a:gd name="T34" fmla="*/ 2837 w 3115"/>
                <a:gd name="T35" fmla="*/ 783 h 1535"/>
                <a:gd name="T36" fmla="*/ 2869 w 3115"/>
                <a:gd name="T37" fmla="*/ 854 h 1535"/>
                <a:gd name="T38" fmla="*/ 2893 w 3115"/>
                <a:gd name="T39" fmla="*/ 933 h 1535"/>
                <a:gd name="T40" fmla="*/ 2916 w 3115"/>
                <a:gd name="T41" fmla="*/ 1052 h 1535"/>
                <a:gd name="T42" fmla="*/ 2901 w 3115"/>
                <a:gd name="T43" fmla="*/ 1202 h 1535"/>
                <a:gd name="T44" fmla="*/ 2924 w 3115"/>
                <a:gd name="T45" fmla="*/ 1202 h 1535"/>
                <a:gd name="T46" fmla="*/ 2964 w 3115"/>
                <a:gd name="T47" fmla="*/ 1289 h 1535"/>
                <a:gd name="T48" fmla="*/ 3003 w 3115"/>
                <a:gd name="T49" fmla="*/ 1360 h 1535"/>
                <a:gd name="T50" fmla="*/ 3051 w 3115"/>
                <a:gd name="T51" fmla="*/ 1471 h 1535"/>
                <a:gd name="T52" fmla="*/ 3114 w 3115"/>
                <a:gd name="T53" fmla="*/ 1526 h 1535"/>
                <a:gd name="T54" fmla="*/ 696 w 3115"/>
                <a:gd name="T55" fmla="*/ 1463 h 1535"/>
                <a:gd name="T56" fmla="*/ 2648 w 3115"/>
                <a:gd name="T57" fmla="*/ 1526 h 1535"/>
                <a:gd name="T58" fmla="*/ 3074 w 3115"/>
                <a:gd name="T59" fmla="*/ 1502 h 1535"/>
                <a:gd name="T60" fmla="*/ 3027 w 3115"/>
                <a:gd name="T61" fmla="*/ 1400 h 1535"/>
                <a:gd name="T62" fmla="*/ 2956 w 3115"/>
                <a:gd name="T63" fmla="*/ 1289 h 1535"/>
                <a:gd name="T64" fmla="*/ 2924 w 3115"/>
                <a:gd name="T65" fmla="*/ 1210 h 1535"/>
                <a:gd name="T66" fmla="*/ 2893 w 3115"/>
                <a:gd name="T67" fmla="*/ 1210 h 1535"/>
                <a:gd name="T68" fmla="*/ 2908 w 3115"/>
                <a:gd name="T69" fmla="*/ 1060 h 1535"/>
                <a:gd name="T70" fmla="*/ 2893 w 3115"/>
                <a:gd name="T71" fmla="*/ 941 h 1535"/>
                <a:gd name="T72" fmla="*/ 2861 w 3115"/>
                <a:gd name="T73" fmla="*/ 854 h 1535"/>
                <a:gd name="T74" fmla="*/ 2829 w 3115"/>
                <a:gd name="T75" fmla="*/ 791 h 1535"/>
                <a:gd name="T76" fmla="*/ 2805 w 3115"/>
                <a:gd name="T77" fmla="*/ 775 h 1535"/>
                <a:gd name="T78" fmla="*/ 2766 w 3115"/>
                <a:gd name="T79" fmla="*/ 570 h 1535"/>
                <a:gd name="T80" fmla="*/ 2719 w 3115"/>
                <a:gd name="T81" fmla="*/ 467 h 1535"/>
                <a:gd name="T82" fmla="*/ 2695 w 3115"/>
                <a:gd name="T83" fmla="*/ 364 h 1535"/>
                <a:gd name="T84" fmla="*/ 2663 w 3115"/>
                <a:gd name="T85" fmla="*/ 364 h 1535"/>
                <a:gd name="T86" fmla="*/ 2554 w 3115"/>
                <a:gd name="T87" fmla="*/ 253 h 1535"/>
                <a:gd name="T88" fmla="*/ 2395 w 3115"/>
                <a:gd name="T89" fmla="*/ 174 h 1535"/>
                <a:gd name="T90" fmla="*/ 2222 w 3115"/>
                <a:gd name="T91" fmla="*/ 166 h 1535"/>
                <a:gd name="T92" fmla="*/ 2158 w 3115"/>
                <a:gd name="T93" fmla="*/ 230 h 1535"/>
                <a:gd name="T94" fmla="*/ 2087 w 3115"/>
                <a:gd name="T95" fmla="*/ 190 h 1535"/>
                <a:gd name="T96" fmla="*/ 1984 w 3115"/>
                <a:gd name="T97" fmla="*/ 103 h 1535"/>
                <a:gd name="T98" fmla="*/ 8 w 3115"/>
                <a:gd name="T99" fmla="*/ 965 h 1535"/>
                <a:gd name="T100" fmla="*/ 648 w 3115"/>
                <a:gd name="T101" fmla="*/ 981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15" h="1535">
                  <a:moveTo>
                    <a:pt x="2648" y="1534"/>
                  </a:moveTo>
                  <a:lnTo>
                    <a:pt x="2648" y="1534"/>
                  </a:lnTo>
                  <a:lnTo>
                    <a:pt x="2648" y="1534"/>
                  </a:lnTo>
                  <a:cubicBezTo>
                    <a:pt x="1921" y="1534"/>
                    <a:pt x="886" y="1487"/>
                    <a:pt x="688" y="1471"/>
                  </a:cubicBezTo>
                  <a:lnTo>
                    <a:pt x="688" y="1471"/>
                  </a:lnTo>
                  <a:lnTo>
                    <a:pt x="688" y="1471"/>
                  </a:lnTo>
                  <a:cubicBezTo>
                    <a:pt x="696" y="1202"/>
                    <a:pt x="704" y="1052"/>
                    <a:pt x="704" y="1036"/>
                  </a:cubicBezTo>
                  <a:cubicBezTo>
                    <a:pt x="696" y="996"/>
                    <a:pt x="672" y="989"/>
                    <a:pt x="648" y="989"/>
                  </a:cubicBezTo>
                  <a:cubicBezTo>
                    <a:pt x="640" y="989"/>
                    <a:pt x="633" y="989"/>
                    <a:pt x="633" y="989"/>
                  </a:cubicBezTo>
                  <a:cubicBezTo>
                    <a:pt x="601" y="996"/>
                    <a:pt x="553" y="996"/>
                    <a:pt x="498" y="996"/>
                  </a:cubicBezTo>
                  <a:cubicBezTo>
                    <a:pt x="388" y="996"/>
                    <a:pt x="222" y="989"/>
                    <a:pt x="8" y="973"/>
                  </a:cubicBezTo>
                  <a:cubicBezTo>
                    <a:pt x="0" y="973"/>
                    <a:pt x="0" y="973"/>
                    <a:pt x="0" y="973"/>
                  </a:cubicBezTo>
                  <a:cubicBezTo>
                    <a:pt x="0" y="965"/>
                    <a:pt x="0" y="965"/>
                    <a:pt x="0" y="965"/>
                  </a:cubicBezTo>
                  <a:cubicBezTo>
                    <a:pt x="71" y="0"/>
                    <a:pt x="71" y="0"/>
                    <a:pt x="71" y="0"/>
                  </a:cubicBezTo>
                  <a:lnTo>
                    <a:pt x="71" y="0"/>
                  </a:lnTo>
                  <a:cubicBezTo>
                    <a:pt x="293" y="16"/>
                    <a:pt x="1399" y="95"/>
                    <a:pt x="1874" y="95"/>
                  </a:cubicBezTo>
                  <a:cubicBezTo>
                    <a:pt x="1921" y="95"/>
                    <a:pt x="1961" y="95"/>
                    <a:pt x="1992" y="95"/>
                  </a:cubicBezTo>
                  <a:lnTo>
                    <a:pt x="1992" y="95"/>
                  </a:lnTo>
                  <a:lnTo>
                    <a:pt x="1992" y="95"/>
                  </a:lnTo>
                  <a:cubicBezTo>
                    <a:pt x="1992" y="95"/>
                    <a:pt x="2040" y="127"/>
                    <a:pt x="2048" y="151"/>
                  </a:cubicBezTo>
                  <a:lnTo>
                    <a:pt x="2048" y="151"/>
                  </a:lnTo>
                  <a:cubicBezTo>
                    <a:pt x="2056" y="166"/>
                    <a:pt x="2063" y="174"/>
                    <a:pt x="2095" y="182"/>
                  </a:cubicBezTo>
                  <a:cubicBezTo>
                    <a:pt x="2127" y="182"/>
                    <a:pt x="2143" y="198"/>
                    <a:pt x="2151" y="214"/>
                  </a:cubicBezTo>
                  <a:lnTo>
                    <a:pt x="2151" y="214"/>
                  </a:lnTo>
                  <a:lnTo>
                    <a:pt x="2158" y="222"/>
                  </a:lnTo>
                  <a:cubicBezTo>
                    <a:pt x="2158" y="222"/>
                    <a:pt x="2166" y="206"/>
                    <a:pt x="2174" y="198"/>
                  </a:cubicBezTo>
                  <a:cubicBezTo>
                    <a:pt x="2182" y="190"/>
                    <a:pt x="2182" y="190"/>
                    <a:pt x="2182" y="182"/>
                  </a:cubicBezTo>
                  <a:cubicBezTo>
                    <a:pt x="2198" y="166"/>
                    <a:pt x="2198" y="159"/>
                    <a:pt x="2222" y="159"/>
                  </a:cubicBezTo>
                  <a:cubicBezTo>
                    <a:pt x="2229" y="159"/>
                    <a:pt x="2253" y="159"/>
                    <a:pt x="2269" y="159"/>
                  </a:cubicBezTo>
                  <a:cubicBezTo>
                    <a:pt x="2293" y="159"/>
                    <a:pt x="2316" y="159"/>
                    <a:pt x="2332" y="159"/>
                  </a:cubicBezTo>
                  <a:cubicBezTo>
                    <a:pt x="2372" y="159"/>
                    <a:pt x="2395" y="159"/>
                    <a:pt x="2403" y="166"/>
                  </a:cubicBezTo>
                  <a:cubicBezTo>
                    <a:pt x="2411" y="174"/>
                    <a:pt x="2411" y="182"/>
                    <a:pt x="2411" y="190"/>
                  </a:cubicBezTo>
                  <a:cubicBezTo>
                    <a:pt x="2419" y="198"/>
                    <a:pt x="2427" y="206"/>
                    <a:pt x="2443" y="206"/>
                  </a:cubicBezTo>
                  <a:cubicBezTo>
                    <a:pt x="2475" y="206"/>
                    <a:pt x="2538" y="222"/>
                    <a:pt x="2554" y="253"/>
                  </a:cubicBezTo>
                  <a:cubicBezTo>
                    <a:pt x="2577" y="277"/>
                    <a:pt x="2601" y="293"/>
                    <a:pt x="2609" y="293"/>
                  </a:cubicBezTo>
                  <a:cubicBezTo>
                    <a:pt x="2617" y="293"/>
                    <a:pt x="2616" y="301"/>
                    <a:pt x="2624" y="309"/>
                  </a:cubicBezTo>
                  <a:cubicBezTo>
                    <a:pt x="2632" y="332"/>
                    <a:pt x="2648" y="356"/>
                    <a:pt x="2663" y="356"/>
                  </a:cubicBezTo>
                  <a:cubicBezTo>
                    <a:pt x="2671" y="356"/>
                    <a:pt x="2671" y="356"/>
                    <a:pt x="2671" y="356"/>
                  </a:cubicBezTo>
                  <a:cubicBezTo>
                    <a:pt x="2679" y="356"/>
                    <a:pt x="2687" y="356"/>
                    <a:pt x="2695" y="356"/>
                  </a:cubicBezTo>
                  <a:cubicBezTo>
                    <a:pt x="2703" y="356"/>
                    <a:pt x="2703" y="356"/>
                    <a:pt x="2703" y="356"/>
                  </a:cubicBezTo>
                  <a:cubicBezTo>
                    <a:pt x="2703" y="364"/>
                    <a:pt x="2703" y="364"/>
                    <a:pt x="2703" y="364"/>
                  </a:cubicBezTo>
                  <a:cubicBezTo>
                    <a:pt x="2703" y="372"/>
                    <a:pt x="2711" y="380"/>
                    <a:pt x="2711" y="388"/>
                  </a:cubicBezTo>
                  <a:cubicBezTo>
                    <a:pt x="2719" y="396"/>
                    <a:pt x="2719" y="404"/>
                    <a:pt x="2719" y="419"/>
                  </a:cubicBezTo>
                  <a:cubicBezTo>
                    <a:pt x="2719" y="427"/>
                    <a:pt x="2719" y="443"/>
                    <a:pt x="2727" y="467"/>
                  </a:cubicBezTo>
                  <a:cubicBezTo>
                    <a:pt x="2734" y="475"/>
                    <a:pt x="2734" y="483"/>
                    <a:pt x="2742" y="490"/>
                  </a:cubicBezTo>
                  <a:cubicBezTo>
                    <a:pt x="2742" y="506"/>
                    <a:pt x="2750" y="514"/>
                    <a:pt x="2758" y="530"/>
                  </a:cubicBezTo>
                  <a:cubicBezTo>
                    <a:pt x="2766" y="546"/>
                    <a:pt x="2774" y="562"/>
                    <a:pt x="2774" y="570"/>
                  </a:cubicBezTo>
                  <a:cubicBezTo>
                    <a:pt x="2782" y="585"/>
                    <a:pt x="2782" y="601"/>
                    <a:pt x="2798" y="625"/>
                  </a:cubicBezTo>
                  <a:cubicBezTo>
                    <a:pt x="2821" y="649"/>
                    <a:pt x="2814" y="720"/>
                    <a:pt x="2814" y="759"/>
                  </a:cubicBezTo>
                  <a:cubicBezTo>
                    <a:pt x="2814" y="767"/>
                    <a:pt x="2814" y="767"/>
                    <a:pt x="2814" y="775"/>
                  </a:cubicBezTo>
                  <a:lnTo>
                    <a:pt x="2814" y="783"/>
                  </a:lnTo>
                  <a:cubicBezTo>
                    <a:pt x="2814" y="791"/>
                    <a:pt x="2814" y="791"/>
                    <a:pt x="2821" y="791"/>
                  </a:cubicBezTo>
                  <a:lnTo>
                    <a:pt x="2829" y="783"/>
                  </a:lnTo>
                  <a:lnTo>
                    <a:pt x="2837" y="783"/>
                  </a:lnTo>
                  <a:cubicBezTo>
                    <a:pt x="2853" y="783"/>
                    <a:pt x="2869" y="815"/>
                    <a:pt x="2869" y="815"/>
                  </a:cubicBezTo>
                  <a:lnTo>
                    <a:pt x="2869" y="815"/>
                  </a:lnTo>
                  <a:cubicBezTo>
                    <a:pt x="2869" y="815"/>
                    <a:pt x="2869" y="838"/>
                    <a:pt x="2869" y="854"/>
                  </a:cubicBezTo>
                  <a:cubicBezTo>
                    <a:pt x="2861" y="862"/>
                    <a:pt x="2869" y="862"/>
                    <a:pt x="2877" y="870"/>
                  </a:cubicBezTo>
                  <a:cubicBezTo>
                    <a:pt x="2885" y="870"/>
                    <a:pt x="2893" y="878"/>
                    <a:pt x="2893" y="886"/>
                  </a:cubicBezTo>
                  <a:cubicBezTo>
                    <a:pt x="2885" y="910"/>
                    <a:pt x="2885" y="925"/>
                    <a:pt x="2893" y="933"/>
                  </a:cubicBezTo>
                  <a:cubicBezTo>
                    <a:pt x="2908" y="941"/>
                    <a:pt x="2908" y="973"/>
                    <a:pt x="2893" y="996"/>
                  </a:cubicBezTo>
                  <a:cubicBezTo>
                    <a:pt x="2885" y="1020"/>
                    <a:pt x="2885" y="1020"/>
                    <a:pt x="2901" y="1036"/>
                  </a:cubicBezTo>
                  <a:cubicBezTo>
                    <a:pt x="2908" y="1044"/>
                    <a:pt x="2908" y="1044"/>
                    <a:pt x="2916" y="1052"/>
                  </a:cubicBezTo>
                  <a:cubicBezTo>
                    <a:pt x="2932" y="1076"/>
                    <a:pt x="2916" y="1123"/>
                    <a:pt x="2908" y="1154"/>
                  </a:cubicBezTo>
                  <a:cubicBezTo>
                    <a:pt x="2901" y="1170"/>
                    <a:pt x="2901" y="1186"/>
                    <a:pt x="2901" y="1194"/>
                  </a:cubicBezTo>
                  <a:cubicBezTo>
                    <a:pt x="2901" y="1202"/>
                    <a:pt x="2901" y="1202"/>
                    <a:pt x="2901" y="1202"/>
                  </a:cubicBezTo>
                  <a:lnTo>
                    <a:pt x="2901" y="1202"/>
                  </a:lnTo>
                  <a:cubicBezTo>
                    <a:pt x="2908" y="1202"/>
                    <a:pt x="2908" y="1202"/>
                    <a:pt x="2908" y="1202"/>
                  </a:cubicBezTo>
                  <a:cubicBezTo>
                    <a:pt x="2916" y="1202"/>
                    <a:pt x="2916" y="1202"/>
                    <a:pt x="2924" y="1202"/>
                  </a:cubicBezTo>
                  <a:cubicBezTo>
                    <a:pt x="2932" y="1202"/>
                    <a:pt x="2940" y="1210"/>
                    <a:pt x="2940" y="1226"/>
                  </a:cubicBezTo>
                  <a:cubicBezTo>
                    <a:pt x="2940" y="1242"/>
                    <a:pt x="2940" y="1257"/>
                    <a:pt x="2956" y="1273"/>
                  </a:cubicBezTo>
                  <a:cubicBezTo>
                    <a:pt x="2964" y="1289"/>
                    <a:pt x="2964" y="1289"/>
                    <a:pt x="2964" y="1289"/>
                  </a:cubicBezTo>
                  <a:lnTo>
                    <a:pt x="2964" y="1289"/>
                  </a:lnTo>
                  <a:cubicBezTo>
                    <a:pt x="2956" y="1297"/>
                    <a:pt x="2956" y="1305"/>
                    <a:pt x="2956" y="1313"/>
                  </a:cubicBezTo>
                  <a:cubicBezTo>
                    <a:pt x="2964" y="1336"/>
                    <a:pt x="2980" y="1344"/>
                    <a:pt x="3003" y="1360"/>
                  </a:cubicBezTo>
                  <a:cubicBezTo>
                    <a:pt x="3011" y="1368"/>
                    <a:pt x="3027" y="1376"/>
                    <a:pt x="3035" y="1392"/>
                  </a:cubicBezTo>
                  <a:cubicBezTo>
                    <a:pt x="3059" y="1416"/>
                    <a:pt x="3059" y="1431"/>
                    <a:pt x="3051" y="1447"/>
                  </a:cubicBezTo>
                  <a:cubicBezTo>
                    <a:pt x="3051" y="1455"/>
                    <a:pt x="3051" y="1463"/>
                    <a:pt x="3051" y="1471"/>
                  </a:cubicBezTo>
                  <a:cubicBezTo>
                    <a:pt x="3051" y="1487"/>
                    <a:pt x="3059" y="1494"/>
                    <a:pt x="3074" y="1494"/>
                  </a:cubicBezTo>
                  <a:cubicBezTo>
                    <a:pt x="3082" y="1494"/>
                    <a:pt x="3090" y="1502"/>
                    <a:pt x="3090" y="1502"/>
                  </a:cubicBezTo>
                  <a:cubicBezTo>
                    <a:pt x="3114" y="1526"/>
                    <a:pt x="3114" y="1526"/>
                    <a:pt x="3114" y="1526"/>
                  </a:cubicBezTo>
                  <a:cubicBezTo>
                    <a:pt x="3106" y="1526"/>
                    <a:pt x="3106" y="1526"/>
                    <a:pt x="3106" y="1526"/>
                  </a:cubicBezTo>
                  <a:cubicBezTo>
                    <a:pt x="2987" y="1526"/>
                    <a:pt x="2837" y="1534"/>
                    <a:pt x="2648" y="1534"/>
                  </a:cubicBezTo>
                  <a:close/>
                  <a:moveTo>
                    <a:pt x="696" y="1463"/>
                  </a:moveTo>
                  <a:lnTo>
                    <a:pt x="696" y="1463"/>
                  </a:lnTo>
                  <a:cubicBezTo>
                    <a:pt x="901" y="1479"/>
                    <a:pt x="1929" y="1526"/>
                    <a:pt x="2648" y="1526"/>
                  </a:cubicBezTo>
                  <a:lnTo>
                    <a:pt x="2648" y="1526"/>
                  </a:lnTo>
                  <a:cubicBezTo>
                    <a:pt x="2829" y="1526"/>
                    <a:pt x="2980" y="1526"/>
                    <a:pt x="3090" y="1518"/>
                  </a:cubicBezTo>
                  <a:cubicBezTo>
                    <a:pt x="3090" y="1510"/>
                    <a:pt x="3090" y="1510"/>
                    <a:pt x="3090" y="1510"/>
                  </a:cubicBezTo>
                  <a:cubicBezTo>
                    <a:pt x="3082" y="1502"/>
                    <a:pt x="3074" y="1502"/>
                    <a:pt x="3074" y="1502"/>
                  </a:cubicBezTo>
                  <a:cubicBezTo>
                    <a:pt x="3059" y="1502"/>
                    <a:pt x="3043" y="1494"/>
                    <a:pt x="3043" y="1471"/>
                  </a:cubicBezTo>
                  <a:cubicBezTo>
                    <a:pt x="3043" y="1463"/>
                    <a:pt x="3043" y="1455"/>
                    <a:pt x="3043" y="1447"/>
                  </a:cubicBezTo>
                  <a:cubicBezTo>
                    <a:pt x="3051" y="1431"/>
                    <a:pt x="3051" y="1416"/>
                    <a:pt x="3027" y="1400"/>
                  </a:cubicBezTo>
                  <a:cubicBezTo>
                    <a:pt x="3019" y="1384"/>
                    <a:pt x="3003" y="1376"/>
                    <a:pt x="2995" y="1368"/>
                  </a:cubicBezTo>
                  <a:cubicBezTo>
                    <a:pt x="2972" y="1352"/>
                    <a:pt x="2956" y="1336"/>
                    <a:pt x="2956" y="1313"/>
                  </a:cubicBezTo>
                  <a:cubicBezTo>
                    <a:pt x="2948" y="1297"/>
                    <a:pt x="2948" y="1289"/>
                    <a:pt x="2956" y="1289"/>
                  </a:cubicBezTo>
                  <a:cubicBezTo>
                    <a:pt x="2956" y="1289"/>
                    <a:pt x="2948" y="1281"/>
                    <a:pt x="2948" y="1273"/>
                  </a:cubicBezTo>
                  <a:cubicBezTo>
                    <a:pt x="2940" y="1265"/>
                    <a:pt x="2932" y="1242"/>
                    <a:pt x="2932" y="1226"/>
                  </a:cubicBezTo>
                  <a:cubicBezTo>
                    <a:pt x="2932" y="1218"/>
                    <a:pt x="2932" y="1210"/>
                    <a:pt x="2924" y="1210"/>
                  </a:cubicBezTo>
                  <a:lnTo>
                    <a:pt x="2916" y="1210"/>
                  </a:lnTo>
                  <a:cubicBezTo>
                    <a:pt x="2908" y="1210"/>
                    <a:pt x="2908" y="1210"/>
                    <a:pt x="2901" y="1210"/>
                  </a:cubicBezTo>
                  <a:cubicBezTo>
                    <a:pt x="2901" y="1210"/>
                    <a:pt x="2901" y="1210"/>
                    <a:pt x="2893" y="1210"/>
                  </a:cubicBezTo>
                  <a:cubicBezTo>
                    <a:pt x="2893" y="1202"/>
                    <a:pt x="2893" y="1202"/>
                    <a:pt x="2893" y="1194"/>
                  </a:cubicBezTo>
                  <a:cubicBezTo>
                    <a:pt x="2893" y="1186"/>
                    <a:pt x="2901" y="1170"/>
                    <a:pt x="2901" y="1154"/>
                  </a:cubicBezTo>
                  <a:cubicBezTo>
                    <a:pt x="2908" y="1123"/>
                    <a:pt x="2924" y="1083"/>
                    <a:pt x="2908" y="1060"/>
                  </a:cubicBezTo>
                  <a:cubicBezTo>
                    <a:pt x="2901" y="1052"/>
                    <a:pt x="2901" y="1044"/>
                    <a:pt x="2901" y="1044"/>
                  </a:cubicBezTo>
                  <a:cubicBezTo>
                    <a:pt x="2877" y="1020"/>
                    <a:pt x="2877" y="1020"/>
                    <a:pt x="2893" y="996"/>
                  </a:cubicBezTo>
                  <a:cubicBezTo>
                    <a:pt x="2901" y="973"/>
                    <a:pt x="2901" y="949"/>
                    <a:pt x="2893" y="941"/>
                  </a:cubicBezTo>
                  <a:cubicBezTo>
                    <a:pt x="2877" y="933"/>
                    <a:pt x="2877" y="910"/>
                    <a:pt x="2885" y="886"/>
                  </a:cubicBezTo>
                  <a:cubicBezTo>
                    <a:pt x="2885" y="878"/>
                    <a:pt x="2885" y="878"/>
                    <a:pt x="2877" y="878"/>
                  </a:cubicBezTo>
                  <a:cubicBezTo>
                    <a:pt x="2869" y="870"/>
                    <a:pt x="2853" y="870"/>
                    <a:pt x="2861" y="854"/>
                  </a:cubicBezTo>
                  <a:cubicBezTo>
                    <a:pt x="2861" y="838"/>
                    <a:pt x="2861" y="815"/>
                    <a:pt x="2861" y="815"/>
                  </a:cubicBezTo>
                  <a:cubicBezTo>
                    <a:pt x="2853" y="807"/>
                    <a:pt x="2845" y="791"/>
                    <a:pt x="2837" y="791"/>
                  </a:cubicBezTo>
                  <a:lnTo>
                    <a:pt x="2829" y="791"/>
                  </a:lnTo>
                  <a:cubicBezTo>
                    <a:pt x="2821" y="791"/>
                    <a:pt x="2821" y="791"/>
                    <a:pt x="2821" y="791"/>
                  </a:cubicBezTo>
                  <a:cubicBezTo>
                    <a:pt x="2814" y="791"/>
                    <a:pt x="2814" y="791"/>
                    <a:pt x="2805" y="791"/>
                  </a:cubicBezTo>
                  <a:cubicBezTo>
                    <a:pt x="2805" y="783"/>
                    <a:pt x="2805" y="775"/>
                    <a:pt x="2805" y="775"/>
                  </a:cubicBezTo>
                  <a:cubicBezTo>
                    <a:pt x="2805" y="767"/>
                    <a:pt x="2805" y="759"/>
                    <a:pt x="2805" y="759"/>
                  </a:cubicBezTo>
                  <a:cubicBezTo>
                    <a:pt x="2814" y="720"/>
                    <a:pt x="2814" y="657"/>
                    <a:pt x="2790" y="625"/>
                  </a:cubicBezTo>
                  <a:cubicBezTo>
                    <a:pt x="2774" y="609"/>
                    <a:pt x="2774" y="593"/>
                    <a:pt x="2766" y="570"/>
                  </a:cubicBezTo>
                  <a:cubicBezTo>
                    <a:pt x="2766" y="562"/>
                    <a:pt x="2766" y="546"/>
                    <a:pt x="2750" y="538"/>
                  </a:cubicBezTo>
                  <a:cubicBezTo>
                    <a:pt x="2742" y="514"/>
                    <a:pt x="2734" y="506"/>
                    <a:pt x="2734" y="490"/>
                  </a:cubicBezTo>
                  <a:cubicBezTo>
                    <a:pt x="2727" y="490"/>
                    <a:pt x="2727" y="483"/>
                    <a:pt x="2719" y="467"/>
                  </a:cubicBezTo>
                  <a:cubicBezTo>
                    <a:pt x="2711" y="451"/>
                    <a:pt x="2711" y="435"/>
                    <a:pt x="2711" y="419"/>
                  </a:cubicBezTo>
                  <a:cubicBezTo>
                    <a:pt x="2711" y="412"/>
                    <a:pt x="2711" y="396"/>
                    <a:pt x="2703" y="396"/>
                  </a:cubicBezTo>
                  <a:cubicBezTo>
                    <a:pt x="2703" y="388"/>
                    <a:pt x="2703" y="372"/>
                    <a:pt x="2695" y="364"/>
                  </a:cubicBezTo>
                  <a:lnTo>
                    <a:pt x="2695" y="364"/>
                  </a:lnTo>
                  <a:cubicBezTo>
                    <a:pt x="2687" y="364"/>
                    <a:pt x="2679" y="364"/>
                    <a:pt x="2671" y="364"/>
                  </a:cubicBezTo>
                  <a:cubicBezTo>
                    <a:pt x="2671" y="364"/>
                    <a:pt x="2671" y="364"/>
                    <a:pt x="2663" y="364"/>
                  </a:cubicBezTo>
                  <a:cubicBezTo>
                    <a:pt x="2640" y="364"/>
                    <a:pt x="2624" y="332"/>
                    <a:pt x="2617" y="317"/>
                  </a:cubicBezTo>
                  <a:cubicBezTo>
                    <a:pt x="2617" y="309"/>
                    <a:pt x="2609" y="301"/>
                    <a:pt x="2609" y="301"/>
                  </a:cubicBezTo>
                  <a:cubicBezTo>
                    <a:pt x="2601" y="301"/>
                    <a:pt x="2569" y="277"/>
                    <a:pt x="2554" y="253"/>
                  </a:cubicBezTo>
                  <a:cubicBezTo>
                    <a:pt x="2538" y="230"/>
                    <a:pt x="2475" y="214"/>
                    <a:pt x="2443" y="214"/>
                  </a:cubicBezTo>
                  <a:cubicBezTo>
                    <a:pt x="2419" y="214"/>
                    <a:pt x="2419" y="206"/>
                    <a:pt x="2411" y="190"/>
                  </a:cubicBezTo>
                  <a:cubicBezTo>
                    <a:pt x="2403" y="190"/>
                    <a:pt x="2403" y="182"/>
                    <a:pt x="2395" y="174"/>
                  </a:cubicBezTo>
                  <a:cubicBezTo>
                    <a:pt x="2395" y="174"/>
                    <a:pt x="2380" y="166"/>
                    <a:pt x="2332" y="166"/>
                  </a:cubicBezTo>
                  <a:cubicBezTo>
                    <a:pt x="2316" y="166"/>
                    <a:pt x="2293" y="166"/>
                    <a:pt x="2277" y="166"/>
                  </a:cubicBezTo>
                  <a:cubicBezTo>
                    <a:pt x="2253" y="166"/>
                    <a:pt x="2229" y="166"/>
                    <a:pt x="2222" y="166"/>
                  </a:cubicBezTo>
                  <a:cubicBezTo>
                    <a:pt x="2206" y="166"/>
                    <a:pt x="2198" y="174"/>
                    <a:pt x="2190" y="190"/>
                  </a:cubicBezTo>
                  <a:lnTo>
                    <a:pt x="2182" y="198"/>
                  </a:lnTo>
                  <a:cubicBezTo>
                    <a:pt x="2166" y="222"/>
                    <a:pt x="2166" y="230"/>
                    <a:pt x="2158" y="230"/>
                  </a:cubicBezTo>
                  <a:cubicBezTo>
                    <a:pt x="2151" y="230"/>
                    <a:pt x="2151" y="222"/>
                    <a:pt x="2151" y="222"/>
                  </a:cubicBezTo>
                  <a:cubicBezTo>
                    <a:pt x="2151" y="222"/>
                    <a:pt x="2143" y="222"/>
                    <a:pt x="2143" y="214"/>
                  </a:cubicBezTo>
                  <a:cubicBezTo>
                    <a:pt x="2135" y="206"/>
                    <a:pt x="2119" y="190"/>
                    <a:pt x="2087" y="190"/>
                  </a:cubicBezTo>
                  <a:cubicBezTo>
                    <a:pt x="2056" y="182"/>
                    <a:pt x="2048" y="174"/>
                    <a:pt x="2048" y="159"/>
                  </a:cubicBezTo>
                  <a:cubicBezTo>
                    <a:pt x="2040" y="151"/>
                    <a:pt x="2040" y="151"/>
                    <a:pt x="2040" y="151"/>
                  </a:cubicBezTo>
                  <a:cubicBezTo>
                    <a:pt x="2032" y="135"/>
                    <a:pt x="1992" y="111"/>
                    <a:pt x="1984" y="103"/>
                  </a:cubicBezTo>
                  <a:cubicBezTo>
                    <a:pt x="1961" y="103"/>
                    <a:pt x="1921" y="103"/>
                    <a:pt x="1874" y="103"/>
                  </a:cubicBezTo>
                  <a:cubicBezTo>
                    <a:pt x="1399" y="103"/>
                    <a:pt x="300" y="24"/>
                    <a:pt x="71" y="8"/>
                  </a:cubicBezTo>
                  <a:cubicBezTo>
                    <a:pt x="8" y="965"/>
                    <a:pt x="8" y="965"/>
                    <a:pt x="8" y="965"/>
                  </a:cubicBezTo>
                  <a:cubicBezTo>
                    <a:pt x="222" y="981"/>
                    <a:pt x="388" y="989"/>
                    <a:pt x="498" y="989"/>
                  </a:cubicBezTo>
                  <a:cubicBezTo>
                    <a:pt x="553" y="989"/>
                    <a:pt x="601" y="989"/>
                    <a:pt x="633" y="981"/>
                  </a:cubicBezTo>
                  <a:cubicBezTo>
                    <a:pt x="633" y="981"/>
                    <a:pt x="640" y="981"/>
                    <a:pt x="648" y="981"/>
                  </a:cubicBezTo>
                  <a:cubicBezTo>
                    <a:pt x="672" y="981"/>
                    <a:pt x="704" y="989"/>
                    <a:pt x="712" y="1036"/>
                  </a:cubicBezTo>
                  <a:cubicBezTo>
                    <a:pt x="712" y="1052"/>
                    <a:pt x="704" y="1194"/>
                    <a:pt x="696" y="1463"/>
                  </a:cubicBezTo>
                  <a:close/>
                </a:path>
              </a:pathLst>
            </a:custGeom>
            <a:solidFill>
              <a:schemeClr val="accent6"/>
            </a:solidFill>
            <a:ln>
              <a:solidFill>
                <a:schemeClr val="bg2"/>
              </a:solidFill>
            </a:ln>
            <a:effectLst/>
          </p:spPr>
          <p:txBody>
            <a:bodyPr wrap="none" anchor="ctr"/>
            <a:lstStyle/>
            <a:p>
              <a:endParaRPr lang="en-US"/>
            </a:p>
          </p:txBody>
        </p:sp>
        <p:sp>
          <p:nvSpPr>
            <p:cNvPr id="75" name="Freeform 352"/>
            <p:cNvSpPr>
              <a:spLocks noChangeArrowheads="1"/>
            </p:cNvSpPr>
            <p:nvPr/>
          </p:nvSpPr>
          <p:spPr bwMode="auto">
            <a:xfrm>
              <a:off x="11195531" y="5894674"/>
              <a:ext cx="1454204" cy="776968"/>
            </a:xfrm>
            <a:custGeom>
              <a:avLst/>
              <a:gdLst>
                <a:gd name="T0" fmla="*/ 2758 w 2767"/>
                <a:gd name="T1" fmla="*/ 529 h 1478"/>
                <a:gd name="T2" fmla="*/ 2758 w 2767"/>
                <a:gd name="T3" fmla="*/ 529 h 1478"/>
                <a:gd name="T4" fmla="*/ 2711 w 2767"/>
                <a:gd name="T5" fmla="*/ 419 h 1478"/>
                <a:gd name="T6" fmla="*/ 2655 w 2767"/>
                <a:gd name="T7" fmla="*/ 356 h 1478"/>
                <a:gd name="T8" fmla="*/ 2624 w 2767"/>
                <a:gd name="T9" fmla="*/ 300 h 1478"/>
                <a:gd name="T10" fmla="*/ 2560 w 2767"/>
                <a:gd name="T11" fmla="*/ 245 h 1478"/>
                <a:gd name="T12" fmla="*/ 2631 w 2767"/>
                <a:gd name="T13" fmla="*/ 182 h 1478"/>
                <a:gd name="T14" fmla="*/ 2655 w 2767"/>
                <a:gd name="T15" fmla="*/ 150 h 1478"/>
                <a:gd name="T16" fmla="*/ 2624 w 2767"/>
                <a:gd name="T17" fmla="*/ 103 h 1478"/>
                <a:gd name="T18" fmla="*/ 2584 w 2767"/>
                <a:gd name="T19" fmla="*/ 95 h 1478"/>
                <a:gd name="T20" fmla="*/ 2560 w 2767"/>
                <a:gd name="T21" fmla="*/ 118 h 1478"/>
                <a:gd name="T22" fmla="*/ 2497 w 2767"/>
                <a:gd name="T23" fmla="*/ 47 h 1478"/>
                <a:gd name="T24" fmla="*/ 79 w 2767"/>
                <a:gd name="T25" fmla="*/ 0 h 1478"/>
                <a:gd name="T26" fmla="*/ 0 w 2767"/>
                <a:gd name="T27" fmla="*/ 1414 h 1478"/>
                <a:gd name="T28" fmla="*/ 2758 w 2767"/>
                <a:gd name="T29" fmla="*/ 1469 h 1478"/>
                <a:gd name="T30" fmla="*/ 2758 w 2767"/>
                <a:gd name="T31" fmla="*/ 529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67" h="1478">
                  <a:moveTo>
                    <a:pt x="2758" y="529"/>
                  </a:moveTo>
                  <a:lnTo>
                    <a:pt x="2758" y="529"/>
                  </a:lnTo>
                  <a:cubicBezTo>
                    <a:pt x="2766" y="403"/>
                    <a:pt x="2726" y="442"/>
                    <a:pt x="2711" y="419"/>
                  </a:cubicBezTo>
                  <a:cubicBezTo>
                    <a:pt x="2687" y="395"/>
                    <a:pt x="2655" y="387"/>
                    <a:pt x="2655" y="356"/>
                  </a:cubicBezTo>
                  <a:cubicBezTo>
                    <a:pt x="2655" y="324"/>
                    <a:pt x="2655" y="324"/>
                    <a:pt x="2624" y="300"/>
                  </a:cubicBezTo>
                  <a:cubicBezTo>
                    <a:pt x="2584" y="276"/>
                    <a:pt x="2536" y="269"/>
                    <a:pt x="2560" y="245"/>
                  </a:cubicBezTo>
                  <a:cubicBezTo>
                    <a:pt x="2592" y="213"/>
                    <a:pt x="2608" y="189"/>
                    <a:pt x="2631" y="182"/>
                  </a:cubicBezTo>
                  <a:cubicBezTo>
                    <a:pt x="2655" y="174"/>
                    <a:pt x="2671" y="174"/>
                    <a:pt x="2655" y="150"/>
                  </a:cubicBezTo>
                  <a:cubicBezTo>
                    <a:pt x="2647" y="126"/>
                    <a:pt x="2624" y="126"/>
                    <a:pt x="2624" y="103"/>
                  </a:cubicBezTo>
                  <a:cubicBezTo>
                    <a:pt x="2624" y="79"/>
                    <a:pt x="2584" y="71"/>
                    <a:pt x="2584" y="95"/>
                  </a:cubicBezTo>
                  <a:cubicBezTo>
                    <a:pt x="2584" y="118"/>
                    <a:pt x="2584" y="134"/>
                    <a:pt x="2560" y="118"/>
                  </a:cubicBezTo>
                  <a:cubicBezTo>
                    <a:pt x="2545" y="103"/>
                    <a:pt x="2513" y="71"/>
                    <a:pt x="2497" y="47"/>
                  </a:cubicBezTo>
                  <a:cubicBezTo>
                    <a:pt x="1873" y="87"/>
                    <a:pt x="308" y="8"/>
                    <a:pt x="79" y="0"/>
                  </a:cubicBezTo>
                  <a:cubicBezTo>
                    <a:pt x="55" y="411"/>
                    <a:pt x="24" y="1019"/>
                    <a:pt x="0" y="1414"/>
                  </a:cubicBezTo>
                  <a:cubicBezTo>
                    <a:pt x="814" y="1461"/>
                    <a:pt x="1739" y="1477"/>
                    <a:pt x="2758" y="1469"/>
                  </a:cubicBezTo>
                  <a:cubicBezTo>
                    <a:pt x="2758" y="1469"/>
                    <a:pt x="2750" y="656"/>
                    <a:pt x="2758" y="529"/>
                  </a:cubicBezTo>
                </a:path>
              </a:pathLst>
            </a:custGeom>
            <a:solidFill>
              <a:schemeClr val="accent6"/>
            </a:solidFill>
            <a:ln>
              <a:solidFill>
                <a:schemeClr val="bg2"/>
              </a:solidFill>
            </a:ln>
            <a:effectLst/>
          </p:spPr>
          <p:txBody>
            <a:bodyPr wrap="none" anchor="ctr"/>
            <a:lstStyle/>
            <a:p>
              <a:endParaRPr lang="en-US"/>
            </a:p>
          </p:txBody>
        </p:sp>
        <p:sp>
          <p:nvSpPr>
            <p:cNvPr id="76" name="Freeform 353"/>
            <p:cNvSpPr>
              <a:spLocks noChangeArrowheads="1"/>
            </p:cNvSpPr>
            <p:nvPr/>
          </p:nvSpPr>
          <p:spPr bwMode="auto">
            <a:xfrm>
              <a:off x="11195531" y="5890036"/>
              <a:ext cx="1454204" cy="781607"/>
            </a:xfrm>
            <a:custGeom>
              <a:avLst/>
              <a:gdLst>
                <a:gd name="T0" fmla="*/ 2181 w 2767"/>
                <a:gd name="T1" fmla="*/ 1485 h 1486"/>
                <a:gd name="T2" fmla="*/ 0 w 2767"/>
                <a:gd name="T3" fmla="*/ 1430 h 1486"/>
                <a:gd name="T4" fmla="*/ 0 w 2767"/>
                <a:gd name="T5" fmla="*/ 1422 h 1486"/>
                <a:gd name="T6" fmla="*/ 79 w 2767"/>
                <a:gd name="T7" fmla="*/ 0 h 1486"/>
                <a:gd name="T8" fmla="*/ 2039 w 2767"/>
                <a:gd name="T9" fmla="*/ 63 h 1486"/>
                <a:gd name="T10" fmla="*/ 2497 w 2767"/>
                <a:gd name="T11" fmla="*/ 55 h 1486"/>
                <a:gd name="T12" fmla="*/ 2576 w 2767"/>
                <a:gd name="T13" fmla="*/ 126 h 1486"/>
                <a:gd name="T14" fmla="*/ 2600 w 2767"/>
                <a:gd name="T15" fmla="*/ 87 h 1486"/>
                <a:gd name="T16" fmla="*/ 2639 w 2767"/>
                <a:gd name="T17" fmla="*/ 134 h 1486"/>
                <a:gd name="T18" fmla="*/ 2663 w 2767"/>
                <a:gd name="T19" fmla="*/ 182 h 1486"/>
                <a:gd name="T20" fmla="*/ 2631 w 2767"/>
                <a:gd name="T21" fmla="*/ 197 h 1486"/>
                <a:gd name="T22" fmla="*/ 2568 w 2767"/>
                <a:gd name="T23" fmla="*/ 253 h 1486"/>
                <a:gd name="T24" fmla="*/ 2584 w 2767"/>
                <a:gd name="T25" fmla="*/ 284 h 1486"/>
                <a:gd name="T26" fmla="*/ 2631 w 2767"/>
                <a:gd name="T27" fmla="*/ 308 h 1486"/>
                <a:gd name="T28" fmla="*/ 2687 w 2767"/>
                <a:gd name="T29" fmla="*/ 403 h 1486"/>
                <a:gd name="T30" fmla="*/ 2726 w 2767"/>
                <a:gd name="T31" fmla="*/ 435 h 1486"/>
                <a:gd name="T32" fmla="*/ 2766 w 2767"/>
                <a:gd name="T33" fmla="*/ 1477 h 1486"/>
                <a:gd name="T34" fmla="*/ 2758 w 2767"/>
                <a:gd name="T35" fmla="*/ 1477 h 1486"/>
                <a:gd name="T36" fmla="*/ 8 w 2767"/>
                <a:gd name="T37" fmla="*/ 1422 h 1486"/>
                <a:gd name="T38" fmla="*/ 2181 w 2767"/>
                <a:gd name="T39" fmla="*/ 1477 h 1486"/>
                <a:gd name="T40" fmla="*/ 2758 w 2767"/>
                <a:gd name="T41" fmla="*/ 1469 h 1486"/>
                <a:gd name="T42" fmla="*/ 2726 w 2767"/>
                <a:gd name="T43" fmla="*/ 443 h 1486"/>
                <a:gd name="T44" fmla="*/ 2687 w 2767"/>
                <a:gd name="T45" fmla="*/ 411 h 1486"/>
                <a:gd name="T46" fmla="*/ 2631 w 2767"/>
                <a:gd name="T47" fmla="*/ 316 h 1486"/>
                <a:gd name="T48" fmla="*/ 2584 w 2767"/>
                <a:gd name="T49" fmla="*/ 292 h 1486"/>
                <a:gd name="T50" fmla="*/ 2560 w 2767"/>
                <a:gd name="T51" fmla="*/ 245 h 1486"/>
                <a:gd name="T52" fmla="*/ 2631 w 2767"/>
                <a:gd name="T53" fmla="*/ 190 h 1486"/>
                <a:gd name="T54" fmla="*/ 2663 w 2767"/>
                <a:gd name="T55" fmla="*/ 174 h 1486"/>
                <a:gd name="T56" fmla="*/ 2639 w 2767"/>
                <a:gd name="T57" fmla="*/ 134 h 1486"/>
                <a:gd name="T58" fmla="*/ 2600 w 2767"/>
                <a:gd name="T59" fmla="*/ 95 h 1486"/>
                <a:gd name="T60" fmla="*/ 2576 w 2767"/>
                <a:gd name="T61" fmla="*/ 134 h 1486"/>
                <a:gd name="T62" fmla="*/ 2489 w 2767"/>
                <a:gd name="T63" fmla="*/ 63 h 1486"/>
                <a:gd name="T64" fmla="*/ 87 w 2767"/>
                <a:gd name="T65" fmla="*/ 8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67" h="1486">
                  <a:moveTo>
                    <a:pt x="2181" y="1485"/>
                  </a:moveTo>
                  <a:lnTo>
                    <a:pt x="2181" y="1485"/>
                  </a:lnTo>
                  <a:lnTo>
                    <a:pt x="2181" y="1485"/>
                  </a:lnTo>
                  <a:cubicBezTo>
                    <a:pt x="1447" y="1485"/>
                    <a:pt x="711" y="1461"/>
                    <a:pt x="0" y="1430"/>
                  </a:cubicBezTo>
                  <a:lnTo>
                    <a:pt x="0" y="1430"/>
                  </a:lnTo>
                  <a:cubicBezTo>
                    <a:pt x="0" y="1422"/>
                    <a:pt x="0" y="1422"/>
                    <a:pt x="0" y="1422"/>
                  </a:cubicBezTo>
                  <a:cubicBezTo>
                    <a:pt x="24" y="1003"/>
                    <a:pt x="55" y="411"/>
                    <a:pt x="79" y="8"/>
                  </a:cubicBezTo>
                  <a:cubicBezTo>
                    <a:pt x="79" y="0"/>
                    <a:pt x="79" y="0"/>
                    <a:pt x="79" y="0"/>
                  </a:cubicBezTo>
                  <a:lnTo>
                    <a:pt x="79" y="0"/>
                  </a:lnTo>
                  <a:cubicBezTo>
                    <a:pt x="277" y="16"/>
                    <a:pt x="1312" y="63"/>
                    <a:pt x="2039" y="63"/>
                  </a:cubicBezTo>
                  <a:cubicBezTo>
                    <a:pt x="2228" y="63"/>
                    <a:pt x="2378" y="63"/>
                    <a:pt x="2497" y="55"/>
                  </a:cubicBezTo>
                  <a:lnTo>
                    <a:pt x="2497" y="55"/>
                  </a:lnTo>
                  <a:cubicBezTo>
                    <a:pt x="2568" y="126"/>
                    <a:pt x="2568" y="126"/>
                    <a:pt x="2568" y="126"/>
                  </a:cubicBezTo>
                  <a:lnTo>
                    <a:pt x="2576" y="126"/>
                  </a:lnTo>
                  <a:cubicBezTo>
                    <a:pt x="2576" y="126"/>
                    <a:pt x="2576" y="111"/>
                    <a:pt x="2576" y="103"/>
                  </a:cubicBezTo>
                  <a:cubicBezTo>
                    <a:pt x="2576" y="95"/>
                    <a:pt x="2584" y="87"/>
                    <a:pt x="2600" y="87"/>
                  </a:cubicBezTo>
                  <a:cubicBezTo>
                    <a:pt x="2608" y="87"/>
                    <a:pt x="2624" y="95"/>
                    <a:pt x="2624" y="111"/>
                  </a:cubicBezTo>
                  <a:cubicBezTo>
                    <a:pt x="2624" y="119"/>
                    <a:pt x="2631" y="126"/>
                    <a:pt x="2639" y="134"/>
                  </a:cubicBezTo>
                  <a:cubicBezTo>
                    <a:pt x="2647" y="142"/>
                    <a:pt x="2655" y="142"/>
                    <a:pt x="2663" y="158"/>
                  </a:cubicBezTo>
                  <a:cubicBezTo>
                    <a:pt x="2671" y="166"/>
                    <a:pt x="2671" y="174"/>
                    <a:pt x="2663" y="182"/>
                  </a:cubicBezTo>
                  <a:cubicBezTo>
                    <a:pt x="2663" y="190"/>
                    <a:pt x="2655" y="190"/>
                    <a:pt x="2639" y="190"/>
                  </a:cubicBezTo>
                  <a:cubicBezTo>
                    <a:pt x="2639" y="190"/>
                    <a:pt x="2639" y="190"/>
                    <a:pt x="2631" y="197"/>
                  </a:cubicBezTo>
                  <a:cubicBezTo>
                    <a:pt x="2616" y="197"/>
                    <a:pt x="2592" y="221"/>
                    <a:pt x="2568" y="245"/>
                  </a:cubicBezTo>
                  <a:cubicBezTo>
                    <a:pt x="2568" y="253"/>
                    <a:pt x="2568" y="253"/>
                    <a:pt x="2568" y="253"/>
                  </a:cubicBezTo>
                  <a:cubicBezTo>
                    <a:pt x="2560" y="261"/>
                    <a:pt x="2560" y="261"/>
                    <a:pt x="2560" y="269"/>
                  </a:cubicBezTo>
                  <a:cubicBezTo>
                    <a:pt x="2560" y="277"/>
                    <a:pt x="2576" y="277"/>
                    <a:pt x="2584" y="284"/>
                  </a:cubicBezTo>
                  <a:cubicBezTo>
                    <a:pt x="2600" y="292"/>
                    <a:pt x="2616" y="300"/>
                    <a:pt x="2624" y="308"/>
                  </a:cubicBezTo>
                  <a:cubicBezTo>
                    <a:pt x="2631" y="308"/>
                    <a:pt x="2631" y="308"/>
                    <a:pt x="2631" y="308"/>
                  </a:cubicBezTo>
                  <a:cubicBezTo>
                    <a:pt x="2663" y="332"/>
                    <a:pt x="2663" y="332"/>
                    <a:pt x="2663" y="364"/>
                  </a:cubicBezTo>
                  <a:cubicBezTo>
                    <a:pt x="2655" y="379"/>
                    <a:pt x="2671" y="395"/>
                    <a:pt x="2687" y="403"/>
                  </a:cubicBezTo>
                  <a:cubicBezTo>
                    <a:pt x="2695" y="411"/>
                    <a:pt x="2703" y="419"/>
                    <a:pt x="2711" y="427"/>
                  </a:cubicBezTo>
                  <a:cubicBezTo>
                    <a:pt x="2711" y="427"/>
                    <a:pt x="2718" y="435"/>
                    <a:pt x="2726" y="435"/>
                  </a:cubicBezTo>
                  <a:cubicBezTo>
                    <a:pt x="2750" y="443"/>
                    <a:pt x="2766" y="450"/>
                    <a:pt x="2758" y="537"/>
                  </a:cubicBezTo>
                  <a:cubicBezTo>
                    <a:pt x="2750" y="664"/>
                    <a:pt x="2766" y="1469"/>
                    <a:pt x="2766" y="1477"/>
                  </a:cubicBezTo>
                  <a:lnTo>
                    <a:pt x="2766" y="1477"/>
                  </a:lnTo>
                  <a:cubicBezTo>
                    <a:pt x="2758" y="1477"/>
                    <a:pt x="2758" y="1477"/>
                    <a:pt x="2758" y="1477"/>
                  </a:cubicBezTo>
                  <a:cubicBezTo>
                    <a:pt x="2568" y="1477"/>
                    <a:pt x="2378" y="1485"/>
                    <a:pt x="2181" y="1485"/>
                  </a:cubicBezTo>
                  <a:close/>
                  <a:moveTo>
                    <a:pt x="8" y="1422"/>
                  </a:moveTo>
                  <a:lnTo>
                    <a:pt x="8" y="1422"/>
                  </a:lnTo>
                  <a:cubicBezTo>
                    <a:pt x="711" y="1453"/>
                    <a:pt x="1447" y="1477"/>
                    <a:pt x="2181" y="1477"/>
                  </a:cubicBezTo>
                  <a:lnTo>
                    <a:pt x="2181" y="1477"/>
                  </a:lnTo>
                  <a:cubicBezTo>
                    <a:pt x="2371" y="1477"/>
                    <a:pt x="2568" y="1477"/>
                    <a:pt x="2758" y="1469"/>
                  </a:cubicBezTo>
                  <a:cubicBezTo>
                    <a:pt x="2758" y="1414"/>
                    <a:pt x="2750" y="664"/>
                    <a:pt x="2758" y="537"/>
                  </a:cubicBezTo>
                  <a:cubicBezTo>
                    <a:pt x="2758" y="450"/>
                    <a:pt x="2742" y="443"/>
                    <a:pt x="2726" y="443"/>
                  </a:cubicBezTo>
                  <a:cubicBezTo>
                    <a:pt x="2718" y="435"/>
                    <a:pt x="2711" y="435"/>
                    <a:pt x="2703" y="427"/>
                  </a:cubicBezTo>
                  <a:cubicBezTo>
                    <a:pt x="2695" y="427"/>
                    <a:pt x="2695" y="419"/>
                    <a:pt x="2687" y="411"/>
                  </a:cubicBezTo>
                  <a:cubicBezTo>
                    <a:pt x="2671" y="395"/>
                    <a:pt x="2647" y="387"/>
                    <a:pt x="2655" y="364"/>
                  </a:cubicBezTo>
                  <a:cubicBezTo>
                    <a:pt x="2655" y="332"/>
                    <a:pt x="2655" y="332"/>
                    <a:pt x="2631" y="316"/>
                  </a:cubicBezTo>
                  <a:cubicBezTo>
                    <a:pt x="2624" y="308"/>
                    <a:pt x="2624" y="308"/>
                    <a:pt x="2624" y="308"/>
                  </a:cubicBezTo>
                  <a:cubicBezTo>
                    <a:pt x="2608" y="300"/>
                    <a:pt x="2592" y="300"/>
                    <a:pt x="2584" y="292"/>
                  </a:cubicBezTo>
                  <a:cubicBezTo>
                    <a:pt x="2568" y="284"/>
                    <a:pt x="2552" y="277"/>
                    <a:pt x="2552" y="269"/>
                  </a:cubicBezTo>
                  <a:cubicBezTo>
                    <a:pt x="2552" y="261"/>
                    <a:pt x="2552" y="253"/>
                    <a:pt x="2560" y="245"/>
                  </a:cubicBezTo>
                  <a:lnTo>
                    <a:pt x="2560" y="245"/>
                  </a:lnTo>
                  <a:cubicBezTo>
                    <a:pt x="2592" y="213"/>
                    <a:pt x="2608" y="190"/>
                    <a:pt x="2631" y="190"/>
                  </a:cubicBezTo>
                  <a:lnTo>
                    <a:pt x="2639" y="182"/>
                  </a:lnTo>
                  <a:cubicBezTo>
                    <a:pt x="2647" y="182"/>
                    <a:pt x="2655" y="182"/>
                    <a:pt x="2663" y="174"/>
                  </a:cubicBezTo>
                  <a:cubicBezTo>
                    <a:pt x="2663" y="174"/>
                    <a:pt x="2663" y="166"/>
                    <a:pt x="2655" y="158"/>
                  </a:cubicBezTo>
                  <a:cubicBezTo>
                    <a:pt x="2647" y="150"/>
                    <a:pt x="2639" y="142"/>
                    <a:pt x="2639" y="134"/>
                  </a:cubicBezTo>
                  <a:cubicBezTo>
                    <a:pt x="2624" y="126"/>
                    <a:pt x="2616" y="126"/>
                    <a:pt x="2616" y="111"/>
                  </a:cubicBezTo>
                  <a:cubicBezTo>
                    <a:pt x="2616" y="95"/>
                    <a:pt x="2608" y="95"/>
                    <a:pt x="2600" y="95"/>
                  </a:cubicBezTo>
                  <a:cubicBezTo>
                    <a:pt x="2592" y="95"/>
                    <a:pt x="2584" y="95"/>
                    <a:pt x="2584" y="103"/>
                  </a:cubicBezTo>
                  <a:cubicBezTo>
                    <a:pt x="2584" y="119"/>
                    <a:pt x="2584" y="134"/>
                    <a:pt x="2576" y="134"/>
                  </a:cubicBezTo>
                  <a:cubicBezTo>
                    <a:pt x="2568" y="134"/>
                    <a:pt x="2568" y="134"/>
                    <a:pt x="2560" y="126"/>
                  </a:cubicBezTo>
                  <a:cubicBezTo>
                    <a:pt x="2489" y="63"/>
                    <a:pt x="2489" y="63"/>
                    <a:pt x="2489" y="63"/>
                  </a:cubicBezTo>
                  <a:cubicBezTo>
                    <a:pt x="2378" y="63"/>
                    <a:pt x="2220" y="71"/>
                    <a:pt x="2039" y="71"/>
                  </a:cubicBezTo>
                  <a:cubicBezTo>
                    <a:pt x="1320" y="71"/>
                    <a:pt x="292" y="24"/>
                    <a:pt x="87" y="8"/>
                  </a:cubicBezTo>
                  <a:cubicBezTo>
                    <a:pt x="63" y="411"/>
                    <a:pt x="31" y="995"/>
                    <a:pt x="8" y="1422"/>
                  </a:cubicBezTo>
                  <a:close/>
                </a:path>
              </a:pathLst>
            </a:custGeom>
            <a:solidFill>
              <a:schemeClr val="accent6"/>
            </a:solidFill>
            <a:ln>
              <a:solidFill>
                <a:schemeClr val="bg2"/>
              </a:solidFill>
            </a:ln>
            <a:effectLst/>
          </p:spPr>
          <p:txBody>
            <a:bodyPr wrap="none" anchor="ctr"/>
            <a:lstStyle/>
            <a:p>
              <a:endParaRPr lang="en-US"/>
            </a:p>
          </p:txBody>
        </p:sp>
        <p:sp>
          <p:nvSpPr>
            <p:cNvPr id="77" name="Freeform 384"/>
            <p:cNvSpPr>
              <a:spLocks noChangeArrowheads="1"/>
            </p:cNvSpPr>
            <p:nvPr/>
          </p:nvSpPr>
          <p:spPr bwMode="auto">
            <a:xfrm>
              <a:off x="14166561" y="7963495"/>
              <a:ext cx="1809058" cy="1393904"/>
            </a:xfrm>
            <a:custGeom>
              <a:avLst/>
              <a:gdLst>
                <a:gd name="T0" fmla="*/ 3392 w 3440"/>
                <a:gd name="T1" fmla="*/ 2403 h 2649"/>
                <a:gd name="T2" fmla="*/ 3431 w 3440"/>
                <a:gd name="T3" fmla="*/ 2063 h 2649"/>
                <a:gd name="T4" fmla="*/ 3052 w 3440"/>
                <a:gd name="T5" fmla="*/ 1146 h 2649"/>
                <a:gd name="T6" fmla="*/ 2981 w 3440"/>
                <a:gd name="T7" fmla="*/ 1027 h 2649"/>
                <a:gd name="T8" fmla="*/ 2965 w 3440"/>
                <a:gd name="T9" fmla="*/ 948 h 2649"/>
                <a:gd name="T10" fmla="*/ 3052 w 3440"/>
                <a:gd name="T11" fmla="*/ 1035 h 2649"/>
                <a:gd name="T12" fmla="*/ 2680 w 3440"/>
                <a:gd name="T13" fmla="*/ 458 h 2649"/>
                <a:gd name="T14" fmla="*/ 2514 w 3440"/>
                <a:gd name="T15" fmla="*/ 63 h 2649"/>
                <a:gd name="T16" fmla="*/ 2491 w 3440"/>
                <a:gd name="T17" fmla="*/ 15 h 2649"/>
                <a:gd name="T18" fmla="*/ 2285 w 3440"/>
                <a:gd name="T19" fmla="*/ 197 h 2649"/>
                <a:gd name="T20" fmla="*/ 2190 w 3440"/>
                <a:gd name="T21" fmla="*/ 134 h 2649"/>
                <a:gd name="T22" fmla="*/ 24 w 3440"/>
                <a:gd name="T23" fmla="*/ 237 h 2649"/>
                <a:gd name="T24" fmla="*/ 127 w 3440"/>
                <a:gd name="T25" fmla="*/ 458 h 2649"/>
                <a:gd name="T26" fmla="*/ 198 w 3440"/>
                <a:gd name="T27" fmla="*/ 474 h 2649"/>
                <a:gd name="T28" fmla="*/ 285 w 3440"/>
                <a:gd name="T29" fmla="*/ 403 h 2649"/>
                <a:gd name="T30" fmla="*/ 214 w 3440"/>
                <a:gd name="T31" fmla="*/ 506 h 2649"/>
                <a:gd name="T32" fmla="*/ 514 w 3440"/>
                <a:gd name="T33" fmla="*/ 395 h 2649"/>
                <a:gd name="T34" fmla="*/ 546 w 3440"/>
                <a:gd name="T35" fmla="*/ 419 h 2649"/>
                <a:gd name="T36" fmla="*/ 815 w 3440"/>
                <a:gd name="T37" fmla="*/ 521 h 2649"/>
                <a:gd name="T38" fmla="*/ 830 w 3440"/>
                <a:gd name="T39" fmla="*/ 450 h 2649"/>
                <a:gd name="T40" fmla="*/ 862 w 3440"/>
                <a:gd name="T41" fmla="*/ 513 h 2649"/>
                <a:gd name="T42" fmla="*/ 965 w 3440"/>
                <a:gd name="T43" fmla="*/ 672 h 2649"/>
                <a:gd name="T44" fmla="*/ 1241 w 3440"/>
                <a:gd name="T45" fmla="*/ 640 h 2649"/>
                <a:gd name="T46" fmla="*/ 1170 w 3440"/>
                <a:gd name="T47" fmla="*/ 735 h 2649"/>
                <a:gd name="T48" fmla="*/ 1352 w 3440"/>
                <a:gd name="T49" fmla="*/ 561 h 2649"/>
                <a:gd name="T50" fmla="*/ 1471 w 3440"/>
                <a:gd name="T51" fmla="*/ 458 h 2649"/>
                <a:gd name="T52" fmla="*/ 1811 w 3440"/>
                <a:gd name="T53" fmla="*/ 664 h 2649"/>
                <a:gd name="T54" fmla="*/ 2087 w 3440"/>
                <a:gd name="T55" fmla="*/ 853 h 2649"/>
                <a:gd name="T56" fmla="*/ 2174 w 3440"/>
                <a:gd name="T57" fmla="*/ 1106 h 2649"/>
                <a:gd name="T58" fmla="*/ 2159 w 3440"/>
                <a:gd name="T59" fmla="*/ 1415 h 2649"/>
                <a:gd name="T60" fmla="*/ 2214 w 3440"/>
                <a:gd name="T61" fmla="*/ 1367 h 2649"/>
                <a:gd name="T62" fmla="*/ 2324 w 3440"/>
                <a:gd name="T63" fmla="*/ 1423 h 2649"/>
                <a:gd name="T64" fmla="*/ 2222 w 3440"/>
                <a:gd name="T65" fmla="*/ 1589 h 2649"/>
                <a:gd name="T66" fmla="*/ 2451 w 3440"/>
                <a:gd name="T67" fmla="*/ 1865 h 2649"/>
                <a:gd name="T68" fmla="*/ 2530 w 3440"/>
                <a:gd name="T69" fmla="*/ 1818 h 2649"/>
                <a:gd name="T70" fmla="*/ 2609 w 3440"/>
                <a:gd name="T71" fmla="*/ 1992 h 2649"/>
                <a:gd name="T72" fmla="*/ 2672 w 3440"/>
                <a:gd name="T73" fmla="*/ 2071 h 2649"/>
                <a:gd name="T74" fmla="*/ 2902 w 3440"/>
                <a:gd name="T75" fmla="*/ 2276 h 2649"/>
                <a:gd name="T76" fmla="*/ 3123 w 3440"/>
                <a:gd name="T77" fmla="*/ 2474 h 2649"/>
                <a:gd name="T78" fmla="*/ 3052 w 3440"/>
                <a:gd name="T79" fmla="*/ 2490 h 2649"/>
                <a:gd name="T80" fmla="*/ 3194 w 3440"/>
                <a:gd name="T81" fmla="*/ 2537 h 2649"/>
                <a:gd name="T82" fmla="*/ 3360 w 3440"/>
                <a:gd name="T83" fmla="*/ 2506 h 2649"/>
                <a:gd name="T84" fmla="*/ 3352 w 3440"/>
                <a:gd name="T85" fmla="*/ 2593 h 2649"/>
                <a:gd name="T86" fmla="*/ 3321 w 3440"/>
                <a:gd name="T87" fmla="*/ 1849 h 2649"/>
                <a:gd name="T88" fmla="*/ 3242 w 3440"/>
                <a:gd name="T89" fmla="*/ 1929 h 2649"/>
                <a:gd name="T90" fmla="*/ 3131 w 3440"/>
                <a:gd name="T91" fmla="*/ 1810 h 2649"/>
                <a:gd name="T92" fmla="*/ 3234 w 3440"/>
                <a:gd name="T93" fmla="*/ 1683 h 2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40" h="2649">
                  <a:moveTo>
                    <a:pt x="3400" y="2434"/>
                  </a:moveTo>
                  <a:lnTo>
                    <a:pt x="3400" y="2434"/>
                  </a:lnTo>
                  <a:cubicBezTo>
                    <a:pt x="3384" y="2434"/>
                    <a:pt x="3384" y="2427"/>
                    <a:pt x="3392" y="2403"/>
                  </a:cubicBezTo>
                  <a:cubicBezTo>
                    <a:pt x="3408" y="2371"/>
                    <a:pt x="3392" y="2387"/>
                    <a:pt x="3384" y="2355"/>
                  </a:cubicBezTo>
                  <a:cubicBezTo>
                    <a:pt x="3384" y="2324"/>
                    <a:pt x="3360" y="2316"/>
                    <a:pt x="3384" y="2284"/>
                  </a:cubicBezTo>
                  <a:cubicBezTo>
                    <a:pt x="3408" y="2253"/>
                    <a:pt x="3431" y="2102"/>
                    <a:pt x="3431" y="2063"/>
                  </a:cubicBezTo>
                  <a:cubicBezTo>
                    <a:pt x="3423" y="2023"/>
                    <a:pt x="3416" y="2000"/>
                    <a:pt x="3423" y="1905"/>
                  </a:cubicBezTo>
                  <a:cubicBezTo>
                    <a:pt x="3439" y="1810"/>
                    <a:pt x="3392" y="1620"/>
                    <a:pt x="3305" y="1549"/>
                  </a:cubicBezTo>
                  <a:cubicBezTo>
                    <a:pt x="3210" y="1486"/>
                    <a:pt x="3202" y="1320"/>
                    <a:pt x="3052" y="1146"/>
                  </a:cubicBezTo>
                  <a:cubicBezTo>
                    <a:pt x="3052" y="1146"/>
                    <a:pt x="3044" y="1075"/>
                    <a:pt x="3036" y="1083"/>
                  </a:cubicBezTo>
                  <a:cubicBezTo>
                    <a:pt x="3020" y="1083"/>
                    <a:pt x="3012" y="1099"/>
                    <a:pt x="3012" y="1083"/>
                  </a:cubicBezTo>
                  <a:cubicBezTo>
                    <a:pt x="3004" y="1067"/>
                    <a:pt x="2997" y="1059"/>
                    <a:pt x="2981" y="1027"/>
                  </a:cubicBezTo>
                  <a:cubicBezTo>
                    <a:pt x="2965" y="996"/>
                    <a:pt x="2910" y="901"/>
                    <a:pt x="2917" y="893"/>
                  </a:cubicBezTo>
                  <a:cubicBezTo>
                    <a:pt x="2925" y="885"/>
                    <a:pt x="2925" y="909"/>
                    <a:pt x="2941" y="917"/>
                  </a:cubicBezTo>
                  <a:cubicBezTo>
                    <a:pt x="2957" y="932"/>
                    <a:pt x="2957" y="948"/>
                    <a:pt x="2965" y="948"/>
                  </a:cubicBezTo>
                  <a:cubicBezTo>
                    <a:pt x="2981" y="948"/>
                    <a:pt x="2981" y="932"/>
                    <a:pt x="2989" y="940"/>
                  </a:cubicBezTo>
                  <a:cubicBezTo>
                    <a:pt x="2997" y="940"/>
                    <a:pt x="3020" y="964"/>
                    <a:pt x="3028" y="996"/>
                  </a:cubicBezTo>
                  <a:cubicBezTo>
                    <a:pt x="3036" y="1027"/>
                    <a:pt x="3044" y="1051"/>
                    <a:pt x="3052" y="1035"/>
                  </a:cubicBezTo>
                  <a:cubicBezTo>
                    <a:pt x="3060" y="1012"/>
                    <a:pt x="3060" y="996"/>
                    <a:pt x="3020" y="924"/>
                  </a:cubicBezTo>
                  <a:cubicBezTo>
                    <a:pt x="2973" y="853"/>
                    <a:pt x="2957" y="853"/>
                    <a:pt x="2941" y="846"/>
                  </a:cubicBezTo>
                  <a:cubicBezTo>
                    <a:pt x="2925" y="830"/>
                    <a:pt x="2704" y="506"/>
                    <a:pt x="2680" y="458"/>
                  </a:cubicBezTo>
                  <a:cubicBezTo>
                    <a:pt x="2680" y="458"/>
                    <a:pt x="2593" y="268"/>
                    <a:pt x="2570" y="229"/>
                  </a:cubicBezTo>
                  <a:cubicBezTo>
                    <a:pt x="2554" y="181"/>
                    <a:pt x="2562" y="158"/>
                    <a:pt x="2538" y="126"/>
                  </a:cubicBezTo>
                  <a:cubicBezTo>
                    <a:pt x="2514" y="95"/>
                    <a:pt x="2506" y="102"/>
                    <a:pt x="2514" y="63"/>
                  </a:cubicBezTo>
                  <a:cubicBezTo>
                    <a:pt x="2522" y="23"/>
                    <a:pt x="2522" y="23"/>
                    <a:pt x="2499" y="7"/>
                  </a:cubicBezTo>
                  <a:lnTo>
                    <a:pt x="2499" y="7"/>
                  </a:lnTo>
                  <a:cubicBezTo>
                    <a:pt x="2491" y="7"/>
                    <a:pt x="2491" y="7"/>
                    <a:pt x="2491" y="15"/>
                  </a:cubicBezTo>
                  <a:cubicBezTo>
                    <a:pt x="2475" y="55"/>
                    <a:pt x="2301" y="0"/>
                    <a:pt x="2277" y="15"/>
                  </a:cubicBezTo>
                  <a:cubicBezTo>
                    <a:pt x="2253" y="23"/>
                    <a:pt x="2261" y="47"/>
                    <a:pt x="2285" y="79"/>
                  </a:cubicBezTo>
                  <a:cubicBezTo>
                    <a:pt x="2301" y="110"/>
                    <a:pt x="2285" y="158"/>
                    <a:pt x="2285" y="197"/>
                  </a:cubicBezTo>
                  <a:cubicBezTo>
                    <a:pt x="2285" y="237"/>
                    <a:pt x="2269" y="229"/>
                    <a:pt x="2238" y="221"/>
                  </a:cubicBezTo>
                  <a:cubicBezTo>
                    <a:pt x="2206" y="221"/>
                    <a:pt x="2214" y="181"/>
                    <a:pt x="2206" y="158"/>
                  </a:cubicBezTo>
                  <a:cubicBezTo>
                    <a:pt x="2198" y="134"/>
                    <a:pt x="2190" y="134"/>
                    <a:pt x="2190" y="134"/>
                  </a:cubicBezTo>
                  <a:cubicBezTo>
                    <a:pt x="2190" y="134"/>
                    <a:pt x="1154" y="213"/>
                    <a:pt x="1139" y="213"/>
                  </a:cubicBezTo>
                  <a:cubicBezTo>
                    <a:pt x="1131" y="213"/>
                    <a:pt x="1052" y="87"/>
                    <a:pt x="1052" y="87"/>
                  </a:cubicBezTo>
                  <a:cubicBezTo>
                    <a:pt x="1052" y="87"/>
                    <a:pt x="40" y="205"/>
                    <a:pt x="24" y="237"/>
                  </a:cubicBezTo>
                  <a:cubicBezTo>
                    <a:pt x="0" y="260"/>
                    <a:pt x="64" y="300"/>
                    <a:pt x="95" y="324"/>
                  </a:cubicBezTo>
                  <a:cubicBezTo>
                    <a:pt x="127" y="347"/>
                    <a:pt x="111" y="363"/>
                    <a:pt x="103" y="387"/>
                  </a:cubicBezTo>
                  <a:cubicBezTo>
                    <a:pt x="95" y="411"/>
                    <a:pt x="127" y="442"/>
                    <a:pt x="127" y="458"/>
                  </a:cubicBezTo>
                  <a:cubicBezTo>
                    <a:pt x="135" y="466"/>
                    <a:pt x="119" y="498"/>
                    <a:pt x="103" y="521"/>
                  </a:cubicBezTo>
                  <a:cubicBezTo>
                    <a:pt x="119" y="529"/>
                    <a:pt x="127" y="537"/>
                    <a:pt x="143" y="521"/>
                  </a:cubicBezTo>
                  <a:cubicBezTo>
                    <a:pt x="166" y="506"/>
                    <a:pt x="182" y="506"/>
                    <a:pt x="198" y="474"/>
                  </a:cubicBezTo>
                  <a:cubicBezTo>
                    <a:pt x="214" y="442"/>
                    <a:pt x="198" y="419"/>
                    <a:pt x="222" y="411"/>
                  </a:cubicBezTo>
                  <a:cubicBezTo>
                    <a:pt x="237" y="403"/>
                    <a:pt x="253" y="426"/>
                    <a:pt x="261" y="426"/>
                  </a:cubicBezTo>
                  <a:cubicBezTo>
                    <a:pt x="269" y="419"/>
                    <a:pt x="261" y="387"/>
                    <a:pt x="285" y="403"/>
                  </a:cubicBezTo>
                  <a:cubicBezTo>
                    <a:pt x="317" y="419"/>
                    <a:pt x="340" y="442"/>
                    <a:pt x="309" y="450"/>
                  </a:cubicBezTo>
                  <a:cubicBezTo>
                    <a:pt x="277" y="450"/>
                    <a:pt x="269" y="466"/>
                    <a:pt x="253" y="474"/>
                  </a:cubicBezTo>
                  <a:cubicBezTo>
                    <a:pt x="237" y="490"/>
                    <a:pt x="182" y="498"/>
                    <a:pt x="214" y="506"/>
                  </a:cubicBezTo>
                  <a:cubicBezTo>
                    <a:pt x="246" y="513"/>
                    <a:pt x="261" y="490"/>
                    <a:pt x="317" y="482"/>
                  </a:cubicBezTo>
                  <a:cubicBezTo>
                    <a:pt x="364" y="474"/>
                    <a:pt x="451" y="458"/>
                    <a:pt x="467" y="434"/>
                  </a:cubicBezTo>
                  <a:cubicBezTo>
                    <a:pt x="483" y="403"/>
                    <a:pt x="475" y="395"/>
                    <a:pt x="514" y="395"/>
                  </a:cubicBezTo>
                  <a:cubicBezTo>
                    <a:pt x="546" y="395"/>
                    <a:pt x="562" y="379"/>
                    <a:pt x="593" y="387"/>
                  </a:cubicBezTo>
                  <a:cubicBezTo>
                    <a:pt x="625" y="387"/>
                    <a:pt x="641" y="411"/>
                    <a:pt x="609" y="411"/>
                  </a:cubicBezTo>
                  <a:cubicBezTo>
                    <a:pt x="577" y="411"/>
                    <a:pt x="562" y="403"/>
                    <a:pt x="546" y="419"/>
                  </a:cubicBezTo>
                  <a:cubicBezTo>
                    <a:pt x="522" y="426"/>
                    <a:pt x="475" y="419"/>
                    <a:pt x="490" y="434"/>
                  </a:cubicBezTo>
                  <a:cubicBezTo>
                    <a:pt x="506" y="450"/>
                    <a:pt x="514" y="442"/>
                    <a:pt x="562" y="442"/>
                  </a:cubicBezTo>
                  <a:cubicBezTo>
                    <a:pt x="601" y="442"/>
                    <a:pt x="791" y="498"/>
                    <a:pt x="815" y="521"/>
                  </a:cubicBezTo>
                  <a:cubicBezTo>
                    <a:pt x="830" y="545"/>
                    <a:pt x="830" y="529"/>
                    <a:pt x="823" y="506"/>
                  </a:cubicBezTo>
                  <a:cubicBezTo>
                    <a:pt x="815" y="482"/>
                    <a:pt x="775" y="490"/>
                    <a:pt x="791" y="466"/>
                  </a:cubicBezTo>
                  <a:cubicBezTo>
                    <a:pt x="807" y="434"/>
                    <a:pt x="807" y="450"/>
                    <a:pt x="830" y="450"/>
                  </a:cubicBezTo>
                  <a:cubicBezTo>
                    <a:pt x="854" y="450"/>
                    <a:pt x="870" y="426"/>
                    <a:pt x="870" y="442"/>
                  </a:cubicBezTo>
                  <a:cubicBezTo>
                    <a:pt x="870" y="458"/>
                    <a:pt x="830" y="458"/>
                    <a:pt x="846" y="482"/>
                  </a:cubicBezTo>
                  <a:cubicBezTo>
                    <a:pt x="854" y="506"/>
                    <a:pt x="854" y="506"/>
                    <a:pt x="862" y="513"/>
                  </a:cubicBezTo>
                  <a:cubicBezTo>
                    <a:pt x="870" y="529"/>
                    <a:pt x="838" y="537"/>
                    <a:pt x="846" y="545"/>
                  </a:cubicBezTo>
                  <a:cubicBezTo>
                    <a:pt x="854" y="553"/>
                    <a:pt x="989" y="616"/>
                    <a:pt x="989" y="640"/>
                  </a:cubicBezTo>
                  <a:cubicBezTo>
                    <a:pt x="989" y="664"/>
                    <a:pt x="957" y="656"/>
                    <a:pt x="965" y="672"/>
                  </a:cubicBezTo>
                  <a:cubicBezTo>
                    <a:pt x="973" y="695"/>
                    <a:pt x="989" y="711"/>
                    <a:pt x="1012" y="719"/>
                  </a:cubicBezTo>
                  <a:cubicBezTo>
                    <a:pt x="1028" y="727"/>
                    <a:pt x="1068" y="711"/>
                    <a:pt x="1123" y="695"/>
                  </a:cubicBezTo>
                  <a:cubicBezTo>
                    <a:pt x="1178" y="679"/>
                    <a:pt x="1226" y="640"/>
                    <a:pt x="1241" y="640"/>
                  </a:cubicBezTo>
                  <a:cubicBezTo>
                    <a:pt x="1249" y="648"/>
                    <a:pt x="1241" y="664"/>
                    <a:pt x="1210" y="679"/>
                  </a:cubicBezTo>
                  <a:cubicBezTo>
                    <a:pt x="1178" y="695"/>
                    <a:pt x="1163" y="711"/>
                    <a:pt x="1147" y="727"/>
                  </a:cubicBezTo>
                  <a:cubicBezTo>
                    <a:pt x="1123" y="735"/>
                    <a:pt x="1147" y="750"/>
                    <a:pt x="1170" y="735"/>
                  </a:cubicBezTo>
                  <a:cubicBezTo>
                    <a:pt x="1194" y="719"/>
                    <a:pt x="1257" y="679"/>
                    <a:pt x="1257" y="640"/>
                  </a:cubicBezTo>
                  <a:cubicBezTo>
                    <a:pt x="1265" y="600"/>
                    <a:pt x="1273" y="608"/>
                    <a:pt x="1289" y="600"/>
                  </a:cubicBezTo>
                  <a:cubicBezTo>
                    <a:pt x="1305" y="585"/>
                    <a:pt x="1321" y="561"/>
                    <a:pt x="1352" y="561"/>
                  </a:cubicBezTo>
                  <a:cubicBezTo>
                    <a:pt x="1392" y="561"/>
                    <a:pt x="1407" y="569"/>
                    <a:pt x="1400" y="545"/>
                  </a:cubicBezTo>
                  <a:cubicBezTo>
                    <a:pt x="1392" y="529"/>
                    <a:pt x="1360" y="521"/>
                    <a:pt x="1392" y="498"/>
                  </a:cubicBezTo>
                  <a:cubicBezTo>
                    <a:pt x="1431" y="474"/>
                    <a:pt x="1400" y="458"/>
                    <a:pt x="1471" y="458"/>
                  </a:cubicBezTo>
                  <a:cubicBezTo>
                    <a:pt x="1542" y="466"/>
                    <a:pt x="1574" y="482"/>
                    <a:pt x="1613" y="506"/>
                  </a:cubicBezTo>
                  <a:cubicBezTo>
                    <a:pt x="1653" y="521"/>
                    <a:pt x="1740" y="608"/>
                    <a:pt x="1771" y="624"/>
                  </a:cubicBezTo>
                  <a:cubicBezTo>
                    <a:pt x="1795" y="632"/>
                    <a:pt x="1787" y="632"/>
                    <a:pt x="1811" y="664"/>
                  </a:cubicBezTo>
                  <a:cubicBezTo>
                    <a:pt x="1827" y="695"/>
                    <a:pt x="1850" y="711"/>
                    <a:pt x="1898" y="735"/>
                  </a:cubicBezTo>
                  <a:cubicBezTo>
                    <a:pt x="1937" y="766"/>
                    <a:pt x="1937" y="822"/>
                    <a:pt x="2000" y="822"/>
                  </a:cubicBezTo>
                  <a:cubicBezTo>
                    <a:pt x="2071" y="822"/>
                    <a:pt x="2080" y="822"/>
                    <a:pt x="2087" y="853"/>
                  </a:cubicBezTo>
                  <a:cubicBezTo>
                    <a:pt x="2103" y="893"/>
                    <a:pt x="2111" y="924"/>
                    <a:pt x="2135" y="932"/>
                  </a:cubicBezTo>
                  <a:cubicBezTo>
                    <a:pt x="2159" y="940"/>
                    <a:pt x="2159" y="948"/>
                    <a:pt x="2166" y="988"/>
                  </a:cubicBezTo>
                  <a:cubicBezTo>
                    <a:pt x="2174" y="1027"/>
                    <a:pt x="2190" y="1059"/>
                    <a:pt x="2174" y="1106"/>
                  </a:cubicBezTo>
                  <a:cubicBezTo>
                    <a:pt x="2166" y="1154"/>
                    <a:pt x="2166" y="1201"/>
                    <a:pt x="2166" y="1241"/>
                  </a:cubicBezTo>
                  <a:cubicBezTo>
                    <a:pt x="2159" y="1280"/>
                    <a:pt x="2135" y="1296"/>
                    <a:pt x="2143" y="1336"/>
                  </a:cubicBezTo>
                  <a:cubicBezTo>
                    <a:pt x="2151" y="1367"/>
                    <a:pt x="2166" y="1375"/>
                    <a:pt x="2159" y="1415"/>
                  </a:cubicBezTo>
                  <a:cubicBezTo>
                    <a:pt x="2159" y="1454"/>
                    <a:pt x="2174" y="1486"/>
                    <a:pt x="2198" y="1486"/>
                  </a:cubicBezTo>
                  <a:cubicBezTo>
                    <a:pt x="2230" y="1486"/>
                    <a:pt x="2253" y="1486"/>
                    <a:pt x="2246" y="1454"/>
                  </a:cubicBezTo>
                  <a:cubicBezTo>
                    <a:pt x="2238" y="1423"/>
                    <a:pt x="2214" y="1399"/>
                    <a:pt x="2214" y="1367"/>
                  </a:cubicBezTo>
                  <a:cubicBezTo>
                    <a:pt x="2214" y="1336"/>
                    <a:pt x="2230" y="1328"/>
                    <a:pt x="2253" y="1359"/>
                  </a:cubicBezTo>
                  <a:cubicBezTo>
                    <a:pt x="2269" y="1391"/>
                    <a:pt x="2269" y="1383"/>
                    <a:pt x="2293" y="1391"/>
                  </a:cubicBezTo>
                  <a:cubicBezTo>
                    <a:pt x="2317" y="1391"/>
                    <a:pt x="2324" y="1383"/>
                    <a:pt x="2324" y="1423"/>
                  </a:cubicBezTo>
                  <a:cubicBezTo>
                    <a:pt x="2317" y="1454"/>
                    <a:pt x="2277" y="1510"/>
                    <a:pt x="2277" y="1533"/>
                  </a:cubicBezTo>
                  <a:cubicBezTo>
                    <a:pt x="2277" y="1549"/>
                    <a:pt x="2269" y="1565"/>
                    <a:pt x="2246" y="1565"/>
                  </a:cubicBezTo>
                  <a:cubicBezTo>
                    <a:pt x="2230" y="1573"/>
                    <a:pt x="2198" y="1573"/>
                    <a:pt x="2222" y="1589"/>
                  </a:cubicBezTo>
                  <a:cubicBezTo>
                    <a:pt x="2246" y="1604"/>
                    <a:pt x="2246" y="1557"/>
                    <a:pt x="2277" y="1612"/>
                  </a:cubicBezTo>
                  <a:cubicBezTo>
                    <a:pt x="2301" y="1668"/>
                    <a:pt x="2293" y="1683"/>
                    <a:pt x="2333" y="1739"/>
                  </a:cubicBezTo>
                  <a:cubicBezTo>
                    <a:pt x="2364" y="1802"/>
                    <a:pt x="2419" y="1857"/>
                    <a:pt x="2451" y="1865"/>
                  </a:cubicBezTo>
                  <a:cubicBezTo>
                    <a:pt x="2475" y="1881"/>
                    <a:pt x="2514" y="1881"/>
                    <a:pt x="2499" y="1849"/>
                  </a:cubicBezTo>
                  <a:cubicBezTo>
                    <a:pt x="2483" y="1818"/>
                    <a:pt x="2451" y="1794"/>
                    <a:pt x="2483" y="1802"/>
                  </a:cubicBezTo>
                  <a:cubicBezTo>
                    <a:pt x="2514" y="1810"/>
                    <a:pt x="2514" y="1834"/>
                    <a:pt x="2530" y="1818"/>
                  </a:cubicBezTo>
                  <a:cubicBezTo>
                    <a:pt x="2554" y="1810"/>
                    <a:pt x="2570" y="1818"/>
                    <a:pt x="2554" y="1849"/>
                  </a:cubicBezTo>
                  <a:cubicBezTo>
                    <a:pt x="2546" y="1873"/>
                    <a:pt x="2538" y="1913"/>
                    <a:pt x="2554" y="1936"/>
                  </a:cubicBezTo>
                  <a:cubicBezTo>
                    <a:pt x="2562" y="1968"/>
                    <a:pt x="2601" y="2007"/>
                    <a:pt x="2609" y="1992"/>
                  </a:cubicBezTo>
                  <a:cubicBezTo>
                    <a:pt x="2617" y="1984"/>
                    <a:pt x="2625" y="1992"/>
                    <a:pt x="2625" y="2007"/>
                  </a:cubicBezTo>
                  <a:cubicBezTo>
                    <a:pt x="2625" y="2031"/>
                    <a:pt x="2625" y="2031"/>
                    <a:pt x="2649" y="2031"/>
                  </a:cubicBezTo>
                  <a:cubicBezTo>
                    <a:pt x="2664" y="2039"/>
                    <a:pt x="2664" y="2047"/>
                    <a:pt x="2672" y="2071"/>
                  </a:cubicBezTo>
                  <a:cubicBezTo>
                    <a:pt x="2672" y="2102"/>
                    <a:pt x="2696" y="2150"/>
                    <a:pt x="2728" y="2189"/>
                  </a:cubicBezTo>
                  <a:cubicBezTo>
                    <a:pt x="2752" y="2229"/>
                    <a:pt x="2752" y="2276"/>
                    <a:pt x="2783" y="2276"/>
                  </a:cubicBezTo>
                  <a:cubicBezTo>
                    <a:pt x="2815" y="2269"/>
                    <a:pt x="2862" y="2237"/>
                    <a:pt x="2902" y="2276"/>
                  </a:cubicBezTo>
                  <a:cubicBezTo>
                    <a:pt x="2941" y="2324"/>
                    <a:pt x="2981" y="2355"/>
                    <a:pt x="2997" y="2387"/>
                  </a:cubicBezTo>
                  <a:cubicBezTo>
                    <a:pt x="3012" y="2419"/>
                    <a:pt x="3036" y="2442"/>
                    <a:pt x="3052" y="2450"/>
                  </a:cubicBezTo>
                  <a:cubicBezTo>
                    <a:pt x="3068" y="2466"/>
                    <a:pt x="3107" y="2482"/>
                    <a:pt x="3123" y="2474"/>
                  </a:cubicBezTo>
                  <a:cubicBezTo>
                    <a:pt x="3139" y="2466"/>
                    <a:pt x="3147" y="2474"/>
                    <a:pt x="3131" y="2490"/>
                  </a:cubicBezTo>
                  <a:cubicBezTo>
                    <a:pt x="3123" y="2513"/>
                    <a:pt x="3123" y="2521"/>
                    <a:pt x="3099" y="2506"/>
                  </a:cubicBezTo>
                  <a:cubicBezTo>
                    <a:pt x="3083" y="2490"/>
                    <a:pt x="3060" y="2474"/>
                    <a:pt x="3052" y="2490"/>
                  </a:cubicBezTo>
                  <a:cubicBezTo>
                    <a:pt x="3036" y="2513"/>
                    <a:pt x="2997" y="2537"/>
                    <a:pt x="3060" y="2561"/>
                  </a:cubicBezTo>
                  <a:cubicBezTo>
                    <a:pt x="3123" y="2577"/>
                    <a:pt x="3099" y="2569"/>
                    <a:pt x="3131" y="2553"/>
                  </a:cubicBezTo>
                  <a:cubicBezTo>
                    <a:pt x="3163" y="2545"/>
                    <a:pt x="3147" y="2529"/>
                    <a:pt x="3194" y="2537"/>
                  </a:cubicBezTo>
                  <a:cubicBezTo>
                    <a:pt x="3242" y="2545"/>
                    <a:pt x="3250" y="2553"/>
                    <a:pt x="3257" y="2529"/>
                  </a:cubicBezTo>
                  <a:cubicBezTo>
                    <a:pt x="3265" y="2506"/>
                    <a:pt x="3281" y="2474"/>
                    <a:pt x="3313" y="2482"/>
                  </a:cubicBezTo>
                  <a:cubicBezTo>
                    <a:pt x="3344" y="2490"/>
                    <a:pt x="3368" y="2482"/>
                    <a:pt x="3360" y="2506"/>
                  </a:cubicBezTo>
                  <a:cubicBezTo>
                    <a:pt x="3352" y="2529"/>
                    <a:pt x="3336" y="2569"/>
                    <a:pt x="3313" y="2593"/>
                  </a:cubicBezTo>
                  <a:cubicBezTo>
                    <a:pt x="3297" y="2616"/>
                    <a:pt x="3281" y="2648"/>
                    <a:pt x="3297" y="2640"/>
                  </a:cubicBezTo>
                  <a:cubicBezTo>
                    <a:pt x="3321" y="2632"/>
                    <a:pt x="3329" y="2624"/>
                    <a:pt x="3352" y="2593"/>
                  </a:cubicBezTo>
                  <a:cubicBezTo>
                    <a:pt x="3368" y="2561"/>
                    <a:pt x="3423" y="2411"/>
                    <a:pt x="3416" y="2411"/>
                  </a:cubicBezTo>
                  <a:cubicBezTo>
                    <a:pt x="3408" y="2419"/>
                    <a:pt x="3408" y="2427"/>
                    <a:pt x="3400" y="2434"/>
                  </a:cubicBezTo>
                  <a:close/>
                  <a:moveTo>
                    <a:pt x="3321" y="1849"/>
                  </a:moveTo>
                  <a:lnTo>
                    <a:pt x="3321" y="1849"/>
                  </a:lnTo>
                  <a:cubicBezTo>
                    <a:pt x="3305" y="1865"/>
                    <a:pt x="3289" y="1873"/>
                    <a:pt x="3289" y="1913"/>
                  </a:cubicBezTo>
                  <a:cubicBezTo>
                    <a:pt x="3289" y="1952"/>
                    <a:pt x="3281" y="1936"/>
                    <a:pt x="3242" y="1929"/>
                  </a:cubicBezTo>
                  <a:cubicBezTo>
                    <a:pt x="3202" y="1929"/>
                    <a:pt x="3210" y="1913"/>
                    <a:pt x="3194" y="1881"/>
                  </a:cubicBezTo>
                  <a:cubicBezTo>
                    <a:pt x="3178" y="1857"/>
                    <a:pt x="3170" y="1865"/>
                    <a:pt x="3139" y="1849"/>
                  </a:cubicBezTo>
                  <a:cubicBezTo>
                    <a:pt x="3107" y="1841"/>
                    <a:pt x="3131" y="1826"/>
                    <a:pt x="3131" y="1810"/>
                  </a:cubicBezTo>
                  <a:cubicBezTo>
                    <a:pt x="3139" y="1794"/>
                    <a:pt x="3178" y="1754"/>
                    <a:pt x="3194" y="1747"/>
                  </a:cubicBezTo>
                  <a:cubicBezTo>
                    <a:pt x="3210" y="1739"/>
                    <a:pt x="3218" y="1723"/>
                    <a:pt x="3218" y="1707"/>
                  </a:cubicBezTo>
                  <a:cubicBezTo>
                    <a:pt x="3218" y="1699"/>
                    <a:pt x="3234" y="1683"/>
                    <a:pt x="3234" y="1683"/>
                  </a:cubicBezTo>
                  <a:cubicBezTo>
                    <a:pt x="3257" y="1676"/>
                    <a:pt x="3297" y="1747"/>
                    <a:pt x="3313" y="1778"/>
                  </a:cubicBezTo>
                  <a:cubicBezTo>
                    <a:pt x="3321" y="1802"/>
                    <a:pt x="3329" y="1841"/>
                    <a:pt x="3321" y="1849"/>
                  </a:cubicBezTo>
                  <a:close/>
                </a:path>
              </a:pathLst>
            </a:custGeom>
            <a:solidFill>
              <a:srgbClr val="00B050"/>
            </a:solidFill>
            <a:ln>
              <a:solidFill>
                <a:schemeClr val="bg2"/>
              </a:solidFill>
            </a:ln>
            <a:effectLst/>
          </p:spPr>
          <p:txBody>
            <a:bodyPr wrap="none" anchor="ctr"/>
            <a:lstStyle/>
            <a:p>
              <a:endParaRPr lang="en-US"/>
            </a:p>
          </p:txBody>
        </p:sp>
        <p:sp>
          <p:nvSpPr>
            <p:cNvPr id="78" name="Freeform 385"/>
            <p:cNvSpPr>
              <a:spLocks noChangeArrowheads="1"/>
            </p:cNvSpPr>
            <p:nvPr/>
          </p:nvSpPr>
          <p:spPr bwMode="auto">
            <a:xfrm>
              <a:off x="14175838" y="7963495"/>
              <a:ext cx="1799781" cy="1389265"/>
            </a:xfrm>
            <a:custGeom>
              <a:avLst/>
              <a:gdLst>
                <a:gd name="T0" fmla="*/ 3249 w 3424"/>
                <a:gd name="T1" fmla="*/ 2529 h 2641"/>
                <a:gd name="T2" fmla="*/ 3004 w 3424"/>
                <a:gd name="T3" fmla="*/ 2537 h 2641"/>
                <a:gd name="T4" fmla="*/ 3107 w 3424"/>
                <a:gd name="T5" fmla="*/ 2474 h 2641"/>
                <a:gd name="T6" fmla="*/ 2704 w 3424"/>
                <a:gd name="T7" fmla="*/ 2189 h 2641"/>
                <a:gd name="T8" fmla="*/ 2538 w 3424"/>
                <a:gd name="T9" fmla="*/ 1841 h 2641"/>
                <a:gd name="T10" fmla="*/ 2467 w 3424"/>
                <a:gd name="T11" fmla="*/ 1881 h 2641"/>
                <a:gd name="T12" fmla="*/ 2222 w 3424"/>
                <a:gd name="T13" fmla="*/ 1565 h 2641"/>
                <a:gd name="T14" fmla="*/ 2214 w 3424"/>
                <a:gd name="T15" fmla="*/ 1343 h 2641"/>
                <a:gd name="T16" fmla="*/ 2119 w 3424"/>
                <a:gd name="T17" fmla="*/ 1336 h 2641"/>
                <a:gd name="T18" fmla="*/ 1992 w 3424"/>
                <a:gd name="T19" fmla="*/ 822 h 2641"/>
                <a:gd name="T20" fmla="*/ 1455 w 3424"/>
                <a:gd name="T21" fmla="*/ 466 h 2641"/>
                <a:gd name="T22" fmla="*/ 1289 w 3424"/>
                <a:gd name="T23" fmla="*/ 593 h 2641"/>
                <a:gd name="T24" fmla="*/ 1218 w 3424"/>
                <a:gd name="T25" fmla="*/ 648 h 2641"/>
                <a:gd name="T26" fmla="*/ 838 w 3424"/>
                <a:gd name="T27" fmla="*/ 545 h 2641"/>
                <a:gd name="T28" fmla="*/ 846 w 3424"/>
                <a:gd name="T29" fmla="*/ 442 h 2641"/>
                <a:gd name="T30" fmla="*/ 546 w 3424"/>
                <a:gd name="T31" fmla="*/ 450 h 2641"/>
                <a:gd name="T32" fmla="*/ 609 w 3424"/>
                <a:gd name="T33" fmla="*/ 403 h 2641"/>
                <a:gd name="T34" fmla="*/ 206 w 3424"/>
                <a:gd name="T35" fmla="*/ 513 h 2641"/>
                <a:gd name="T36" fmla="*/ 253 w 3424"/>
                <a:gd name="T37" fmla="*/ 411 h 2641"/>
                <a:gd name="T38" fmla="*/ 87 w 3424"/>
                <a:gd name="T39" fmla="*/ 521 h 2641"/>
                <a:gd name="T40" fmla="*/ 0 w 3424"/>
                <a:gd name="T41" fmla="*/ 237 h 2641"/>
                <a:gd name="T42" fmla="*/ 2222 w 3424"/>
                <a:gd name="T43" fmla="*/ 221 h 2641"/>
                <a:gd name="T44" fmla="*/ 2427 w 3424"/>
                <a:gd name="T45" fmla="*/ 23 h 2641"/>
                <a:gd name="T46" fmla="*/ 2546 w 3424"/>
                <a:gd name="T47" fmla="*/ 173 h 2641"/>
                <a:gd name="T48" fmla="*/ 3012 w 3424"/>
                <a:gd name="T49" fmla="*/ 996 h 2641"/>
                <a:gd name="T50" fmla="*/ 2949 w 3424"/>
                <a:gd name="T51" fmla="*/ 980 h 2641"/>
                <a:gd name="T52" fmla="*/ 3289 w 3424"/>
                <a:gd name="T53" fmla="*/ 1549 h 2641"/>
                <a:gd name="T54" fmla="*/ 3376 w 3424"/>
                <a:gd name="T55" fmla="*/ 2427 h 2641"/>
                <a:gd name="T56" fmla="*/ 3289 w 3424"/>
                <a:gd name="T57" fmla="*/ 2474 h 2641"/>
                <a:gd name="T58" fmla="*/ 3392 w 3424"/>
                <a:gd name="T59" fmla="*/ 2427 h 2641"/>
                <a:gd name="T60" fmla="*/ 3407 w 3424"/>
                <a:gd name="T61" fmla="*/ 1905 h 2641"/>
                <a:gd name="T62" fmla="*/ 2981 w 3424"/>
                <a:gd name="T63" fmla="*/ 1067 h 2641"/>
                <a:gd name="T64" fmla="*/ 2965 w 3424"/>
                <a:gd name="T65" fmla="*/ 940 h 2641"/>
                <a:gd name="T66" fmla="*/ 2925 w 3424"/>
                <a:gd name="T67" fmla="*/ 846 h 2641"/>
                <a:gd name="T68" fmla="*/ 2483 w 3424"/>
                <a:gd name="T69" fmla="*/ 15 h 2641"/>
                <a:gd name="T70" fmla="*/ 2230 w 3424"/>
                <a:gd name="T71" fmla="*/ 229 h 2641"/>
                <a:gd name="T72" fmla="*/ 79 w 3424"/>
                <a:gd name="T73" fmla="*/ 324 h 2641"/>
                <a:gd name="T74" fmla="*/ 190 w 3424"/>
                <a:gd name="T75" fmla="*/ 434 h 2641"/>
                <a:gd name="T76" fmla="*/ 253 w 3424"/>
                <a:gd name="T77" fmla="*/ 474 h 2641"/>
                <a:gd name="T78" fmla="*/ 498 w 3424"/>
                <a:gd name="T79" fmla="*/ 387 h 2641"/>
                <a:gd name="T80" fmla="*/ 474 w 3424"/>
                <a:gd name="T81" fmla="*/ 434 h 2641"/>
                <a:gd name="T82" fmla="*/ 791 w 3424"/>
                <a:gd name="T83" fmla="*/ 442 h 2641"/>
                <a:gd name="T84" fmla="*/ 838 w 3424"/>
                <a:gd name="T85" fmla="*/ 537 h 2641"/>
                <a:gd name="T86" fmla="*/ 1107 w 3424"/>
                <a:gd name="T87" fmla="*/ 687 h 2641"/>
                <a:gd name="T88" fmla="*/ 1265 w 3424"/>
                <a:gd name="T89" fmla="*/ 600 h 2641"/>
                <a:gd name="T90" fmla="*/ 1376 w 3424"/>
                <a:gd name="T91" fmla="*/ 498 h 2641"/>
                <a:gd name="T92" fmla="*/ 1921 w 3424"/>
                <a:gd name="T93" fmla="*/ 774 h 2641"/>
                <a:gd name="T94" fmla="*/ 2150 w 3424"/>
                <a:gd name="T95" fmla="*/ 1241 h 2641"/>
                <a:gd name="T96" fmla="*/ 2214 w 3424"/>
                <a:gd name="T97" fmla="*/ 1423 h 2641"/>
                <a:gd name="T98" fmla="*/ 2261 w 3424"/>
                <a:gd name="T99" fmla="*/ 1533 h 2641"/>
                <a:gd name="T100" fmla="*/ 2435 w 3424"/>
                <a:gd name="T101" fmla="*/ 1865 h 2641"/>
                <a:gd name="T102" fmla="*/ 2546 w 3424"/>
                <a:gd name="T103" fmla="*/ 1849 h 2641"/>
                <a:gd name="T104" fmla="*/ 2712 w 3424"/>
                <a:gd name="T105" fmla="*/ 2189 h 2641"/>
                <a:gd name="T106" fmla="*/ 3107 w 3424"/>
                <a:gd name="T107" fmla="*/ 2466 h 2641"/>
                <a:gd name="T108" fmla="*/ 3044 w 3424"/>
                <a:gd name="T109" fmla="*/ 2553 h 2641"/>
                <a:gd name="T110" fmla="*/ 3265 w 3424"/>
                <a:gd name="T111" fmla="*/ 1944 h 2641"/>
                <a:gd name="T112" fmla="*/ 3115 w 3424"/>
                <a:gd name="T113" fmla="*/ 1810 h 2641"/>
                <a:gd name="T114" fmla="*/ 3226 w 3424"/>
                <a:gd name="T115" fmla="*/ 1691 h 2641"/>
                <a:gd name="T116" fmla="*/ 3178 w 3424"/>
                <a:gd name="T117" fmla="*/ 188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4" h="2641">
                  <a:moveTo>
                    <a:pt x="3281" y="2640"/>
                  </a:moveTo>
                  <a:lnTo>
                    <a:pt x="3281" y="2640"/>
                  </a:lnTo>
                  <a:cubicBezTo>
                    <a:pt x="3273" y="2640"/>
                    <a:pt x="3273" y="2640"/>
                    <a:pt x="3273" y="2640"/>
                  </a:cubicBezTo>
                  <a:cubicBezTo>
                    <a:pt x="3273" y="2640"/>
                    <a:pt x="3265" y="2632"/>
                    <a:pt x="3297" y="2593"/>
                  </a:cubicBezTo>
                  <a:cubicBezTo>
                    <a:pt x="3313" y="2569"/>
                    <a:pt x="3336" y="2529"/>
                    <a:pt x="3344" y="2506"/>
                  </a:cubicBezTo>
                  <a:cubicBezTo>
                    <a:pt x="3344" y="2498"/>
                    <a:pt x="3344" y="2498"/>
                    <a:pt x="3344" y="2498"/>
                  </a:cubicBezTo>
                  <a:cubicBezTo>
                    <a:pt x="3336" y="2490"/>
                    <a:pt x="3328" y="2490"/>
                    <a:pt x="3320" y="2490"/>
                  </a:cubicBezTo>
                  <a:cubicBezTo>
                    <a:pt x="3313" y="2482"/>
                    <a:pt x="3305" y="2482"/>
                    <a:pt x="3297" y="2482"/>
                  </a:cubicBezTo>
                  <a:lnTo>
                    <a:pt x="3289" y="2482"/>
                  </a:lnTo>
                  <a:cubicBezTo>
                    <a:pt x="3265" y="2482"/>
                    <a:pt x="3257" y="2513"/>
                    <a:pt x="3249" y="2529"/>
                  </a:cubicBezTo>
                  <a:cubicBezTo>
                    <a:pt x="3241" y="2545"/>
                    <a:pt x="3234" y="2553"/>
                    <a:pt x="3218" y="2553"/>
                  </a:cubicBezTo>
                  <a:cubicBezTo>
                    <a:pt x="3210" y="2553"/>
                    <a:pt x="3202" y="2545"/>
                    <a:pt x="3178" y="2545"/>
                  </a:cubicBezTo>
                  <a:lnTo>
                    <a:pt x="3178" y="2545"/>
                  </a:lnTo>
                  <a:cubicBezTo>
                    <a:pt x="3170" y="2545"/>
                    <a:pt x="3162" y="2537"/>
                    <a:pt x="3154" y="2537"/>
                  </a:cubicBezTo>
                  <a:cubicBezTo>
                    <a:pt x="3147" y="2537"/>
                    <a:pt x="3139" y="2545"/>
                    <a:pt x="3139" y="2545"/>
                  </a:cubicBezTo>
                  <a:cubicBezTo>
                    <a:pt x="3131" y="2553"/>
                    <a:pt x="3123" y="2553"/>
                    <a:pt x="3115" y="2561"/>
                  </a:cubicBezTo>
                  <a:cubicBezTo>
                    <a:pt x="3107" y="2561"/>
                    <a:pt x="3099" y="2569"/>
                    <a:pt x="3099" y="2569"/>
                  </a:cubicBezTo>
                  <a:cubicBezTo>
                    <a:pt x="3099" y="2569"/>
                    <a:pt x="3091" y="2577"/>
                    <a:pt x="3083" y="2577"/>
                  </a:cubicBezTo>
                  <a:cubicBezTo>
                    <a:pt x="3083" y="2577"/>
                    <a:pt x="3067" y="2569"/>
                    <a:pt x="3044" y="2561"/>
                  </a:cubicBezTo>
                  <a:cubicBezTo>
                    <a:pt x="3020" y="2553"/>
                    <a:pt x="3004" y="2545"/>
                    <a:pt x="3004" y="2537"/>
                  </a:cubicBezTo>
                  <a:cubicBezTo>
                    <a:pt x="3004" y="2521"/>
                    <a:pt x="3012" y="2513"/>
                    <a:pt x="3020" y="2506"/>
                  </a:cubicBezTo>
                  <a:cubicBezTo>
                    <a:pt x="3020" y="2498"/>
                    <a:pt x="3028" y="2498"/>
                    <a:pt x="3028" y="2490"/>
                  </a:cubicBezTo>
                  <a:cubicBezTo>
                    <a:pt x="3036" y="2482"/>
                    <a:pt x="3044" y="2482"/>
                    <a:pt x="3052" y="2482"/>
                  </a:cubicBezTo>
                  <a:cubicBezTo>
                    <a:pt x="3060" y="2482"/>
                    <a:pt x="3076" y="2490"/>
                    <a:pt x="3091" y="2498"/>
                  </a:cubicBezTo>
                  <a:cubicBezTo>
                    <a:pt x="3099" y="2506"/>
                    <a:pt x="3099" y="2513"/>
                    <a:pt x="3099" y="2513"/>
                  </a:cubicBezTo>
                  <a:cubicBezTo>
                    <a:pt x="3107" y="2513"/>
                    <a:pt x="3107" y="2506"/>
                    <a:pt x="3107" y="2506"/>
                  </a:cubicBezTo>
                  <a:cubicBezTo>
                    <a:pt x="3107" y="2498"/>
                    <a:pt x="3115" y="2498"/>
                    <a:pt x="3115" y="2490"/>
                  </a:cubicBezTo>
                  <a:cubicBezTo>
                    <a:pt x="3123" y="2482"/>
                    <a:pt x="3123" y="2482"/>
                    <a:pt x="3123" y="2474"/>
                  </a:cubicBezTo>
                  <a:lnTo>
                    <a:pt x="3115" y="2474"/>
                  </a:lnTo>
                  <a:cubicBezTo>
                    <a:pt x="3115" y="2474"/>
                    <a:pt x="3115" y="2474"/>
                    <a:pt x="3107" y="2474"/>
                  </a:cubicBezTo>
                  <a:cubicBezTo>
                    <a:pt x="3107" y="2482"/>
                    <a:pt x="3099" y="2482"/>
                    <a:pt x="3091" y="2482"/>
                  </a:cubicBezTo>
                  <a:cubicBezTo>
                    <a:pt x="3076" y="2482"/>
                    <a:pt x="3052" y="2466"/>
                    <a:pt x="3036" y="2458"/>
                  </a:cubicBezTo>
                  <a:cubicBezTo>
                    <a:pt x="3036" y="2450"/>
                    <a:pt x="3028" y="2450"/>
                    <a:pt x="3028" y="2450"/>
                  </a:cubicBezTo>
                  <a:cubicBezTo>
                    <a:pt x="3012" y="2434"/>
                    <a:pt x="2988" y="2419"/>
                    <a:pt x="2973" y="2395"/>
                  </a:cubicBezTo>
                  <a:cubicBezTo>
                    <a:pt x="2957" y="2355"/>
                    <a:pt x="2925" y="2324"/>
                    <a:pt x="2886" y="2284"/>
                  </a:cubicBezTo>
                  <a:cubicBezTo>
                    <a:pt x="2870" y="2269"/>
                    <a:pt x="2854" y="2260"/>
                    <a:pt x="2838" y="2260"/>
                  </a:cubicBezTo>
                  <a:cubicBezTo>
                    <a:pt x="2823" y="2260"/>
                    <a:pt x="2807" y="2269"/>
                    <a:pt x="2799" y="2269"/>
                  </a:cubicBezTo>
                  <a:cubicBezTo>
                    <a:pt x="2783" y="2269"/>
                    <a:pt x="2775" y="2276"/>
                    <a:pt x="2767" y="2276"/>
                  </a:cubicBezTo>
                  <a:cubicBezTo>
                    <a:pt x="2743" y="2276"/>
                    <a:pt x="2736" y="2260"/>
                    <a:pt x="2728" y="2237"/>
                  </a:cubicBezTo>
                  <a:cubicBezTo>
                    <a:pt x="2720" y="2221"/>
                    <a:pt x="2720" y="2205"/>
                    <a:pt x="2704" y="2189"/>
                  </a:cubicBezTo>
                  <a:cubicBezTo>
                    <a:pt x="2680" y="2158"/>
                    <a:pt x="2656" y="2102"/>
                    <a:pt x="2648" y="2071"/>
                  </a:cubicBezTo>
                  <a:lnTo>
                    <a:pt x="2648" y="2071"/>
                  </a:lnTo>
                  <a:cubicBezTo>
                    <a:pt x="2648" y="2047"/>
                    <a:pt x="2648" y="2047"/>
                    <a:pt x="2633" y="2039"/>
                  </a:cubicBezTo>
                  <a:cubicBezTo>
                    <a:pt x="2625" y="2039"/>
                    <a:pt x="2625" y="2039"/>
                    <a:pt x="2625" y="2039"/>
                  </a:cubicBezTo>
                  <a:cubicBezTo>
                    <a:pt x="2609" y="2031"/>
                    <a:pt x="2601" y="2031"/>
                    <a:pt x="2601" y="2007"/>
                  </a:cubicBezTo>
                  <a:cubicBezTo>
                    <a:pt x="2601" y="2000"/>
                    <a:pt x="2601" y="1992"/>
                    <a:pt x="2601" y="1992"/>
                  </a:cubicBezTo>
                  <a:cubicBezTo>
                    <a:pt x="2601" y="1992"/>
                    <a:pt x="2601" y="1992"/>
                    <a:pt x="2593" y="2000"/>
                  </a:cubicBezTo>
                  <a:cubicBezTo>
                    <a:pt x="2593" y="2000"/>
                    <a:pt x="2593" y="2000"/>
                    <a:pt x="2585" y="2000"/>
                  </a:cubicBezTo>
                  <a:cubicBezTo>
                    <a:pt x="2570" y="2000"/>
                    <a:pt x="2538" y="1960"/>
                    <a:pt x="2530" y="1936"/>
                  </a:cubicBezTo>
                  <a:cubicBezTo>
                    <a:pt x="2522" y="1913"/>
                    <a:pt x="2522" y="1873"/>
                    <a:pt x="2538" y="1841"/>
                  </a:cubicBezTo>
                  <a:cubicBezTo>
                    <a:pt x="2538" y="1834"/>
                    <a:pt x="2538" y="1826"/>
                    <a:pt x="2538" y="1826"/>
                  </a:cubicBezTo>
                  <a:cubicBezTo>
                    <a:pt x="2538" y="1818"/>
                    <a:pt x="2530" y="1818"/>
                    <a:pt x="2514" y="1826"/>
                  </a:cubicBezTo>
                  <a:cubicBezTo>
                    <a:pt x="2514" y="1826"/>
                    <a:pt x="2514" y="1826"/>
                    <a:pt x="2506" y="1826"/>
                  </a:cubicBezTo>
                  <a:cubicBezTo>
                    <a:pt x="2498" y="1826"/>
                    <a:pt x="2498" y="1826"/>
                    <a:pt x="2490" y="1818"/>
                  </a:cubicBezTo>
                  <a:cubicBezTo>
                    <a:pt x="2483" y="1818"/>
                    <a:pt x="2475" y="1810"/>
                    <a:pt x="2467" y="1802"/>
                  </a:cubicBezTo>
                  <a:cubicBezTo>
                    <a:pt x="2459" y="1802"/>
                    <a:pt x="2459" y="1802"/>
                    <a:pt x="2459" y="1802"/>
                  </a:cubicBezTo>
                  <a:cubicBezTo>
                    <a:pt x="2459" y="1810"/>
                    <a:pt x="2467" y="1810"/>
                    <a:pt x="2467" y="1818"/>
                  </a:cubicBezTo>
                  <a:cubicBezTo>
                    <a:pt x="2475" y="1826"/>
                    <a:pt x="2483" y="1834"/>
                    <a:pt x="2483" y="1849"/>
                  </a:cubicBezTo>
                  <a:cubicBezTo>
                    <a:pt x="2490" y="1857"/>
                    <a:pt x="2490" y="1865"/>
                    <a:pt x="2490" y="1873"/>
                  </a:cubicBezTo>
                  <a:cubicBezTo>
                    <a:pt x="2483" y="1873"/>
                    <a:pt x="2475" y="1881"/>
                    <a:pt x="2467" y="1881"/>
                  </a:cubicBezTo>
                  <a:cubicBezTo>
                    <a:pt x="2459" y="1881"/>
                    <a:pt x="2443" y="1873"/>
                    <a:pt x="2427" y="1873"/>
                  </a:cubicBezTo>
                  <a:cubicBezTo>
                    <a:pt x="2403" y="1857"/>
                    <a:pt x="2348" y="1802"/>
                    <a:pt x="2308" y="1747"/>
                  </a:cubicBezTo>
                  <a:cubicBezTo>
                    <a:pt x="2293" y="1707"/>
                    <a:pt x="2285" y="1691"/>
                    <a:pt x="2277" y="1668"/>
                  </a:cubicBezTo>
                  <a:cubicBezTo>
                    <a:pt x="2269" y="1652"/>
                    <a:pt x="2269" y="1636"/>
                    <a:pt x="2253" y="1612"/>
                  </a:cubicBezTo>
                  <a:cubicBezTo>
                    <a:pt x="2245" y="1596"/>
                    <a:pt x="2245" y="1589"/>
                    <a:pt x="2237" y="1589"/>
                  </a:cubicBezTo>
                  <a:lnTo>
                    <a:pt x="2230" y="1589"/>
                  </a:lnTo>
                  <a:cubicBezTo>
                    <a:pt x="2230" y="1596"/>
                    <a:pt x="2222" y="1596"/>
                    <a:pt x="2214" y="1596"/>
                  </a:cubicBezTo>
                  <a:cubicBezTo>
                    <a:pt x="2214" y="1596"/>
                    <a:pt x="2206" y="1596"/>
                    <a:pt x="2206" y="1589"/>
                  </a:cubicBezTo>
                  <a:cubicBezTo>
                    <a:pt x="2198" y="1589"/>
                    <a:pt x="2190" y="1581"/>
                    <a:pt x="2198" y="1581"/>
                  </a:cubicBezTo>
                  <a:cubicBezTo>
                    <a:pt x="2198" y="1573"/>
                    <a:pt x="2206" y="1565"/>
                    <a:pt x="2222" y="1565"/>
                  </a:cubicBezTo>
                  <a:lnTo>
                    <a:pt x="2230" y="1565"/>
                  </a:lnTo>
                  <a:cubicBezTo>
                    <a:pt x="2245" y="1557"/>
                    <a:pt x="2253" y="1549"/>
                    <a:pt x="2253" y="1533"/>
                  </a:cubicBezTo>
                  <a:cubicBezTo>
                    <a:pt x="2253" y="1517"/>
                    <a:pt x="2269" y="1502"/>
                    <a:pt x="2277" y="1478"/>
                  </a:cubicBezTo>
                  <a:cubicBezTo>
                    <a:pt x="2285" y="1462"/>
                    <a:pt x="2301" y="1438"/>
                    <a:pt x="2301" y="1423"/>
                  </a:cubicBezTo>
                  <a:cubicBezTo>
                    <a:pt x="2301" y="1415"/>
                    <a:pt x="2308" y="1399"/>
                    <a:pt x="2301" y="1399"/>
                  </a:cubicBezTo>
                  <a:cubicBezTo>
                    <a:pt x="2301" y="1391"/>
                    <a:pt x="2293" y="1391"/>
                    <a:pt x="2293" y="1391"/>
                  </a:cubicBezTo>
                  <a:cubicBezTo>
                    <a:pt x="2285" y="1391"/>
                    <a:pt x="2285" y="1391"/>
                    <a:pt x="2277" y="1391"/>
                  </a:cubicBezTo>
                  <a:cubicBezTo>
                    <a:pt x="2269" y="1391"/>
                    <a:pt x="2269" y="1391"/>
                    <a:pt x="2269" y="1391"/>
                  </a:cubicBezTo>
                  <a:cubicBezTo>
                    <a:pt x="2253" y="1391"/>
                    <a:pt x="2245" y="1391"/>
                    <a:pt x="2230" y="1359"/>
                  </a:cubicBezTo>
                  <a:cubicBezTo>
                    <a:pt x="2222" y="1351"/>
                    <a:pt x="2214" y="1343"/>
                    <a:pt x="2214" y="1343"/>
                  </a:cubicBezTo>
                  <a:cubicBezTo>
                    <a:pt x="2206" y="1343"/>
                    <a:pt x="2206" y="1351"/>
                    <a:pt x="2206" y="1367"/>
                  </a:cubicBezTo>
                  <a:cubicBezTo>
                    <a:pt x="2206" y="1383"/>
                    <a:pt x="2214" y="1399"/>
                    <a:pt x="2222" y="1423"/>
                  </a:cubicBezTo>
                  <a:cubicBezTo>
                    <a:pt x="2222" y="1430"/>
                    <a:pt x="2230" y="1438"/>
                    <a:pt x="2237" y="1454"/>
                  </a:cubicBezTo>
                  <a:cubicBezTo>
                    <a:pt x="2237" y="1462"/>
                    <a:pt x="2237" y="1470"/>
                    <a:pt x="2230" y="1478"/>
                  </a:cubicBezTo>
                  <a:cubicBezTo>
                    <a:pt x="2222" y="1486"/>
                    <a:pt x="2206" y="1486"/>
                    <a:pt x="2190" y="1486"/>
                  </a:cubicBezTo>
                  <a:cubicBezTo>
                    <a:pt x="2182" y="1486"/>
                    <a:pt x="2182" y="1486"/>
                    <a:pt x="2182" y="1486"/>
                  </a:cubicBezTo>
                  <a:cubicBezTo>
                    <a:pt x="2174" y="1494"/>
                    <a:pt x="2166" y="1486"/>
                    <a:pt x="2158" y="1478"/>
                  </a:cubicBezTo>
                  <a:cubicBezTo>
                    <a:pt x="2150" y="1470"/>
                    <a:pt x="2143" y="1446"/>
                    <a:pt x="2143" y="1415"/>
                  </a:cubicBezTo>
                  <a:cubicBezTo>
                    <a:pt x="2143" y="1391"/>
                    <a:pt x="2135" y="1383"/>
                    <a:pt x="2135" y="1367"/>
                  </a:cubicBezTo>
                  <a:cubicBezTo>
                    <a:pt x="2127" y="1359"/>
                    <a:pt x="2127" y="1351"/>
                    <a:pt x="2119" y="1336"/>
                  </a:cubicBezTo>
                  <a:cubicBezTo>
                    <a:pt x="2119" y="1312"/>
                    <a:pt x="2127" y="1296"/>
                    <a:pt x="2135" y="1280"/>
                  </a:cubicBezTo>
                  <a:cubicBezTo>
                    <a:pt x="2135" y="1264"/>
                    <a:pt x="2143" y="1256"/>
                    <a:pt x="2143" y="1241"/>
                  </a:cubicBezTo>
                  <a:cubicBezTo>
                    <a:pt x="2143" y="1225"/>
                    <a:pt x="2143" y="1209"/>
                    <a:pt x="2150" y="1201"/>
                  </a:cubicBezTo>
                  <a:cubicBezTo>
                    <a:pt x="2150" y="1170"/>
                    <a:pt x="2150" y="1138"/>
                    <a:pt x="2158" y="1106"/>
                  </a:cubicBezTo>
                  <a:cubicBezTo>
                    <a:pt x="2166" y="1067"/>
                    <a:pt x="2158" y="1035"/>
                    <a:pt x="2150" y="1003"/>
                  </a:cubicBezTo>
                  <a:cubicBezTo>
                    <a:pt x="2150" y="1003"/>
                    <a:pt x="2150" y="996"/>
                    <a:pt x="2150" y="988"/>
                  </a:cubicBezTo>
                  <a:cubicBezTo>
                    <a:pt x="2150" y="988"/>
                    <a:pt x="2150" y="980"/>
                    <a:pt x="2143" y="972"/>
                  </a:cubicBezTo>
                  <a:cubicBezTo>
                    <a:pt x="2143" y="948"/>
                    <a:pt x="2143" y="940"/>
                    <a:pt x="2119" y="932"/>
                  </a:cubicBezTo>
                  <a:cubicBezTo>
                    <a:pt x="2095" y="924"/>
                    <a:pt x="2079" y="893"/>
                    <a:pt x="2071" y="861"/>
                  </a:cubicBezTo>
                  <a:cubicBezTo>
                    <a:pt x="2064" y="822"/>
                    <a:pt x="2055" y="822"/>
                    <a:pt x="1992" y="822"/>
                  </a:cubicBezTo>
                  <a:cubicBezTo>
                    <a:pt x="1984" y="822"/>
                    <a:pt x="1984" y="822"/>
                    <a:pt x="1984" y="822"/>
                  </a:cubicBezTo>
                  <a:cubicBezTo>
                    <a:pt x="1945" y="822"/>
                    <a:pt x="1929" y="798"/>
                    <a:pt x="1913" y="782"/>
                  </a:cubicBezTo>
                  <a:cubicBezTo>
                    <a:pt x="1905" y="766"/>
                    <a:pt x="1890" y="750"/>
                    <a:pt x="1874" y="743"/>
                  </a:cubicBezTo>
                  <a:cubicBezTo>
                    <a:pt x="1826" y="711"/>
                    <a:pt x="1811" y="695"/>
                    <a:pt x="1787" y="664"/>
                  </a:cubicBezTo>
                  <a:cubicBezTo>
                    <a:pt x="1787" y="656"/>
                    <a:pt x="1779" y="648"/>
                    <a:pt x="1779" y="648"/>
                  </a:cubicBezTo>
                  <a:cubicBezTo>
                    <a:pt x="1771" y="632"/>
                    <a:pt x="1771" y="632"/>
                    <a:pt x="1747" y="624"/>
                  </a:cubicBezTo>
                  <a:cubicBezTo>
                    <a:pt x="1739" y="616"/>
                    <a:pt x="1708" y="600"/>
                    <a:pt x="1684" y="569"/>
                  </a:cubicBezTo>
                  <a:cubicBezTo>
                    <a:pt x="1653" y="545"/>
                    <a:pt x="1621" y="513"/>
                    <a:pt x="1597" y="506"/>
                  </a:cubicBezTo>
                  <a:cubicBezTo>
                    <a:pt x="1589" y="506"/>
                    <a:pt x="1589" y="506"/>
                    <a:pt x="1581" y="506"/>
                  </a:cubicBezTo>
                  <a:cubicBezTo>
                    <a:pt x="1550" y="482"/>
                    <a:pt x="1518" y="474"/>
                    <a:pt x="1455" y="466"/>
                  </a:cubicBezTo>
                  <a:cubicBezTo>
                    <a:pt x="1447" y="466"/>
                    <a:pt x="1439" y="466"/>
                    <a:pt x="1431" y="466"/>
                  </a:cubicBezTo>
                  <a:cubicBezTo>
                    <a:pt x="1407" y="466"/>
                    <a:pt x="1407" y="466"/>
                    <a:pt x="1400" y="474"/>
                  </a:cubicBezTo>
                  <a:cubicBezTo>
                    <a:pt x="1400" y="482"/>
                    <a:pt x="1391" y="490"/>
                    <a:pt x="1384" y="498"/>
                  </a:cubicBezTo>
                  <a:cubicBezTo>
                    <a:pt x="1368" y="506"/>
                    <a:pt x="1368" y="513"/>
                    <a:pt x="1368" y="521"/>
                  </a:cubicBezTo>
                  <a:cubicBezTo>
                    <a:pt x="1368" y="521"/>
                    <a:pt x="1368" y="529"/>
                    <a:pt x="1376" y="529"/>
                  </a:cubicBezTo>
                  <a:cubicBezTo>
                    <a:pt x="1384" y="537"/>
                    <a:pt x="1384" y="537"/>
                    <a:pt x="1391" y="545"/>
                  </a:cubicBezTo>
                  <a:cubicBezTo>
                    <a:pt x="1391" y="553"/>
                    <a:pt x="1391" y="553"/>
                    <a:pt x="1391" y="561"/>
                  </a:cubicBezTo>
                  <a:cubicBezTo>
                    <a:pt x="1384" y="569"/>
                    <a:pt x="1376" y="569"/>
                    <a:pt x="1360" y="569"/>
                  </a:cubicBezTo>
                  <a:cubicBezTo>
                    <a:pt x="1352" y="569"/>
                    <a:pt x="1344" y="569"/>
                    <a:pt x="1336" y="569"/>
                  </a:cubicBezTo>
                  <a:cubicBezTo>
                    <a:pt x="1313" y="569"/>
                    <a:pt x="1297" y="577"/>
                    <a:pt x="1289" y="593"/>
                  </a:cubicBezTo>
                  <a:cubicBezTo>
                    <a:pt x="1281" y="593"/>
                    <a:pt x="1281" y="600"/>
                    <a:pt x="1273" y="600"/>
                  </a:cubicBezTo>
                  <a:cubicBezTo>
                    <a:pt x="1273" y="600"/>
                    <a:pt x="1265" y="600"/>
                    <a:pt x="1265" y="608"/>
                  </a:cubicBezTo>
                  <a:cubicBezTo>
                    <a:pt x="1257" y="608"/>
                    <a:pt x="1249" y="616"/>
                    <a:pt x="1249" y="640"/>
                  </a:cubicBezTo>
                  <a:cubicBezTo>
                    <a:pt x="1249" y="687"/>
                    <a:pt x="1170" y="727"/>
                    <a:pt x="1154" y="743"/>
                  </a:cubicBezTo>
                  <a:cubicBezTo>
                    <a:pt x="1147" y="743"/>
                    <a:pt x="1138" y="743"/>
                    <a:pt x="1131" y="743"/>
                  </a:cubicBezTo>
                  <a:cubicBezTo>
                    <a:pt x="1123" y="743"/>
                    <a:pt x="1123" y="743"/>
                    <a:pt x="1115" y="735"/>
                  </a:cubicBezTo>
                  <a:cubicBezTo>
                    <a:pt x="1115" y="735"/>
                    <a:pt x="1115" y="727"/>
                    <a:pt x="1123" y="719"/>
                  </a:cubicBezTo>
                  <a:cubicBezTo>
                    <a:pt x="1147" y="703"/>
                    <a:pt x="1170" y="695"/>
                    <a:pt x="1194" y="679"/>
                  </a:cubicBezTo>
                  <a:cubicBezTo>
                    <a:pt x="1218" y="672"/>
                    <a:pt x="1225" y="656"/>
                    <a:pt x="1225" y="656"/>
                  </a:cubicBezTo>
                  <a:cubicBezTo>
                    <a:pt x="1225" y="648"/>
                    <a:pt x="1225" y="648"/>
                    <a:pt x="1218" y="648"/>
                  </a:cubicBezTo>
                  <a:lnTo>
                    <a:pt x="1218" y="648"/>
                  </a:lnTo>
                  <a:cubicBezTo>
                    <a:pt x="1210" y="648"/>
                    <a:pt x="1202" y="656"/>
                    <a:pt x="1186" y="664"/>
                  </a:cubicBezTo>
                  <a:cubicBezTo>
                    <a:pt x="1162" y="672"/>
                    <a:pt x="1131" y="687"/>
                    <a:pt x="1107" y="695"/>
                  </a:cubicBezTo>
                  <a:cubicBezTo>
                    <a:pt x="1091" y="703"/>
                    <a:pt x="1075" y="703"/>
                    <a:pt x="1060" y="711"/>
                  </a:cubicBezTo>
                  <a:cubicBezTo>
                    <a:pt x="1028" y="719"/>
                    <a:pt x="1004" y="727"/>
                    <a:pt x="988" y="719"/>
                  </a:cubicBezTo>
                  <a:cubicBezTo>
                    <a:pt x="973" y="711"/>
                    <a:pt x="949" y="687"/>
                    <a:pt x="949" y="672"/>
                  </a:cubicBezTo>
                  <a:cubicBezTo>
                    <a:pt x="941" y="672"/>
                    <a:pt x="941" y="664"/>
                    <a:pt x="941" y="664"/>
                  </a:cubicBezTo>
                  <a:cubicBezTo>
                    <a:pt x="949" y="656"/>
                    <a:pt x="949" y="656"/>
                    <a:pt x="957" y="656"/>
                  </a:cubicBezTo>
                  <a:cubicBezTo>
                    <a:pt x="965" y="648"/>
                    <a:pt x="965" y="648"/>
                    <a:pt x="965" y="640"/>
                  </a:cubicBezTo>
                  <a:cubicBezTo>
                    <a:pt x="965" y="640"/>
                    <a:pt x="957" y="616"/>
                    <a:pt x="838" y="545"/>
                  </a:cubicBezTo>
                  <a:cubicBezTo>
                    <a:pt x="830" y="545"/>
                    <a:pt x="830" y="545"/>
                    <a:pt x="830" y="545"/>
                  </a:cubicBezTo>
                  <a:lnTo>
                    <a:pt x="830" y="545"/>
                  </a:lnTo>
                  <a:cubicBezTo>
                    <a:pt x="822" y="537"/>
                    <a:pt x="830" y="537"/>
                    <a:pt x="838" y="529"/>
                  </a:cubicBezTo>
                  <a:cubicBezTo>
                    <a:pt x="838" y="521"/>
                    <a:pt x="846" y="521"/>
                    <a:pt x="838" y="513"/>
                  </a:cubicBezTo>
                  <a:lnTo>
                    <a:pt x="838" y="513"/>
                  </a:lnTo>
                  <a:cubicBezTo>
                    <a:pt x="830" y="506"/>
                    <a:pt x="830" y="498"/>
                    <a:pt x="822" y="482"/>
                  </a:cubicBezTo>
                  <a:cubicBezTo>
                    <a:pt x="814" y="466"/>
                    <a:pt x="830" y="458"/>
                    <a:pt x="838" y="458"/>
                  </a:cubicBezTo>
                  <a:cubicBezTo>
                    <a:pt x="846" y="450"/>
                    <a:pt x="854" y="450"/>
                    <a:pt x="854" y="442"/>
                  </a:cubicBezTo>
                  <a:lnTo>
                    <a:pt x="854" y="442"/>
                  </a:lnTo>
                  <a:cubicBezTo>
                    <a:pt x="846" y="442"/>
                    <a:pt x="846" y="442"/>
                    <a:pt x="846" y="442"/>
                  </a:cubicBezTo>
                  <a:cubicBezTo>
                    <a:pt x="838" y="450"/>
                    <a:pt x="822" y="458"/>
                    <a:pt x="814" y="450"/>
                  </a:cubicBezTo>
                  <a:cubicBezTo>
                    <a:pt x="807" y="450"/>
                    <a:pt x="799" y="450"/>
                    <a:pt x="799" y="450"/>
                  </a:cubicBezTo>
                  <a:cubicBezTo>
                    <a:pt x="791" y="450"/>
                    <a:pt x="791" y="450"/>
                    <a:pt x="775" y="466"/>
                  </a:cubicBezTo>
                  <a:cubicBezTo>
                    <a:pt x="775" y="474"/>
                    <a:pt x="775" y="474"/>
                    <a:pt x="775" y="474"/>
                  </a:cubicBezTo>
                  <a:cubicBezTo>
                    <a:pt x="775" y="482"/>
                    <a:pt x="783" y="482"/>
                    <a:pt x="783" y="490"/>
                  </a:cubicBezTo>
                  <a:cubicBezTo>
                    <a:pt x="799" y="490"/>
                    <a:pt x="807" y="498"/>
                    <a:pt x="814" y="506"/>
                  </a:cubicBezTo>
                  <a:cubicBezTo>
                    <a:pt x="822" y="529"/>
                    <a:pt x="814" y="537"/>
                    <a:pt x="814" y="537"/>
                  </a:cubicBezTo>
                  <a:lnTo>
                    <a:pt x="814" y="537"/>
                  </a:lnTo>
                  <a:cubicBezTo>
                    <a:pt x="807" y="537"/>
                    <a:pt x="807" y="537"/>
                    <a:pt x="799" y="529"/>
                  </a:cubicBezTo>
                  <a:cubicBezTo>
                    <a:pt x="775" y="506"/>
                    <a:pt x="585" y="450"/>
                    <a:pt x="546" y="450"/>
                  </a:cubicBezTo>
                  <a:cubicBezTo>
                    <a:pt x="538" y="450"/>
                    <a:pt x="530" y="450"/>
                    <a:pt x="522" y="450"/>
                  </a:cubicBezTo>
                  <a:cubicBezTo>
                    <a:pt x="514" y="450"/>
                    <a:pt x="514" y="450"/>
                    <a:pt x="506" y="450"/>
                  </a:cubicBezTo>
                  <a:cubicBezTo>
                    <a:pt x="490" y="450"/>
                    <a:pt x="482" y="450"/>
                    <a:pt x="474" y="442"/>
                  </a:cubicBezTo>
                  <a:cubicBezTo>
                    <a:pt x="474" y="434"/>
                    <a:pt x="467" y="434"/>
                    <a:pt x="467" y="426"/>
                  </a:cubicBezTo>
                  <a:cubicBezTo>
                    <a:pt x="467" y="426"/>
                    <a:pt x="474" y="426"/>
                    <a:pt x="490" y="419"/>
                  </a:cubicBezTo>
                  <a:cubicBezTo>
                    <a:pt x="506" y="419"/>
                    <a:pt x="522" y="419"/>
                    <a:pt x="530" y="411"/>
                  </a:cubicBezTo>
                  <a:cubicBezTo>
                    <a:pt x="538" y="403"/>
                    <a:pt x="546" y="403"/>
                    <a:pt x="554" y="403"/>
                  </a:cubicBezTo>
                  <a:cubicBezTo>
                    <a:pt x="561" y="403"/>
                    <a:pt x="561" y="403"/>
                    <a:pt x="569" y="403"/>
                  </a:cubicBezTo>
                  <a:cubicBezTo>
                    <a:pt x="577" y="403"/>
                    <a:pt x="585" y="403"/>
                    <a:pt x="593" y="403"/>
                  </a:cubicBezTo>
                  <a:cubicBezTo>
                    <a:pt x="601" y="403"/>
                    <a:pt x="609" y="403"/>
                    <a:pt x="609" y="403"/>
                  </a:cubicBezTo>
                  <a:cubicBezTo>
                    <a:pt x="609" y="403"/>
                    <a:pt x="593" y="395"/>
                    <a:pt x="577" y="387"/>
                  </a:cubicBezTo>
                  <a:cubicBezTo>
                    <a:pt x="569" y="387"/>
                    <a:pt x="569" y="387"/>
                    <a:pt x="561" y="387"/>
                  </a:cubicBezTo>
                  <a:cubicBezTo>
                    <a:pt x="554" y="387"/>
                    <a:pt x="546" y="387"/>
                    <a:pt x="538" y="395"/>
                  </a:cubicBezTo>
                  <a:cubicBezTo>
                    <a:pt x="522" y="395"/>
                    <a:pt x="514" y="395"/>
                    <a:pt x="498" y="395"/>
                  </a:cubicBezTo>
                  <a:cubicBezTo>
                    <a:pt x="467" y="395"/>
                    <a:pt x="467" y="403"/>
                    <a:pt x="467" y="411"/>
                  </a:cubicBezTo>
                  <a:cubicBezTo>
                    <a:pt x="459" y="419"/>
                    <a:pt x="459" y="426"/>
                    <a:pt x="451" y="434"/>
                  </a:cubicBezTo>
                  <a:cubicBezTo>
                    <a:pt x="435" y="458"/>
                    <a:pt x="380" y="466"/>
                    <a:pt x="324" y="482"/>
                  </a:cubicBezTo>
                  <a:cubicBezTo>
                    <a:pt x="316" y="482"/>
                    <a:pt x="308" y="482"/>
                    <a:pt x="301" y="482"/>
                  </a:cubicBezTo>
                  <a:cubicBezTo>
                    <a:pt x="277" y="490"/>
                    <a:pt x="261" y="498"/>
                    <a:pt x="245" y="498"/>
                  </a:cubicBezTo>
                  <a:cubicBezTo>
                    <a:pt x="230" y="506"/>
                    <a:pt x="221" y="513"/>
                    <a:pt x="206" y="513"/>
                  </a:cubicBezTo>
                  <a:lnTo>
                    <a:pt x="198" y="513"/>
                  </a:lnTo>
                  <a:cubicBezTo>
                    <a:pt x="190" y="506"/>
                    <a:pt x="182" y="506"/>
                    <a:pt x="182" y="506"/>
                  </a:cubicBezTo>
                  <a:cubicBezTo>
                    <a:pt x="182" y="498"/>
                    <a:pt x="190" y="498"/>
                    <a:pt x="206" y="490"/>
                  </a:cubicBezTo>
                  <a:cubicBezTo>
                    <a:pt x="221" y="482"/>
                    <a:pt x="230" y="482"/>
                    <a:pt x="237" y="474"/>
                  </a:cubicBezTo>
                  <a:cubicBezTo>
                    <a:pt x="245" y="474"/>
                    <a:pt x="245" y="466"/>
                    <a:pt x="245" y="466"/>
                  </a:cubicBezTo>
                  <a:cubicBezTo>
                    <a:pt x="253" y="458"/>
                    <a:pt x="261" y="450"/>
                    <a:pt x="293" y="442"/>
                  </a:cubicBezTo>
                  <a:lnTo>
                    <a:pt x="301" y="442"/>
                  </a:lnTo>
                  <a:cubicBezTo>
                    <a:pt x="301" y="434"/>
                    <a:pt x="293" y="419"/>
                    <a:pt x="269" y="403"/>
                  </a:cubicBezTo>
                  <a:cubicBezTo>
                    <a:pt x="261" y="403"/>
                    <a:pt x="261" y="403"/>
                    <a:pt x="261" y="403"/>
                  </a:cubicBezTo>
                  <a:cubicBezTo>
                    <a:pt x="253" y="403"/>
                    <a:pt x="253" y="403"/>
                    <a:pt x="253" y="411"/>
                  </a:cubicBezTo>
                  <a:cubicBezTo>
                    <a:pt x="253" y="419"/>
                    <a:pt x="253" y="426"/>
                    <a:pt x="245" y="426"/>
                  </a:cubicBezTo>
                  <a:lnTo>
                    <a:pt x="245" y="426"/>
                  </a:lnTo>
                  <a:cubicBezTo>
                    <a:pt x="237" y="426"/>
                    <a:pt x="230" y="426"/>
                    <a:pt x="230" y="419"/>
                  </a:cubicBezTo>
                  <a:cubicBezTo>
                    <a:pt x="221" y="419"/>
                    <a:pt x="214" y="411"/>
                    <a:pt x="206" y="411"/>
                  </a:cubicBezTo>
                  <a:cubicBezTo>
                    <a:pt x="198" y="419"/>
                    <a:pt x="198" y="419"/>
                    <a:pt x="198" y="434"/>
                  </a:cubicBezTo>
                  <a:cubicBezTo>
                    <a:pt x="198" y="442"/>
                    <a:pt x="198" y="458"/>
                    <a:pt x="182" y="474"/>
                  </a:cubicBezTo>
                  <a:cubicBezTo>
                    <a:pt x="174" y="498"/>
                    <a:pt x="166" y="498"/>
                    <a:pt x="150" y="506"/>
                  </a:cubicBezTo>
                  <a:cubicBezTo>
                    <a:pt x="142" y="513"/>
                    <a:pt x="142" y="521"/>
                    <a:pt x="135" y="529"/>
                  </a:cubicBezTo>
                  <a:cubicBezTo>
                    <a:pt x="127" y="529"/>
                    <a:pt x="119" y="537"/>
                    <a:pt x="111" y="537"/>
                  </a:cubicBezTo>
                  <a:cubicBezTo>
                    <a:pt x="103" y="537"/>
                    <a:pt x="95" y="529"/>
                    <a:pt x="87" y="521"/>
                  </a:cubicBezTo>
                  <a:lnTo>
                    <a:pt x="87" y="521"/>
                  </a:lnTo>
                  <a:cubicBezTo>
                    <a:pt x="87" y="513"/>
                    <a:pt x="87" y="513"/>
                    <a:pt x="87" y="513"/>
                  </a:cubicBezTo>
                  <a:cubicBezTo>
                    <a:pt x="95" y="498"/>
                    <a:pt x="111" y="466"/>
                    <a:pt x="111" y="458"/>
                  </a:cubicBezTo>
                  <a:cubicBezTo>
                    <a:pt x="111" y="450"/>
                    <a:pt x="103" y="442"/>
                    <a:pt x="95" y="434"/>
                  </a:cubicBezTo>
                  <a:cubicBezTo>
                    <a:pt x="87" y="419"/>
                    <a:pt x="79" y="403"/>
                    <a:pt x="79" y="387"/>
                  </a:cubicBezTo>
                  <a:cubicBezTo>
                    <a:pt x="87" y="379"/>
                    <a:pt x="87" y="379"/>
                    <a:pt x="87" y="371"/>
                  </a:cubicBezTo>
                  <a:cubicBezTo>
                    <a:pt x="95" y="355"/>
                    <a:pt x="95" y="347"/>
                    <a:pt x="71" y="324"/>
                  </a:cubicBezTo>
                  <a:cubicBezTo>
                    <a:pt x="71" y="324"/>
                    <a:pt x="63" y="316"/>
                    <a:pt x="48" y="308"/>
                  </a:cubicBezTo>
                  <a:cubicBezTo>
                    <a:pt x="24" y="292"/>
                    <a:pt x="0" y="268"/>
                    <a:pt x="0" y="253"/>
                  </a:cubicBezTo>
                  <a:cubicBezTo>
                    <a:pt x="0" y="245"/>
                    <a:pt x="0" y="237"/>
                    <a:pt x="0" y="237"/>
                  </a:cubicBezTo>
                  <a:cubicBezTo>
                    <a:pt x="24" y="205"/>
                    <a:pt x="933" y="95"/>
                    <a:pt x="1036" y="79"/>
                  </a:cubicBezTo>
                  <a:lnTo>
                    <a:pt x="1036" y="79"/>
                  </a:lnTo>
                  <a:lnTo>
                    <a:pt x="1036" y="79"/>
                  </a:lnTo>
                  <a:cubicBezTo>
                    <a:pt x="1075" y="142"/>
                    <a:pt x="1115" y="205"/>
                    <a:pt x="1123" y="213"/>
                  </a:cubicBezTo>
                  <a:cubicBezTo>
                    <a:pt x="1138" y="213"/>
                    <a:pt x="2158" y="126"/>
                    <a:pt x="2174" y="126"/>
                  </a:cubicBezTo>
                  <a:lnTo>
                    <a:pt x="2174" y="126"/>
                  </a:lnTo>
                  <a:lnTo>
                    <a:pt x="2174" y="126"/>
                  </a:lnTo>
                  <a:cubicBezTo>
                    <a:pt x="2174" y="126"/>
                    <a:pt x="2182" y="134"/>
                    <a:pt x="2198" y="158"/>
                  </a:cubicBezTo>
                  <a:cubicBezTo>
                    <a:pt x="2198" y="166"/>
                    <a:pt x="2198" y="173"/>
                    <a:pt x="2198" y="181"/>
                  </a:cubicBezTo>
                  <a:cubicBezTo>
                    <a:pt x="2198" y="205"/>
                    <a:pt x="2198" y="221"/>
                    <a:pt x="2222" y="221"/>
                  </a:cubicBezTo>
                  <a:cubicBezTo>
                    <a:pt x="2222" y="221"/>
                    <a:pt x="2230" y="221"/>
                    <a:pt x="2237" y="221"/>
                  </a:cubicBezTo>
                  <a:cubicBezTo>
                    <a:pt x="2237" y="221"/>
                    <a:pt x="2245" y="221"/>
                    <a:pt x="2253" y="221"/>
                  </a:cubicBezTo>
                  <a:cubicBezTo>
                    <a:pt x="2261" y="221"/>
                    <a:pt x="2269" y="221"/>
                    <a:pt x="2269" y="197"/>
                  </a:cubicBezTo>
                  <a:cubicBezTo>
                    <a:pt x="2269" y="189"/>
                    <a:pt x="2269" y="173"/>
                    <a:pt x="2269" y="158"/>
                  </a:cubicBezTo>
                  <a:cubicBezTo>
                    <a:pt x="2277" y="134"/>
                    <a:pt x="2277" y="102"/>
                    <a:pt x="2261" y="79"/>
                  </a:cubicBezTo>
                  <a:cubicBezTo>
                    <a:pt x="2245" y="55"/>
                    <a:pt x="2245" y="39"/>
                    <a:pt x="2245" y="31"/>
                  </a:cubicBezTo>
                  <a:cubicBezTo>
                    <a:pt x="2245" y="23"/>
                    <a:pt x="2253" y="15"/>
                    <a:pt x="2261" y="7"/>
                  </a:cubicBezTo>
                  <a:cubicBezTo>
                    <a:pt x="2261" y="7"/>
                    <a:pt x="2269" y="7"/>
                    <a:pt x="2277" y="7"/>
                  </a:cubicBezTo>
                  <a:cubicBezTo>
                    <a:pt x="2285" y="7"/>
                    <a:pt x="2308" y="7"/>
                    <a:pt x="2332" y="15"/>
                  </a:cubicBezTo>
                  <a:cubicBezTo>
                    <a:pt x="2364" y="23"/>
                    <a:pt x="2403" y="23"/>
                    <a:pt x="2427" y="23"/>
                  </a:cubicBezTo>
                  <a:cubicBezTo>
                    <a:pt x="2451" y="23"/>
                    <a:pt x="2467" y="23"/>
                    <a:pt x="2475" y="15"/>
                  </a:cubicBezTo>
                  <a:cubicBezTo>
                    <a:pt x="2475" y="7"/>
                    <a:pt x="2475" y="7"/>
                    <a:pt x="2475" y="7"/>
                  </a:cubicBezTo>
                  <a:cubicBezTo>
                    <a:pt x="2483" y="0"/>
                    <a:pt x="2483" y="0"/>
                    <a:pt x="2483" y="0"/>
                  </a:cubicBezTo>
                  <a:cubicBezTo>
                    <a:pt x="2483" y="7"/>
                    <a:pt x="2483" y="7"/>
                    <a:pt x="2483" y="7"/>
                  </a:cubicBezTo>
                  <a:lnTo>
                    <a:pt x="2483" y="7"/>
                  </a:lnTo>
                  <a:cubicBezTo>
                    <a:pt x="2506" y="23"/>
                    <a:pt x="2506" y="23"/>
                    <a:pt x="2506" y="47"/>
                  </a:cubicBezTo>
                  <a:cubicBezTo>
                    <a:pt x="2506" y="55"/>
                    <a:pt x="2506" y="63"/>
                    <a:pt x="2506" y="63"/>
                  </a:cubicBezTo>
                  <a:cubicBezTo>
                    <a:pt x="2498" y="95"/>
                    <a:pt x="2498" y="95"/>
                    <a:pt x="2514" y="102"/>
                  </a:cubicBezTo>
                  <a:cubicBezTo>
                    <a:pt x="2514" y="110"/>
                    <a:pt x="2522" y="118"/>
                    <a:pt x="2522" y="126"/>
                  </a:cubicBezTo>
                  <a:cubicBezTo>
                    <a:pt x="2538" y="142"/>
                    <a:pt x="2546" y="158"/>
                    <a:pt x="2546" y="173"/>
                  </a:cubicBezTo>
                  <a:cubicBezTo>
                    <a:pt x="2546" y="189"/>
                    <a:pt x="2554" y="205"/>
                    <a:pt x="2561" y="221"/>
                  </a:cubicBezTo>
                  <a:cubicBezTo>
                    <a:pt x="2577" y="268"/>
                    <a:pt x="2664" y="458"/>
                    <a:pt x="2672" y="458"/>
                  </a:cubicBezTo>
                  <a:cubicBezTo>
                    <a:pt x="2688" y="513"/>
                    <a:pt x="2909" y="830"/>
                    <a:pt x="2925" y="837"/>
                  </a:cubicBezTo>
                  <a:lnTo>
                    <a:pt x="2933" y="837"/>
                  </a:lnTo>
                  <a:cubicBezTo>
                    <a:pt x="2949" y="846"/>
                    <a:pt x="2965" y="853"/>
                    <a:pt x="3004" y="924"/>
                  </a:cubicBezTo>
                  <a:cubicBezTo>
                    <a:pt x="3052" y="996"/>
                    <a:pt x="3044" y="1012"/>
                    <a:pt x="3036" y="1035"/>
                  </a:cubicBezTo>
                  <a:lnTo>
                    <a:pt x="3036" y="1035"/>
                  </a:lnTo>
                  <a:cubicBezTo>
                    <a:pt x="3036" y="1035"/>
                    <a:pt x="3036" y="1043"/>
                    <a:pt x="3028" y="1043"/>
                  </a:cubicBezTo>
                  <a:cubicBezTo>
                    <a:pt x="3028" y="1043"/>
                    <a:pt x="3020" y="1035"/>
                    <a:pt x="3012" y="1012"/>
                  </a:cubicBezTo>
                  <a:cubicBezTo>
                    <a:pt x="3012" y="1003"/>
                    <a:pt x="3012" y="1003"/>
                    <a:pt x="3012" y="996"/>
                  </a:cubicBezTo>
                  <a:cubicBezTo>
                    <a:pt x="2996" y="964"/>
                    <a:pt x="2973" y="940"/>
                    <a:pt x="2973" y="940"/>
                  </a:cubicBezTo>
                  <a:lnTo>
                    <a:pt x="2973" y="940"/>
                  </a:lnTo>
                  <a:lnTo>
                    <a:pt x="2973" y="940"/>
                  </a:lnTo>
                  <a:cubicBezTo>
                    <a:pt x="2965" y="948"/>
                    <a:pt x="2965" y="956"/>
                    <a:pt x="2949" y="956"/>
                  </a:cubicBezTo>
                  <a:cubicBezTo>
                    <a:pt x="2941" y="948"/>
                    <a:pt x="2941" y="948"/>
                    <a:pt x="2933" y="940"/>
                  </a:cubicBezTo>
                  <a:cubicBezTo>
                    <a:pt x="2933" y="932"/>
                    <a:pt x="2933" y="924"/>
                    <a:pt x="2925" y="924"/>
                  </a:cubicBezTo>
                  <a:cubicBezTo>
                    <a:pt x="2917" y="917"/>
                    <a:pt x="2909" y="909"/>
                    <a:pt x="2909" y="901"/>
                  </a:cubicBezTo>
                  <a:lnTo>
                    <a:pt x="2909" y="893"/>
                  </a:lnTo>
                  <a:lnTo>
                    <a:pt x="2909" y="893"/>
                  </a:lnTo>
                  <a:cubicBezTo>
                    <a:pt x="2901" y="901"/>
                    <a:pt x="2933" y="956"/>
                    <a:pt x="2949" y="980"/>
                  </a:cubicBezTo>
                  <a:cubicBezTo>
                    <a:pt x="2957" y="1003"/>
                    <a:pt x="2965" y="1019"/>
                    <a:pt x="2965" y="1027"/>
                  </a:cubicBezTo>
                  <a:cubicBezTo>
                    <a:pt x="2973" y="1043"/>
                    <a:pt x="2981" y="1051"/>
                    <a:pt x="2988" y="1059"/>
                  </a:cubicBezTo>
                  <a:cubicBezTo>
                    <a:pt x="2988" y="1067"/>
                    <a:pt x="2996" y="1075"/>
                    <a:pt x="2996" y="1083"/>
                  </a:cubicBezTo>
                  <a:lnTo>
                    <a:pt x="2996" y="1090"/>
                  </a:lnTo>
                  <a:cubicBezTo>
                    <a:pt x="3004" y="1090"/>
                    <a:pt x="3004" y="1090"/>
                    <a:pt x="3004" y="1090"/>
                  </a:cubicBezTo>
                  <a:cubicBezTo>
                    <a:pt x="3004" y="1083"/>
                    <a:pt x="3012" y="1083"/>
                    <a:pt x="3012" y="1075"/>
                  </a:cubicBezTo>
                  <a:cubicBezTo>
                    <a:pt x="3020" y="1075"/>
                    <a:pt x="3020" y="1075"/>
                    <a:pt x="3020" y="1075"/>
                  </a:cubicBezTo>
                  <a:cubicBezTo>
                    <a:pt x="3036" y="1075"/>
                    <a:pt x="3036" y="1122"/>
                    <a:pt x="3044" y="1146"/>
                  </a:cubicBezTo>
                  <a:cubicBezTo>
                    <a:pt x="3115" y="1233"/>
                    <a:pt x="3154" y="1328"/>
                    <a:pt x="3194" y="1399"/>
                  </a:cubicBezTo>
                  <a:cubicBezTo>
                    <a:pt x="3226" y="1462"/>
                    <a:pt x="3249" y="1517"/>
                    <a:pt x="3289" y="1549"/>
                  </a:cubicBezTo>
                  <a:cubicBezTo>
                    <a:pt x="3376" y="1620"/>
                    <a:pt x="3423" y="1810"/>
                    <a:pt x="3415" y="1905"/>
                  </a:cubicBezTo>
                  <a:cubicBezTo>
                    <a:pt x="3407" y="1976"/>
                    <a:pt x="3407" y="2000"/>
                    <a:pt x="3415" y="2031"/>
                  </a:cubicBezTo>
                  <a:cubicBezTo>
                    <a:pt x="3415" y="2039"/>
                    <a:pt x="3415" y="2047"/>
                    <a:pt x="3415" y="2063"/>
                  </a:cubicBezTo>
                  <a:cubicBezTo>
                    <a:pt x="3415" y="2102"/>
                    <a:pt x="3400" y="2253"/>
                    <a:pt x="3368" y="2284"/>
                  </a:cubicBezTo>
                  <a:cubicBezTo>
                    <a:pt x="3360" y="2308"/>
                    <a:pt x="3360" y="2316"/>
                    <a:pt x="3368" y="2332"/>
                  </a:cubicBezTo>
                  <a:cubicBezTo>
                    <a:pt x="3368" y="2340"/>
                    <a:pt x="3368" y="2347"/>
                    <a:pt x="3376" y="2355"/>
                  </a:cubicBezTo>
                  <a:cubicBezTo>
                    <a:pt x="3376" y="2371"/>
                    <a:pt x="3376" y="2371"/>
                    <a:pt x="3384" y="2379"/>
                  </a:cubicBezTo>
                  <a:cubicBezTo>
                    <a:pt x="3384" y="2387"/>
                    <a:pt x="3384" y="2387"/>
                    <a:pt x="3384" y="2403"/>
                  </a:cubicBezTo>
                  <a:cubicBezTo>
                    <a:pt x="3376" y="2419"/>
                    <a:pt x="3376" y="2427"/>
                    <a:pt x="3376" y="2427"/>
                  </a:cubicBezTo>
                  <a:lnTo>
                    <a:pt x="3376" y="2427"/>
                  </a:lnTo>
                  <a:cubicBezTo>
                    <a:pt x="3384" y="2427"/>
                    <a:pt x="3384" y="2427"/>
                    <a:pt x="3392" y="2419"/>
                  </a:cubicBezTo>
                  <a:cubicBezTo>
                    <a:pt x="3392" y="2419"/>
                    <a:pt x="3392" y="2411"/>
                    <a:pt x="3400" y="2411"/>
                  </a:cubicBezTo>
                  <a:lnTo>
                    <a:pt x="3400" y="2411"/>
                  </a:lnTo>
                  <a:cubicBezTo>
                    <a:pt x="3407" y="2411"/>
                    <a:pt x="3407" y="2411"/>
                    <a:pt x="3407" y="2411"/>
                  </a:cubicBezTo>
                  <a:lnTo>
                    <a:pt x="3407" y="2411"/>
                  </a:lnTo>
                  <a:cubicBezTo>
                    <a:pt x="3407" y="2419"/>
                    <a:pt x="3352" y="2569"/>
                    <a:pt x="3336" y="2593"/>
                  </a:cubicBezTo>
                  <a:cubicBezTo>
                    <a:pt x="3320" y="2624"/>
                    <a:pt x="3305" y="2632"/>
                    <a:pt x="3289" y="2640"/>
                  </a:cubicBezTo>
                  <a:cubicBezTo>
                    <a:pt x="3281" y="2640"/>
                    <a:pt x="3281" y="2640"/>
                    <a:pt x="3281" y="2640"/>
                  </a:cubicBezTo>
                  <a:close/>
                  <a:moveTo>
                    <a:pt x="3289" y="2474"/>
                  </a:moveTo>
                  <a:lnTo>
                    <a:pt x="3289" y="2474"/>
                  </a:lnTo>
                  <a:cubicBezTo>
                    <a:pt x="3297" y="2474"/>
                    <a:pt x="3297" y="2474"/>
                    <a:pt x="3297" y="2474"/>
                  </a:cubicBezTo>
                  <a:cubicBezTo>
                    <a:pt x="3305" y="2474"/>
                    <a:pt x="3313" y="2482"/>
                    <a:pt x="3320" y="2482"/>
                  </a:cubicBezTo>
                  <a:cubicBezTo>
                    <a:pt x="3336" y="2482"/>
                    <a:pt x="3344" y="2482"/>
                    <a:pt x="3344" y="2490"/>
                  </a:cubicBezTo>
                  <a:cubicBezTo>
                    <a:pt x="3352" y="2498"/>
                    <a:pt x="3352" y="2498"/>
                    <a:pt x="3352" y="2506"/>
                  </a:cubicBezTo>
                  <a:cubicBezTo>
                    <a:pt x="3344" y="2529"/>
                    <a:pt x="3320" y="2577"/>
                    <a:pt x="3305" y="2600"/>
                  </a:cubicBezTo>
                  <a:cubicBezTo>
                    <a:pt x="3281" y="2624"/>
                    <a:pt x="3281" y="2632"/>
                    <a:pt x="3281" y="2640"/>
                  </a:cubicBezTo>
                  <a:cubicBezTo>
                    <a:pt x="3281" y="2640"/>
                    <a:pt x="3281" y="2640"/>
                    <a:pt x="3281" y="2632"/>
                  </a:cubicBezTo>
                  <a:cubicBezTo>
                    <a:pt x="3305" y="2624"/>
                    <a:pt x="3313" y="2616"/>
                    <a:pt x="3328" y="2593"/>
                  </a:cubicBezTo>
                  <a:cubicBezTo>
                    <a:pt x="3352" y="2561"/>
                    <a:pt x="3392" y="2450"/>
                    <a:pt x="3400" y="2419"/>
                  </a:cubicBezTo>
                  <a:cubicBezTo>
                    <a:pt x="3400" y="2419"/>
                    <a:pt x="3392" y="2419"/>
                    <a:pt x="3392" y="2427"/>
                  </a:cubicBezTo>
                  <a:lnTo>
                    <a:pt x="3384" y="2434"/>
                  </a:lnTo>
                  <a:cubicBezTo>
                    <a:pt x="3376" y="2434"/>
                    <a:pt x="3368" y="2434"/>
                    <a:pt x="3368" y="2434"/>
                  </a:cubicBezTo>
                  <a:cubicBezTo>
                    <a:pt x="3368" y="2427"/>
                    <a:pt x="3368" y="2411"/>
                    <a:pt x="3376" y="2403"/>
                  </a:cubicBezTo>
                  <a:cubicBezTo>
                    <a:pt x="3376" y="2387"/>
                    <a:pt x="3376" y="2387"/>
                    <a:pt x="3376" y="2379"/>
                  </a:cubicBezTo>
                  <a:cubicBezTo>
                    <a:pt x="3376" y="2379"/>
                    <a:pt x="3368" y="2371"/>
                    <a:pt x="3368" y="2355"/>
                  </a:cubicBezTo>
                  <a:cubicBezTo>
                    <a:pt x="3360" y="2347"/>
                    <a:pt x="3360" y="2340"/>
                    <a:pt x="3360" y="2332"/>
                  </a:cubicBezTo>
                  <a:cubicBezTo>
                    <a:pt x="3352" y="2316"/>
                    <a:pt x="3344" y="2308"/>
                    <a:pt x="3368" y="2284"/>
                  </a:cubicBezTo>
                  <a:cubicBezTo>
                    <a:pt x="3392" y="2253"/>
                    <a:pt x="3407" y="2102"/>
                    <a:pt x="3407" y="2063"/>
                  </a:cubicBezTo>
                  <a:cubicBezTo>
                    <a:pt x="3407" y="2047"/>
                    <a:pt x="3407" y="2039"/>
                    <a:pt x="3407" y="2031"/>
                  </a:cubicBezTo>
                  <a:cubicBezTo>
                    <a:pt x="3400" y="2007"/>
                    <a:pt x="3400" y="1976"/>
                    <a:pt x="3407" y="1905"/>
                  </a:cubicBezTo>
                  <a:cubicBezTo>
                    <a:pt x="3415" y="1818"/>
                    <a:pt x="3368" y="1620"/>
                    <a:pt x="3281" y="1557"/>
                  </a:cubicBezTo>
                  <a:cubicBezTo>
                    <a:pt x="3241" y="1525"/>
                    <a:pt x="3218" y="1462"/>
                    <a:pt x="3186" y="1399"/>
                  </a:cubicBezTo>
                  <a:cubicBezTo>
                    <a:pt x="3154" y="1328"/>
                    <a:pt x="3115" y="1241"/>
                    <a:pt x="3036" y="1154"/>
                  </a:cubicBezTo>
                  <a:lnTo>
                    <a:pt x="3036" y="1154"/>
                  </a:lnTo>
                  <a:lnTo>
                    <a:pt x="3036" y="1154"/>
                  </a:lnTo>
                  <a:cubicBezTo>
                    <a:pt x="3028" y="1114"/>
                    <a:pt x="3020" y="1083"/>
                    <a:pt x="3020" y="1083"/>
                  </a:cubicBezTo>
                  <a:cubicBezTo>
                    <a:pt x="3012" y="1083"/>
                    <a:pt x="3012" y="1090"/>
                    <a:pt x="3004" y="1090"/>
                  </a:cubicBezTo>
                  <a:cubicBezTo>
                    <a:pt x="3004" y="1090"/>
                    <a:pt x="3004" y="1099"/>
                    <a:pt x="2996" y="1099"/>
                  </a:cubicBezTo>
                  <a:cubicBezTo>
                    <a:pt x="2996" y="1099"/>
                    <a:pt x="2996" y="1090"/>
                    <a:pt x="2988" y="1083"/>
                  </a:cubicBezTo>
                  <a:cubicBezTo>
                    <a:pt x="2988" y="1075"/>
                    <a:pt x="2988" y="1075"/>
                    <a:pt x="2981" y="1067"/>
                  </a:cubicBezTo>
                  <a:cubicBezTo>
                    <a:pt x="2973" y="1059"/>
                    <a:pt x="2973" y="1051"/>
                    <a:pt x="2965" y="1027"/>
                  </a:cubicBezTo>
                  <a:cubicBezTo>
                    <a:pt x="2957" y="1019"/>
                    <a:pt x="2949" y="1003"/>
                    <a:pt x="2941" y="988"/>
                  </a:cubicBezTo>
                  <a:cubicBezTo>
                    <a:pt x="2909" y="924"/>
                    <a:pt x="2894" y="901"/>
                    <a:pt x="2901" y="893"/>
                  </a:cubicBezTo>
                  <a:cubicBezTo>
                    <a:pt x="2901" y="893"/>
                    <a:pt x="2901" y="885"/>
                    <a:pt x="2909" y="885"/>
                  </a:cubicBezTo>
                  <a:cubicBezTo>
                    <a:pt x="2909" y="885"/>
                    <a:pt x="2909" y="893"/>
                    <a:pt x="2917" y="901"/>
                  </a:cubicBezTo>
                  <a:cubicBezTo>
                    <a:pt x="2917" y="901"/>
                    <a:pt x="2917" y="909"/>
                    <a:pt x="2925" y="917"/>
                  </a:cubicBezTo>
                  <a:cubicBezTo>
                    <a:pt x="2933" y="924"/>
                    <a:pt x="2941" y="932"/>
                    <a:pt x="2941" y="932"/>
                  </a:cubicBezTo>
                  <a:cubicBezTo>
                    <a:pt x="2949" y="940"/>
                    <a:pt x="2949" y="948"/>
                    <a:pt x="2949" y="948"/>
                  </a:cubicBezTo>
                  <a:cubicBezTo>
                    <a:pt x="2957" y="948"/>
                    <a:pt x="2957" y="948"/>
                    <a:pt x="2957" y="948"/>
                  </a:cubicBezTo>
                  <a:cubicBezTo>
                    <a:pt x="2957" y="948"/>
                    <a:pt x="2957" y="940"/>
                    <a:pt x="2965" y="940"/>
                  </a:cubicBezTo>
                  <a:cubicBezTo>
                    <a:pt x="2965" y="932"/>
                    <a:pt x="2965" y="932"/>
                    <a:pt x="2973" y="932"/>
                  </a:cubicBezTo>
                  <a:lnTo>
                    <a:pt x="2973" y="932"/>
                  </a:lnTo>
                  <a:cubicBezTo>
                    <a:pt x="2981" y="940"/>
                    <a:pt x="3004" y="964"/>
                    <a:pt x="3020" y="996"/>
                  </a:cubicBezTo>
                  <a:lnTo>
                    <a:pt x="3020" y="1003"/>
                  </a:lnTo>
                  <a:cubicBezTo>
                    <a:pt x="3020" y="1019"/>
                    <a:pt x="3028" y="1027"/>
                    <a:pt x="3028" y="1035"/>
                  </a:cubicBezTo>
                  <a:lnTo>
                    <a:pt x="3028" y="1035"/>
                  </a:lnTo>
                  <a:cubicBezTo>
                    <a:pt x="3036" y="1035"/>
                    <a:pt x="3036" y="1035"/>
                    <a:pt x="3036" y="1035"/>
                  </a:cubicBezTo>
                  <a:cubicBezTo>
                    <a:pt x="3036" y="1012"/>
                    <a:pt x="3044" y="996"/>
                    <a:pt x="2996" y="924"/>
                  </a:cubicBezTo>
                  <a:cubicBezTo>
                    <a:pt x="2957" y="861"/>
                    <a:pt x="2941" y="853"/>
                    <a:pt x="2925" y="846"/>
                  </a:cubicBezTo>
                  <a:lnTo>
                    <a:pt x="2925" y="846"/>
                  </a:lnTo>
                  <a:cubicBezTo>
                    <a:pt x="2901" y="837"/>
                    <a:pt x="2680" y="506"/>
                    <a:pt x="2664" y="458"/>
                  </a:cubicBezTo>
                  <a:cubicBezTo>
                    <a:pt x="2664" y="458"/>
                    <a:pt x="2577" y="268"/>
                    <a:pt x="2554" y="229"/>
                  </a:cubicBezTo>
                  <a:cubicBezTo>
                    <a:pt x="2546" y="205"/>
                    <a:pt x="2538" y="189"/>
                    <a:pt x="2538" y="173"/>
                  </a:cubicBezTo>
                  <a:cubicBezTo>
                    <a:pt x="2538" y="158"/>
                    <a:pt x="2530" y="142"/>
                    <a:pt x="2522" y="126"/>
                  </a:cubicBezTo>
                  <a:cubicBezTo>
                    <a:pt x="2514" y="118"/>
                    <a:pt x="2506" y="118"/>
                    <a:pt x="2506" y="110"/>
                  </a:cubicBezTo>
                  <a:cubicBezTo>
                    <a:pt x="2490" y="95"/>
                    <a:pt x="2490" y="95"/>
                    <a:pt x="2498" y="63"/>
                  </a:cubicBezTo>
                  <a:cubicBezTo>
                    <a:pt x="2498" y="55"/>
                    <a:pt x="2498" y="55"/>
                    <a:pt x="2498" y="47"/>
                  </a:cubicBezTo>
                  <a:cubicBezTo>
                    <a:pt x="2506" y="23"/>
                    <a:pt x="2506" y="23"/>
                    <a:pt x="2483" y="15"/>
                  </a:cubicBezTo>
                  <a:cubicBezTo>
                    <a:pt x="2483" y="7"/>
                    <a:pt x="2483" y="7"/>
                    <a:pt x="2483" y="7"/>
                  </a:cubicBezTo>
                  <a:cubicBezTo>
                    <a:pt x="2483" y="15"/>
                    <a:pt x="2483" y="15"/>
                    <a:pt x="2483" y="15"/>
                  </a:cubicBezTo>
                  <a:cubicBezTo>
                    <a:pt x="2475" y="23"/>
                    <a:pt x="2459" y="31"/>
                    <a:pt x="2427" y="31"/>
                  </a:cubicBezTo>
                  <a:cubicBezTo>
                    <a:pt x="2403" y="31"/>
                    <a:pt x="2364" y="23"/>
                    <a:pt x="2332" y="23"/>
                  </a:cubicBezTo>
                  <a:cubicBezTo>
                    <a:pt x="2308" y="15"/>
                    <a:pt x="2285" y="15"/>
                    <a:pt x="2277" y="15"/>
                  </a:cubicBezTo>
                  <a:cubicBezTo>
                    <a:pt x="2269" y="15"/>
                    <a:pt x="2261" y="15"/>
                    <a:pt x="2261" y="15"/>
                  </a:cubicBezTo>
                  <a:cubicBezTo>
                    <a:pt x="2253" y="23"/>
                    <a:pt x="2253" y="23"/>
                    <a:pt x="2253" y="31"/>
                  </a:cubicBezTo>
                  <a:cubicBezTo>
                    <a:pt x="2253" y="39"/>
                    <a:pt x="2253" y="55"/>
                    <a:pt x="2269" y="79"/>
                  </a:cubicBezTo>
                  <a:cubicBezTo>
                    <a:pt x="2285" y="102"/>
                    <a:pt x="2285" y="134"/>
                    <a:pt x="2277" y="166"/>
                  </a:cubicBezTo>
                  <a:cubicBezTo>
                    <a:pt x="2277" y="173"/>
                    <a:pt x="2277" y="189"/>
                    <a:pt x="2277" y="197"/>
                  </a:cubicBezTo>
                  <a:cubicBezTo>
                    <a:pt x="2277" y="221"/>
                    <a:pt x="2269" y="229"/>
                    <a:pt x="2253" y="229"/>
                  </a:cubicBezTo>
                  <a:cubicBezTo>
                    <a:pt x="2245" y="229"/>
                    <a:pt x="2237" y="229"/>
                    <a:pt x="2230" y="229"/>
                  </a:cubicBezTo>
                  <a:lnTo>
                    <a:pt x="2222" y="229"/>
                  </a:lnTo>
                  <a:cubicBezTo>
                    <a:pt x="2190" y="229"/>
                    <a:pt x="2190" y="205"/>
                    <a:pt x="2190" y="181"/>
                  </a:cubicBezTo>
                  <a:cubicBezTo>
                    <a:pt x="2190" y="173"/>
                    <a:pt x="2190" y="166"/>
                    <a:pt x="2190" y="158"/>
                  </a:cubicBezTo>
                  <a:cubicBezTo>
                    <a:pt x="2182" y="142"/>
                    <a:pt x="2174" y="134"/>
                    <a:pt x="2174" y="134"/>
                  </a:cubicBezTo>
                  <a:cubicBezTo>
                    <a:pt x="2119" y="142"/>
                    <a:pt x="1138" y="221"/>
                    <a:pt x="1123" y="221"/>
                  </a:cubicBezTo>
                  <a:cubicBezTo>
                    <a:pt x="1115" y="221"/>
                    <a:pt x="1060" y="126"/>
                    <a:pt x="1036" y="87"/>
                  </a:cubicBezTo>
                  <a:cubicBezTo>
                    <a:pt x="633" y="134"/>
                    <a:pt x="24" y="221"/>
                    <a:pt x="8" y="237"/>
                  </a:cubicBezTo>
                  <a:cubicBezTo>
                    <a:pt x="8" y="245"/>
                    <a:pt x="0" y="245"/>
                    <a:pt x="8" y="253"/>
                  </a:cubicBezTo>
                  <a:cubicBezTo>
                    <a:pt x="8" y="268"/>
                    <a:pt x="32" y="284"/>
                    <a:pt x="55" y="300"/>
                  </a:cubicBezTo>
                  <a:cubicBezTo>
                    <a:pt x="63" y="308"/>
                    <a:pt x="71" y="316"/>
                    <a:pt x="79" y="324"/>
                  </a:cubicBezTo>
                  <a:cubicBezTo>
                    <a:pt x="103" y="340"/>
                    <a:pt x="103" y="355"/>
                    <a:pt x="95" y="379"/>
                  </a:cubicBezTo>
                  <a:lnTo>
                    <a:pt x="87" y="387"/>
                  </a:lnTo>
                  <a:cubicBezTo>
                    <a:pt x="87" y="403"/>
                    <a:pt x="95" y="419"/>
                    <a:pt x="103" y="426"/>
                  </a:cubicBezTo>
                  <a:cubicBezTo>
                    <a:pt x="111" y="442"/>
                    <a:pt x="119" y="450"/>
                    <a:pt x="119" y="458"/>
                  </a:cubicBezTo>
                  <a:cubicBezTo>
                    <a:pt x="119" y="466"/>
                    <a:pt x="111" y="490"/>
                    <a:pt x="95" y="513"/>
                  </a:cubicBezTo>
                  <a:cubicBezTo>
                    <a:pt x="103" y="521"/>
                    <a:pt x="103" y="529"/>
                    <a:pt x="111" y="529"/>
                  </a:cubicBezTo>
                  <a:cubicBezTo>
                    <a:pt x="119" y="529"/>
                    <a:pt x="119" y="529"/>
                    <a:pt x="127" y="521"/>
                  </a:cubicBezTo>
                  <a:cubicBezTo>
                    <a:pt x="135" y="513"/>
                    <a:pt x="142" y="506"/>
                    <a:pt x="150" y="506"/>
                  </a:cubicBezTo>
                  <a:cubicBezTo>
                    <a:pt x="158" y="498"/>
                    <a:pt x="166" y="490"/>
                    <a:pt x="182" y="474"/>
                  </a:cubicBezTo>
                  <a:cubicBezTo>
                    <a:pt x="190" y="458"/>
                    <a:pt x="190" y="442"/>
                    <a:pt x="190" y="434"/>
                  </a:cubicBezTo>
                  <a:cubicBezTo>
                    <a:pt x="190" y="419"/>
                    <a:pt x="190" y="411"/>
                    <a:pt x="198" y="403"/>
                  </a:cubicBezTo>
                  <a:cubicBezTo>
                    <a:pt x="206" y="403"/>
                    <a:pt x="206" y="403"/>
                    <a:pt x="206" y="403"/>
                  </a:cubicBezTo>
                  <a:cubicBezTo>
                    <a:pt x="214" y="403"/>
                    <a:pt x="221" y="411"/>
                    <a:pt x="230" y="419"/>
                  </a:cubicBezTo>
                  <a:cubicBezTo>
                    <a:pt x="237" y="419"/>
                    <a:pt x="237" y="419"/>
                    <a:pt x="245" y="419"/>
                  </a:cubicBezTo>
                  <a:lnTo>
                    <a:pt x="245" y="411"/>
                  </a:lnTo>
                  <a:cubicBezTo>
                    <a:pt x="245" y="403"/>
                    <a:pt x="245" y="395"/>
                    <a:pt x="261" y="395"/>
                  </a:cubicBezTo>
                  <a:lnTo>
                    <a:pt x="269" y="395"/>
                  </a:lnTo>
                  <a:cubicBezTo>
                    <a:pt x="293" y="411"/>
                    <a:pt x="308" y="426"/>
                    <a:pt x="308" y="442"/>
                  </a:cubicBezTo>
                  <a:cubicBezTo>
                    <a:pt x="308" y="450"/>
                    <a:pt x="301" y="450"/>
                    <a:pt x="293" y="450"/>
                  </a:cubicBezTo>
                  <a:cubicBezTo>
                    <a:pt x="269" y="458"/>
                    <a:pt x="261" y="458"/>
                    <a:pt x="253" y="474"/>
                  </a:cubicBezTo>
                  <a:cubicBezTo>
                    <a:pt x="253" y="474"/>
                    <a:pt x="245" y="474"/>
                    <a:pt x="245" y="482"/>
                  </a:cubicBezTo>
                  <a:cubicBezTo>
                    <a:pt x="237" y="490"/>
                    <a:pt x="221" y="490"/>
                    <a:pt x="206" y="498"/>
                  </a:cubicBezTo>
                  <a:cubicBezTo>
                    <a:pt x="206" y="498"/>
                    <a:pt x="198" y="498"/>
                    <a:pt x="190" y="506"/>
                  </a:cubicBezTo>
                  <a:lnTo>
                    <a:pt x="198" y="506"/>
                  </a:lnTo>
                  <a:cubicBezTo>
                    <a:pt x="214" y="506"/>
                    <a:pt x="230" y="506"/>
                    <a:pt x="245" y="498"/>
                  </a:cubicBezTo>
                  <a:cubicBezTo>
                    <a:pt x="261" y="490"/>
                    <a:pt x="277" y="482"/>
                    <a:pt x="293" y="474"/>
                  </a:cubicBezTo>
                  <a:cubicBezTo>
                    <a:pt x="308" y="474"/>
                    <a:pt x="316" y="474"/>
                    <a:pt x="324" y="474"/>
                  </a:cubicBezTo>
                  <a:cubicBezTo>
                    <a:pt x="372" y="466"/>
                    <a:pt x="435" y="450"/>
                    <a:pt x="451" y="426"/>
                  </a:cubicBezTo>
                  <a:cubicBezTo>
                    <a:pt x="451" y="419"/>
                    <a:pt x="459" y="419"/>
                    <a:pt x="459" y="411"/>
                  </a:cubicBezTo>
                  <a:cubicBezTo>
                    <a:pt x="459" y="395"/>
                    <a:pt x="467" y="387"/>
                    <a:pt x="498" y="387"/>
                  </a:cubicBezTo>
                  <a:cubicBezTo>
                    <a:pt x="514" y="387"/>
                    <a:pt x="522" y="387"/>
                    <a:pt x="530" y="387"/>
                  </a:cubicBezTo>
                  <a:cubicBezTo>
                    <a:pt x="546" y="379"/>
                    <a:pt x="554" y="379"/>
                    <a:pt x="561" y="379"/>
                  </a:cubicBezTo>
                  <a:cubicBezTo>
                    <a:pt x="569" y="379"/>
                    <a:pt x="569" y="379"/>
                    <a:pt x="577" y="379"/>
                  </a:cubicBezTo>
                  <a:cubicBezTo>
                    <a:pt x="601" y="387"/>
                    <a:pt x="617" y="395"/>
                    <a:pt x="609" y="403"/>
                  </a:cubicBezTo>
                  <a:cubicBezTo>
                    <a:pt x="609" y="411"/>
                    <a:pt x="609" y="411"/>
                    <a:pt x="593" y="411"/>
                  </a:cubicBezTo>
                  <a:cubicBezTo>
                    <a:pt x="585" y="411"/>
                    <a:pt x="577" y="411"/>
                    <a:pt x="569" y="411"/>
                  </a:cubicBezTo>
                  <a:cubicBezTo>
                    <a:pt x="561" y="411"/>
                    <a:pt x="561" y="411"/>
                    <a:pt x="554" y="411"/>
                  </a:cubicBezTo>
                  <a:cubicBezTo>
                    <a:pt x="546" y="411"/>
                    <a:pt x="538" y="411"/>
                    <a:pt x="530" y="419"/>
                  </a:cubicBezTo>
                  <a:cubicBezTo>
                    <a:pt x="522" y="426"/>
                    <a:pt x="506" y="426"/>
                    <a:pt x="490" y="426"/>
                  </a:cubicBezTo>
                  <a:cubicBezTo>
                    <a:pt x="482" y="426"/>
                    <a:pt x="474" y="434"/>
                    <a:pt x="474" y="434"/>
                  </a:cubicBezTo>
                  <a:lnTo>
                    <a:pt x="474" y="434"/>
                  </a:lnTo>
                  <a:cubicBezTo>
                    <a:pt x="490" y="442"/>
                    <a:pt x="498" y="442"/>
                    <a:pt x="522" y="442"/>
                  </a:cubicBezTo>
                  <a:cubicBezTo>
                    <a:pt x="530" y="442"/>
                    <a:pt x="538" y="442"/>
                    <a:pt x="546" y="442"/>
                  </a:cubicBezTo>
                  <a:cubicBezTo>
                    <a:pt x="585" y="442"/>
                    <a:pt x="783" y="498"/>
                    <a:pt x="799" y="521"/>
                  </a:cubicBezTo>
                  <a:cubicBezTo>
                    <a:pt x="807" y="529"/>
                    <a:pt x="807" y="529"/>
                    <a:pt x="807" y="529"/>
                  </a:cubicBezTo>
                  <a:cubicBezTo>
                    <a:pt x="807" y="529"/>
                    <a:pt x="807" y="521"/>
                    <a:pt x="807" y="506"/>
                  </a:cubicBezTo>
                  <a:cubicBezTo>
                    <a:pt x="799" y="498"/>
                    <a:pt x="791" y="498"/>
                    <a:pt x="783" y="490"/>
                  </a:cubicBezTo>
                  <a:cubicBezTo>
                    <a:pt x="775" y="490"/>
                    <a:pt x="767" y="482"/>
                    <a:pt x="767" y="482"/>
                  </a:cubicBezTo>
                  <a:cubicBezTo>
                    <a:pt x="767" y="474"/>
                    <a:pt x="767" y="466"/>
                    <a:pt x="775" y="466"/>
                  </a:cubicBezTo>
                  <a:cubicBezTo>
                    <a:pt x="783" y="450"/>
                    <a:pt x="783" y="442"/>
                    <a:pt x="791" y="442"/>
                  </a:cubicBezTo>
                  <a:lnTo>
                    <a:pt x="799" y="442"/>
                  </a:lnTo>
                  <a:cubicBezTo>
                    <a:pt x="807" y="442"/>
                    <a:pt x="807" y="442"/>
                    <a:pt x="814" y="450"/>
                  </a:cubicBezTo>
                  <a:cubicBezTo>
                    <a:pt x="822" y="450"/>
                    <a:pt x="830" y="442"/>
                    <a:pt x="838" y="434"/>
                  </a:cubicBezTo>
                  <a:cubicBezTo>
                    <a:pt x="846" y="434"/>
                    <a:pt x="846" y="434"/>
                    <a:pt x="854" y="434"/>
                  </a:cubicBezTo>
                  <a:cubicBezTo>
                    <a:pt x="854" y="434"/>
                    <a:pt x="862" y="434"/>
                    <a:pt x="862" y="442"/>
                  </a:cubicBezTo>
                  <a:cubicBezTo>
                    <a:pt x="862" y="450"/>
                    <a:pt x="846" y="458"/>
                    <a:pt x="838" y="466"/>
                  </a:cubicBezTo>
                  <a:cubicBezTo>
                    <a:pt x="830" y="466"/>
                    <a:pt x="830" y="466"/>
                    <a:pt x="830" y="482"/>
                  </a:cubicBezTo>
                  <a:cubicBezTo>
                    <a:pt x="838" y="498"/>
                    <a:pt x="838" y="498"/>
                    <a:pt x="846" y="506"/>
                  </a:cubicBezTo>
                  <a:lnTo>
                    <a:pt x="846" y="513"/>
                  </a:lnTo>
                  <a:cubicBezTo>
                    <a:pt x="854" y="521"/>
                    <a:pt x="846" y="529"/>
                    <a:pt x="838" y="537"/>
                  </a:cubicBezTo>
                  <a:cubicBezTo>
                    <a:pt x="838" y="537"/>
                    <a:pt x="838" y="537"/>
                    <a:pt x="830" y="537"/>
                  </a:cubicBezTo>
                  <a:cubicBezTo>
                    <a:pt x="838" y="545"/>
                    <a:pt x="838" y="545"/>
                    <a:pt x="838" y="545"/>
                  </a:cubicBezTo>
                  <a:cubicBezTo>
                    <a:pt x="973" y="616"/>
                    <a:pt x="973" y="632"/>
                    <a:pt x="973" y="640"/>
                  </a:cubicBezTo>
                  <a:cubicBezTo>
                    <a:pt x="973" y="656"/>
                    <a:pt x="965" y="656"/>
                    <a:pt x="957" y="664"/>
                  </a:cubicBezTo>
                  <a:lnTo>
                    <a:pt x="949" y="664"/>
                  </a:lnTo>
                  <a:cubicBezTo>
                    <a:pt x="949" y="664"/>
                    <a:pt x="949" y="664"/>
                    <a:pt x="957" y="672"/>
                  </a:cubicBezTo>
                  <a:cubicBezTo>
                    <a:pt x="965" y="695"/>
                    <a:pt x="980" y="711"/>
                    <a:pt x="996" y="719"/>
                  </a:cubicBezTo>
                  <a:cubicBezTo>
                    <a:pt x="996" y="719"/>
                    <a:pt x="996" y="719"/>
                    <a:pt x="1004" y="719"/>
                  </a:cubicBezTo>
                  <a:cubicBezTo>
                    <a:pt x="1012" y="719"/>
                    <a:pt x="1036" y="711"/>
                    <a:pt x="1060" y="703"/>
                  </a:cubicBezTo>
                  <a:cubicBezTo>
                    <a:pt x="1075" y="695"/>
                    <a:pt x="1091" y="695"/>
                    <a:pt x="1107" y="687"/>
                  </a:cubicBezTo>
                  <a:cubicBezTo>
                    <a:pt x="1131" y="679"/>
                    <a:pt x="1162" y="664"/>
                    <a:pt x="1178" y="656"/>
                  </a:cubicBezTo>
                  <a:cubicBezTo>
                    <a:pt x="1202" y="648"/>
                    <a:pt x="1218" y="640"/>
                    <a:pt x="1225" y="640"/>
                  </a:cubicBezTo>
                  <a:cubicBezTo>
                    <a:pt x="1225" y="640"/>
                    <a:pt x="1233" y="648"/>
                    <a:pt x="1233" y="656"/>
                  </a:cubicBezTo>
                  <a:cubicBezTo>
                    <a:pt x="1233" y="664"/>
                    <a:pt x="1218" y="672"/>
                    <a:pt x="1202" y="687"/>
                  </a:cubicBezTo>
                  <a:cubicBezTo>
                    <a:pt x="1170" y="703"/>
                    <a:pt x="1147" y="711"/>
                    <a:pt x="1131" y="727"/>
                  </a:cubicBezTo>
                  <a:cubicBezTo>
                    <a:pt x="1123" y="727"/>
                    <a:pt x="1123" y="735"/>
                    <a:pt x="1123" y="735"/>
                  </a:cubicBezTo>
                  <a:lnTo>
                    <a:pt x="1131" y="735"/>
                  </a:lnTo>
                  <a:cubicBezTo>
                    <a:pt x="1138" y="735"/>
                    <a:pt x="1147" y="735"/>
                    <a:pt x="1154" y="735"/>
                  </a:cubicBezTo>
                  <a:cubicBezTo>
                    <a:pt x="1162" y="727"/>
                    <a:pt x="1241" y="679"/>
                    <a:pt x="1241" y="640"/>
                  </a:cubicBezTo>
                  <a:cubicBezTo>
                    <a:pt x="1241" y="608"/>
                    <a:pt x="1249" y="608"/>
                    <a:pt x="1265" y="600"/>
                  </a:cubicBezTo>
                  <a:cubicBezTo>
                    <a:pt x="1265" y="600"/>
                    <a:pt x="1265" y="593"/>
                    <a:pt x="1273" y="593"/>
                  </a:cubicBezTo>
                  <a:lnTo>
                    <a:pt x="1281" y="585"/>
                  </a:lnTo>
                  <a:cubicBezTo>
                    <a:pt x="1297" y="569"/>
                    <a:pt x="1313" y="561"/>
                    <a:pt x="1336" y="561"/>
                  </a:cubicBezTo>
                  <a:cubicBezTo>
                    <a:pt x="1344" y="561"/>
                    <a:pt x="1352" y="561"/>
                    <a:pt x="1360" y="561"/>
                  </a:cubicBezTo>
                  <a:lnTo>
                    <a:pt x="1368" y="561"/>
                  </a:lnTo>
                  <a:cubicBezTo>
                    <a:pt x="1368" y="561"/>
                    <a:pt x="1384" y="561"/>
                    <a:pt x="1384" y="553"/>
                  </a:cubicBezTo>
                  <a:lnTo>
                    <a:pt x="1384" y="553"/>
                  </a:lnTo>
                  <a:cubicBezTo>
                    <a:pt x="1384" y="545"/>
                    <a:pt x="1376" y="537"/>
                    <a:pt x="1368" y="537"/>
                  </a:cubicBezTo>
                  <a:cubicBezTo>
                    <a:pt x="1368" y="529"/>
                    <a:pt x="1360" y="521"/>
                    <a:pt x="1360" y="513"/>
                  </a:cubicBezTo>
                  <a:cubicBezTo>
                    <a:pt x="1360" y="513"/>
                    <a:pt x="1368" y="506"/>
                    <a:pt x="1376" y="498"/>
                  </a:cubicBezTo>
                  <a:cubicBezTo>
                    <a:pt x="1391" y="490"/>
                    <a:pt x="1391" y="482"/>
                    <a:pt x="1400" y="474"/>
                  </a:cubicBezTo>
                  <a:cubicBezTo>
                    <a:pt x="1407" y="458"/>
                    <a:pt x="1407" y="450"/>
                    <a:pt x="1455" y="458"/>
                  </a:cubicBezTo>
                  <a:cubicBezTo>
                    <a:pt x="1518" y="466"/>
                    <a:pt x="1550" y="482"/>
                    <a:pt x="1589" y="498"/>
                  </a:cubicBezTo>
                  <a:lnTo>
                    <a:pt x="1597" y="498"/>
                  </a:lnTo>
                  <a:cubicBezTo>
                    <a:pt x="1621" y="513"/>
                    <a:pt x="1653" y="537"/>
                    <a:pt x="1684" y="569"/>
                  </a:cubicBezTo>
                  <a:cubicBezTo>
                    <a:pt x="1716" y="593"/>
                    <a:pt x="1739" y="616"/>
                    <a:pt x="1755" y="616"/>
                  </a:cubicBezTo>
                  <a:cubicBezTo>
                    <a:pt x="1771" y="624"/>
                    <a:pt x="1779" y="624"/>
                    <a:pt x="1787" y="640"/>
                  </a:cubicBezTo>
                  <a:cubicBezTo>
                    <a:pt x="1787" y="648"/>
                    <a:pt x="1787" y="648"/>
                    <a:pt x="1795" y="664"/>
                  </a:cubicBezTo>
                  <a:cubicBezTo>
                    <a:pt x="1818" y="687"/>
                    <a:pt x="1834" y="711"/>
                    <a:pt x="1882" y="735"/>
                  </a:cubicBezTo>
                  <a:cubicBezTo>
                    <a:pt x="1897" y="743"/>
                    <a:pt x="1905" y="759"/>
                    <a:pt x="1921" y="774"/>
                  </a:cubicBezTo>
                  <a:cubicBezTo>
                    <a:pt x="1937" y="798"/>
                    <a:pt x="1953" y="814"/>
                    <a:pt x="1992" y="814"/>
                  </a:cubicBezTo>
                  <a:lnTo>
                    <a:pt x="1992" y="814"/>
                  </a:lnTo>
                  <a:cubicBezTo>
                    <a:pt x="2055" y="822"/>
                    <a:pt x="2064" y="822"/>
                    <a:pt x="2079" y="853"/>
                  </a:cubicBezTo>
                  <a:cubicBezTo>
                    <a:pt x="2087" y="893"/>
                    <a:pt x="2095" y="917"/>
                    <a:pt x="2119" y="924"/>
                  </a:cubicBezTo>
                  <a:cubicBezTo>
                    <a:pt x="2143" y="932"/>
                    <a:pt x="2150" y="948"/>
                    <a:pt x="2150" y="972"/>
                  </a:cubicBezTo>
                  <a:cubicBezTo>
                    <a:pt x="2158" y="980"/>
                    <a:pt x="2158" y="980"/>
                    <a:pt x="2158" y="988"/>
                  </a:cubicBezTo>
                  <a:cubicBezTo>
                    <a:pt x="2158" y="996"/>
                    <a:pt x="2158" y="996"/>
                    <a:pt x="2158" y="1003"/>
                  </a:cubicBezTo>
                  <a:cubicBezTo>
                    <a:pt x="2166" y="1035"/>
                    <a:pt x="2174" y="1067"/>
                    <a:pt x="2166" y="1106"/>
                  </a:cubicBezTo>
                  <a:cubicBezTo>
                    <a:pt x="2158" y="1138"/>
                    <a:pt x="2158" y="1170"/>
                    <a:pt x="2150" y="1201"/>
                  </a:cubicBezTo>
                  <a:cubicBezTo>
                    <a:pt x="2150" y="1217"/>
                    <a:pt x="2150" y="1225"/>
                    <a:pt x="2150" y="1241"/>
                  </a:cubicBezTo>
                  <a:cubicBezTo>
                    <a:pt x="2150" y="1256"/>
                    <a:pt x="2143" y="1272"/>
                    <a:pt x="2135" y="1280"/>
                  </a:cubicBezTo>
                  <a:cubicBezTo>
                    <a:pt x="2135" y="1304"/>
                    <a:pt x="2127" y="1312"/>
                    <a:pt x="2127" y="1336"/>
                  </a:cubicBezTo>
                  <a:cubicBezTo>
                    <a:pt x="2135" y="1343"/>
                    <a:pt x="2135" y="1359"/>
                    <a:pt x="2143" y="1367"/>
                  </a:cubicBezTo>
                  <a:cubicBezTo>
                    <a:pt x="2143" y="1375"/>
                    <a:pt x="2150" y="1391"/>
                    <a:pt x="2150" y="1415"/>
                  </a:cubicBezTo>
                  <a:cubicBezTo>
                    <a:pt x="2150" y="1438"/>
                    <a:pt x="2158" y="1462"/>
                    <a:pt x="2166" y="1478"/>
                  </a:cubicBezTo>
                  <a:cubicBezTo>
                    <a:pt x="2174" y="1478"/>
                    <a:pt x="2174" y="1486"/>
                    <a:pt x="2182" y="1486"/>
                  </a:cubicBezTo>
                  <a:cubicBezTo>
                    <a:pt x="2190" y="1478"/>
                    <a:pt x="2190" y="1478"/>
                    <a:pt x="2190" y="1478"/>
                  </a:cubicBezTo>
                  <a:cubicBezTo>
                    <a:pt x="2206" y="1478"/>
                    <a:pt x="2222" y="1478"/>
                    <a:pt x="2230" y="1470"/>
                  </a:cubicBezTo>
                  <a:cubicBezTo>
                    <a:pt x="2230" y="1470"/>
                    <a:pt x="2230" y="1462"/>
                    <a:pt x="2230" y="1454"/>
                  </a:cubicBezTo>
                  <a:cubicBezTo>
                    <a:pt x="2222" y="1446"/>
                    <a:pt x="2222" y="1430"/>
                    <a:pt x="2214" y="1423"/>
                  </a:cubicBezTo>
                  <a:cubicBezTo>
                    <a:pt x="2206" y="1407"/>
                    <a:pt x="2198" y="1391"/>
                    <a:pt x="2198" y="1367"/>
                  </a:cubicBezTo>
                  <a:cubicBezTo>
                    <a:pt x="2198" y="1336"/>
                    <a:pt x="2206" y="1336"/>
                    <a:pt x="2214" y="1336"/>
                  </a:cubicBezTo>
                  <a:cubicBezTo>
                    <a:pt x="2222" y="1336"/>
                    <a:pt x="2230" y="1343"/>
                    <a:pt x="2237" y="1359"/>
                  </a:cubicBezTo>
                  <a:cubicBezTo>
                    <a:pt x="2253" y="1383"/>
                    <a:pt x="2253" y="1383"/>
                    <a:pt x="2269" y="1383"/>
                  </a:cubicBezTo>
                  <a:cubicBezTo>
                    <a:pt x="2277" y="1383"/>
                    <a:pt x="2277" y="1383"/>
                    <a:pt x="2277" y="1383"/>
                  </a:cubicBezTo>
                  <a:cubicBezTo>
                    <a:pt x="2285" y="1383"/>
                    <a:pt x="2285" y="1383"/>
                    <a:pt x="2293" y="1383"/>
                  </a:cubicBezTo>
                  <a:cubicBezTo>
                    <a:pt x="2301" y="1383"/>
                    <a:pt x="2301" y="1383"/>
                    <a:pt x="2308" y="1391"/>
                  </a:cubicBezTo>
                  <a:cubicBezTo>
                    <a:pt x="2308" y="1399"/>
                    <a:pt x="2308" y="1407"/>
                    <a:pt x="2308" y="1423"/>
                  </a:cubicBezTo>
                  <a:cubicBezTo>
                    <a:pt x="2308" y="1438"/>
                    <a:pt x="2293" y="1462"/>
                    <a:pt x="2285" y="1486"/>
                  </a:cubicBezTo>
                  <a:cubicBezTo>
                    <a:pt x="2277" y="1502"/>
                    <a:pt x="2261" y="1517"/>
                    <a:pt x="2261" y="1533"/>
                  </a:cubicBezTo>
                  <a:cubicBezTo>
                    <a:pt x="2261" y="1549"/>
                    <a:pt x="2253" y="1565"/>
                    <a:pt x="2230" y="1573"/>
                  </a:cubicBezTo>
                  <a:cubicBezTo>
                    <a:pt x="2230" y="1573"/>
                    <a:pt x="2230" y="1573"/>
                    <a:pt x="2222" y="1573"/>
                  </a:cubicBezTo>
                  <a:cubicBezTo>
                    <a:pt x="2214" y="1573"/>
                    <a:pt x="2198" y="1573"/>
                    <a:pt x="2198" y="1581"/>
                  </a:cubicBezTo>
                  <a:cubicBezTo>
                    <a:pt x="2198" y="1581"/>
                    <a:pt x="2198" y="1581"/>
                    <a:pt x="2206" y="1589"/>
                  </a:cubicBezTo>
                  <a:cubicBezTo>
                    <a:pt x="2214" y="1589"/>
                    <a:pt x="2222" y="1589"/>
                    <a:pt x="2230" y="1589"/>
                  </a:cubicBezTo>
                  <a:cubicBezTo>
                    <a:pt x="2230" y="1581"/>
                    <a:pt x="2230" y="1581"/>
                    <a:pt x="2237" y="1581"/>
                  </a:cubicBezTo>
                  <a:cubicBezTo>
                    <a:pt x="2245" y="1581"/>
                    <a:pt x="2253" y="1589"/>
                    <a:pt x="2261" y="1612"/>
                  </a:cubicBezTo>
                  <a:cubicBezTo>
                    <a:pt x="2277" y="1636"/>
                    <a:pt x="2277" y="1652"/>
                    <a:pt x="2285" y="1668"/>
                  </a:cubicBezTo>
                  <a:cubicBezTo>
                    <a:pt x="2293" y="1691"/>
                    <a:pt x="2301" y="1707"/>
                    <a:pt x="2317" y="1739"/>
                  </a:cubicBezTo>
                  <a:cubicBezTo>
                    <a:pt x="2356" y="1802"/>
                    <a:pt x="2411" y="1857"/>
                    <a:pt x="2435" y="1865"/>
                  </a:cubicBezTo>
                  <a:cubicBezTo>
                    <a:pt x="2443" y="1865"/>
                    <a:pt x="2459" y="1873"/>
                    <a:pt x="2467" y="1873"/>
                  </a:cubicBezTo>
                  <a:cubicBezTo>
                    <a:pt x="2475" y="1873"/>
                    <a:pt x="2475" y="1873"/>
                    <a:pt x="2483" y="1865"/>
                  </a:cubicBezTo>
                  <a:cubicBezTo>
                    <a:pt x="2483" y="1865"/>
                    <a:pt x="2483" y="1857"/>
                    <a:pt x="2483" y="1849"/>
                  </a:cubicBezTo>
                  <a:cubicBezTo>
                    <a:pt x="2475" y="1841"/>
                    <a:pt x="2467" y="1826"/>
                    <a:pt x="2459" y="1818"/>
                  </a:cubicBezTo>
                  <a:cubicBezTo>
                    <a:pt x="2451" y="1810"/>
                    <a:pt x="2451" y="1802"/>
                    <a:pt x="2451" y="1802"/>
                  </a:cubicBezTo>
                  <a:cubicBezTo>
                    <a:pt x="2451" y="1794"/>
                    <a:pt x="2459" y="1794"/>
                    <a:pt x="2467" y="1802"/>
                  </a:cubicBezTo>
                  <a:cubicBezTo>
                    <a:pt x="2483" y="1802"/>
                    <a:pt x="2490" y="1810"/>
                    <a:pt x="2498" y="1810"/>
                  </a:cubicBezTo>
                  <a:cubicBezTo>
                    <a:pt x="2506" y="1818"/>
                    <a:pt x="2506" y="1826"/>
                    <a:pt x="2514" y="1818"/>
                  </a:cubicBezTo>
                  <a:cubicBezTo>
                    <a:pt x="2530" y="1810"/>
                    <a:pt x="2538" y="1810"/>
                    <a:pt x="2546" y="1818"/>
                  </a:cubicBezTo>
                  <a:cubicBezTo>
                    <a:pt x="2546" y="1826"/>
                    <a:pt x="2546" y="1834"/>
                    <a:pt x="2546" y="1849"/>
                  </a:cubicBezTo>
                  <a:cubicBezTo>
                    <a:pt x="2530" y="1881"/>
                    <a:pt x="2530" y="1913"/>
                    <a:pt x="2538" y="1936"/>
                  </a:cubicBezTo>
                  <a:cubicBezTo>
                    <a:pt x="2546" y="1960"/>
                    <a:pt x="2577" y="1992"/>
                    <a:pt x="2585" y="1992"/>
                  </a:cubicBezTo>
                  <a:lnTo>
                    <a:pt x="2585" y="1992"/>
                  </a:lnTo>
                  <a:cubicBezTo>
                    <a:pt x="2593" y="1992"/>
                    <a:pt x="2593" y="1984"/>
                    <a:pt x="2601" y="1984"/>
                  </a:cubicBezTo>
                  <a:cubicBezTo>
                    <a:pt x="2609" y="1984"/>
                    <a:pt x="2609" y="2000"/>
                    <a:pt x="2609" y="2007"/>
                  </a:cubicBezTo>
                  <a:cubicBezTo>
                    <a:pt x="2609" y="2023"/>
                    <a:pt x="2609" y="2023"/>
                    <a:pt x="2625" y="2031"/>
                  </a:cubicBezTo>
                  <a:lnTo>
                    <a:pt x="2633" y="2031"/>
                  </a:lnTo>
                  <a:cubicBezTo>
                    <a:pt x="2656" y="2039"/>
                    <a:pt x="2656" y="2047"/>
                    <a:pt x="2656" y="2071"/>
                  </a:cubicBezTo>
                  <a:lnTo>
                    <a:pt x="2656" y="2071"/>
                  </a:lnTo>
                  <a:cubicBezTo>
                    <a:pt x="2664" y="2102"/>
                    <a:pt x="2688" y="2150"/>
                    <a:pt x="2712" y="2189"/>
                  </a:cubicBezTo>
                  <a:cubicBezTo>
                    <a:pt x="2728" y="2205"/>
                    <a:pt x="2728" y="2221"/>
                    <a:pt x="2736" y="2229"/>
                  </a:cubicBezTo>
                  <a:cubicBezTo>
                    <a:pt x="2743" y="2260"/>
                    <a:pt x="2751" y="2269"/>
                    <a:pt x="2767" y="2269"/>
                  </a:cubicBezTo>
                  <a:cubicBezTo>
                    <a:pt x="2775" y="2269"/>
                    <a:pt x="2783" y="2269"/>
                    <a:pt x="2791" y="2260"/>
                  </a:cubicBezTo>
                  <a:cubicBezTo>
                    <a:pt x="2807" y="2260"/>
                    <a:pt x="2823" y="2253"/>
                    <a:pt x="2838" y="2253"/>
                  </a:cubicBezTo>
                  <a:cubicBezTo>
                    <a:pt x="2862" y="2253"/>
                    <a:pt x="2878" y="2260"/>
                    <a:pt x="2894" y="2276"/>
                  </a:cubicBezTo>
                  <a:cubicBezTo>
                    <a:pt x="2933" y="2316"/>
                    <a:pt x="2965" y="2355"/>
                    <a:pt x="2981" y="2387"/>
                  </a:cubicBezTo>
                  <a:cubicBezTo>
                    <a:pt x="2996" y="2419"/>
                    <a:pt x="3012" y="2434"/>
                    <a:pt x="3036" y="2442"/>
                  </a:cubicBezTo>
                  <a:cubicBezTo>
                    <a:pt x="3036" y="2442"/>
                    <a:pt x="3036" y="2450"/>
                    <a:pt x="3044" y="2450"/>
                  </a:cubicBezTo>
                  <a:cubicBezTo>
                    <a:pt x="3052" y="2458"/>
                    <a:pt x="3076" y="2474"/>
                    <a:pt x="3091" y="2474"/>
                  </a:cubicBezTo>
                  <a:cubicBezTo>
                    <a:pt x="3099" y="2474"/>
                    <a:pt x="3099" y="2474"/>
                    <a:pt x="3107" y="2466"/>
                  </a:cubicBezTo>
                  <a:cubicBezTo>
                    <a:pt x="3115" y="2466"/>
                    <a:pt x="3123" y="2466"/>
                    <a:pt x="3123" y="2474"/>
                  </a:cubicBezTo>
                  <a:cubicBezTo>
                    <a:pt x="3131" y="2482"/>
                    <a:pt x="3131" y="2490"/>
                    <a:pt x="3123" y="2498"/>
                  </a:cubicBezTo>
                  <a:cubicBezTo>
                    <a:pt x="3115" y="2498"/>
                    <a:pt x="3115" y="2506"/>
                    <a:pt x="3115" y="2506"/>
                  </a:cubicBezTo>
                  <a:cubicBezTo>
                    <a:pt x="3107" y="2513"/>
                    <a:pt x="3107" y="2513"/>
                    <a:pt x="3099" y="2513"/>
                  </a:cubicBezTo>
                  <a:cubicBezTo>
                    <a:pt x="3099" y="2513"/>
                    <a:pt x="3091" y="2513"/>
                    <a:pt x="3083" y="2506"/>
                  </a:cubicBezTo>
                  <a:cubicBezTo>
                    <a:pt x="3067" y="2498"/>
                    <a:pt x="3060" y="2490"/>
                    <a:pt x="3052" y="2490"/>
                  </a:cubicBezTo>
                  <a:cubicBezTo>
                    <a:pt x="3044" y="2490"/>
                    <a:pt x="3044" y="2490"/>
                    <a:pt x="3036" y="2498"/>
                  </a:cubicBezTo>
                  <a:lnTo>
                    <a:pt x="3028" y="2506"/>
                  </a:lnTo>
                  <a:cubicBezTo>
                    <a:pt x="3020" y="2513"/>
                    <a:pt x="3012" y="2529"/>
                    <a:pt x="3012" y="2529"/>
                  </a:cubicBezTo>
                  <a:cubicBezTo>
                    <a:pt x="3012" y="2537"/>
                    <a:pt x="3028" y="2545"/>
                    <a:pt x="3044" y="2553"/>
                  </a:cubicBezTo>
                  <a:cubicBezTo>
                    <a:pt x="3067" y="2561"/>
                    <a:pt x="3083" y="2569"/>
                    <a:pt x="3083" y="2569"/>
                  </a:cubicBezTo>
                  <a:cubicBezTo>
                    <a:pt x="3091" y="2569"/>
                    <a:pt x="3091" y="2569"/>
                    <a:pt x="3091" y="2561"/>
                  </a:cubicBezTo>
                  <a:cubicBezTo>
                    <a:pt x="3099" y="2561"/>
                    <a:pt x="3107" y="2553"/>
                    <a:pt x="3115" y="2553"/>
                  </a:cubicBezTo>
                  <a:cubicBezTo>
                    <a:pt x="3123" y="2553"/>
                    <a:pt x="3123" y="2545"/>
                    <a:pt x="3131" y="2545"/>
                  </a:cubicBezTo>
                  <a:cubicBezTo>
                    <a:pt x="3139" y="2537"/>
                    <a:pt x="3147" y="2529"/>
                    <a:pt x="3178" y="2537"/>
                  </a:cubicBezTo>
                  <a:cubicBezTo>
                    <a:pt x="3186" y="2537"/>
                    <a:pt x="3186" y="2537"/>
                    <a:pt x="3186" y="2537"/>
                  </a:cubicBezTo>
                  <a:cubicBezTo>
                    <a:pt x="3202" y="2537"/>
                    <a:pt x="3210" y="2545"/>
                    <a:pt x="3218" y="2545"/>
                  </a:cubicBezTo>
                  <a:cubicBezTo>
                    <a:pt x="3226" y="2545"/>
                    <a:pt x="3234" y="2537"/>
                    <a:pt x="3241" y="2529"/>
                  </a:cubicBezTo>
                  <a:cubicBezTo>
                    <a:pt x="3249" y="2506"/>
                    <a:pt x="3265" y="2474"/>
                    <a:pt x="3289" y="2474"/>
                  </a:cubicBezTo>
                  <a:close/>
                  <a:moveTo>
                    <a:pt x="3265" y="1944"/>
                  </a:moveTo>
                  <a:lnTo>
                    <a:pt x="3265" y="1944"/>
                  </a:lnTo>
                  <a:cubicBezTo>
                    <a:pt x="3265" y="1944"/>
                    <a:pt x="3257" y="1944"/>
                    <a:pt x="3257" y="1936"/>
                  </a:cubicBezTo>
                  <a:cubicBezTo>
                    <a:pt x="3249" y="1936"/>
                    <a:pt x="3241" y="1936"/>
                    <a:pt x="3226" y="1936"/>
                  </a:cubicBezTo>
                  <a:cubicBezTo>
                    <a:pt x="3194" y="1929"/>
                    <a:pt x="3194" y="1921"/>
                    <a:pt x="3186" y="1905"/>
                  </a:cubicBezTo>
                  <a:cubicBezTo>
                    <a:pt x="3186" y="1897"/>
                    <a:pt x="3178" y="1897"/>
                    <a:pt x="3178" y="1889"/>
                  </a:cubicBezTo>
                  <a:cubicBezTo>
                    <a:pt x="3162" y="1865"/>
                    <a:pt x="3154" y="1865"/>
                    <a:pt x="3131" y="1857"/>
                  </a:cubicBezTo>
                  <a:lnTo>
                    <a:pt x="3123" y="1857"/>
                  </a:lnTo>
                  <a:cubicBezTo>
                    <a:pt x="3115" y="1857"/>
                    <a:pt x="3107" y="1849"/>
                    <a:pt x="3107" y="1841"/>
                  </a:cubicBezTo>
                  <a:cubicBezTo>
                    <a:pt x="3099" y="1834"/>
                    <a:pt x="3107" y="1826"/>
                    <a:pt x="3107" y="1818"/>
                  </a:cubicBezTo>
                  <a:cubicBezTo>
                    <a:pt x="3115" y="1818"/>
                    <a:pt x="3115" y="1810"/>
                    <a:pt x="3115" y="1810"/>
                  </a:cubicBezTo>
                  <a:cubicBezTo>
                    <a:pt x="3123" y="1786"/>
                    <a:pt x="3162" y="1754"/>
                    <a:pt x="3170" y="1747"/>
                  </a:cubicBezTo>
                  <a:cubicBezTo>
                    <a:pt x="3186" y="1731"/>
                    <a:pt x="3194" y="1723"/>
                    <a:pt x="3194" y="1707"/>
                  </a:cubicBezTo>
                  <a:cubicBezTo>
                    <a:pt x="3194" y="1691"/>
                    <a:pt x="3218" y="1683"/>
                    <a:pt x="3218" y="1683"/>
                  </a:cubicBezTo>
                  <a:cubicBezTo>
                    <a:pt x="3218" y="1683"/>
                    <a:pt x="3218" y="1683"/>
                    <a:pt x="3226" y="1683"/>
                  </a:cubicBezTo>
                  <a:cubicBezTo>
                    <a:pt x="3241" y="1683"/>
                    <a:pt x="3289" y="1754"/>
                    <a:pt x="3297" y="1770"/>
                  </a:cubicBezTo>
                  <a:cubicBezTo>
                    <a:pt x="3313" y="1794"/>
                    <a:pt x="3320" y="1841"/>
                    <a:pt x="3305" y="1857"/>
                  </a:cubicBezTo>
                  <a:cubicBezTo>
                    <a:pt x="3305" y="1857"/>
                    <a:pt x="3305" y="1857"/>
                    <a:pt x="3297" y="1857"/>
                  </a:cubicBezTo>
                  <a:cubicBezTo>
                    <a:pt x="3289" y="1865"/>
                    <a:pt x="3281" y="1873"/>
                    <a:pt x="3281" y="1913"/>
                  </a:cubicBezTo>
                  <a:cubicBezTo>
                    <a:pt x="3281" y="1929"/>
                    <a:pt x="3281" y="1944"/>
                    <a:pt x="3265" y="1944"/>
                  </a:cubicBezTo>
                  <a:close/>
                  <a:moveTo>
                    <a:pt x="3226" y="1691"/>
                  </a:moveTo>
                  <a:lnTo>
                    <a:pt x="3226" y="1691"/>
                  </a:lnTo>
                  <a:lnTo>
                    <a:pt x="3226" y="1691"/>
                  </a:lnTo>
                  <a:cubicBezTo>
                    <a:pt x="3218" y="1691"/>
                    <a:pt x="3202" y="1699"/>
                    <a:pt x="3202" y="1707"/>
                  </a:cubicBezTo>
                  <a:cubicBezTo>
                    <a:pt x="3202" y="1723"/>
                    <a:pt x="3194" y="1739"/>
                    <a:pt x="3178" y="1747"/>
                  </a:cubicBezTo>
                  <a:cubicBezTo>
                    <a:pt x="3162" y="1763"/>
                    <a:pt x="3123" y="1794"/>
                    <a:pt x="3123" y="1810"/>
                  </a:cubicBezTo>
                  <a:cubicBezTo>
                    <a:pt x="3123" y="1818"/>
                    <a:pt x="3115" y="1818"/>
                    <a:pt x="3115" y="1826"/>
                  </a:cubicBezTo>
                  <a:cubicBezTo>
                    <a:pt x="3115" y="1834"/>
                    <a:pt x="3107" y="1834"/>
                    <a:pt x="3107" y="1841"/>
                  </a:cubicBezTo>
                  <a:cubicBezTo>
                    <a:pt x="3115" y="1841"/>
                    <a:pt x="3115" y="1849"/>
                    <a:pt x="3123" y="1849"/>
                  </a:cubicBezTo>
                  <a:cubicBezTo>
                    <a:pt x="3131" y="1849"/>
                    <a:pt x="3131" y="1849"/>
                    <a:pt x="3139" y="1849"/>
                  </a:cubicBezTo>
                  <a:cubicBezTo>
                    <a:pt x="3154" y="1857"/>
                    <a:pt x="3162" y="1857"/>
                    <a:pt x="3178" y="1881"/>
                  </a:cubicBezTo>
                  <a:cubicBezTo>
                    <a:pt x="3186" y="1889"/>
                    <a:pt x="3186" y="1897"/>
                    <a:pt x="3194" y="1905"/>
                  </a:cubicBezTo>
                  <a:cubicBezTo>
                    <a:pt x="3194" y="1913"/>
                    <a:pt x="3202" y="1921"/>
                    <a:pt x="3226" y="1929"/>
                  </a:cubicBezTo>
                  <a:cubicBezTo>
                    <a:pt x="3241" y="1929"/>
                    <a:pt x="3249" y="1929"/>
                    <a:pt x="3257" y="1929"/>
                  </a:cubicBezTo>
                  <a:cubicBezTo>
                    <a:pt x="3265" y="1936"/>
                    <a:pt x="3265" y="1936"/>
                    <a:pt x="3265" y="1936"/>
                  </a:cubicBezTo>
                  <a:cubicBezTo>
                    <a:pt x="3273" y="1936"/>
                    <a:pt x="3273" y="1936"/>
                    <a:pt x="3273" y="1913"/>
                  </a:cubicBezTo>
                  <a:cubicBezTo>
                    <a:pt x="3273" y="1873"/>
                    <a:pt x="3281" y="1865"/>
                    <a:pt x="3297" y="1857"/>
                  </a:cubicBezTo>
                  <a:cubicBezTo>
                    <a:pt x="3297" y="1849"/>
                    <a:pt x="3297" y="1849"/>
                    <a:pt x="3297" y="1849"/>
                  </a:cubicBezTo>
                  <a:cubicBezTo>
                    <a:pt x="3313" y="1841"/>
                    <a:pt x="3305" y="1802"/>
                    <a:pt x="3289" y="1778"/>
                  </a:cubicBezTo>
                  <a:cubicBezTo>
                    <a:pt x="3273" y="1747"/>
                    <a:pt x="3234" y="1691"/>
                    <a:pt x="3226" y="1691"/>
                  </a:cubicBezTo>
                  <a:close/>
                </a:path>
              </a:pathLst>
            </a:custGeom>
            <a:solidFill>
              <a:schemeClr val="accent6"/>
            </a:solidFill>
            <a:ln>
              <a:solidFill>
                <a:schemeClr val="bg2"/>
              </a:solidFill>
            </a:ln>
            <a:effectLst/>
          </p:spPr>
          <p:txBody>
            <a:bodyPr wrap="none" anchor="ctr"/>
            <a:lstStyle/>
            <a:p>
              <a:endParaRPr lang="en-US"/>
            </a:p>
          </p:txBody>
        </p:sp>
        <p:sp>
          <p:nvSpPr>
            <p:cNvPr id="79" name="Freeform 405"/>
            <p:cNvSpPr>
              <a:spLocks noChangeArrowheads="1"/>
            </p:cNvSpPr>
            <p:nvPr/>
          </p:nvSpPr>
          <p:spPr bwMode="auto">
            <a:xfrm>
              <a:off x="13315377" y="7082159"/>
              <a:ext cx="707387" cy="1231552"/>
            </a:xfrm>
            <a:custGeom>
              <a:avLst/>
              <a:gdLst>
                <a:gd name="T0" fmla="*/ 1273 w 1345"/>
                <a:gd name="T1" fmla="*/ 87 h 2341"/>
                <a:gd name="T2" fmla="*/ 1273 w 1345"/>
                <a:gd name="T3" fmla="*/ 87 h 2341"/>
                <a:gd name="T4" fmla="*/ 1257 w 1345"/>
                <a:gd name="T5" fmla="*/ 39 h 2341"/>
                <a:gd name="T6" fmla="*/ 1233 w 1345"/>
                <a:gd name="T7" fmla="*/ 0 h 2341"/>
                <a:gd name="T8" fmla="*/ 450 w 1345"/>
                <a:gd name="T9" fmla="*/ 63 h 2341"/>
                <a:gd name="T10" fmla="*/ 427 w 1345"/>
                <a:gd name="T11" fmla="*/ 110 h 2341"/>
                <a:gd name="T12" fmla="*/ 411 w 1345"/>
                <a:gd name="T13" fmla="*/ 142 h 2341"/>
                <a:gd name="T14" fmla="*/ 363 w 1345"/>
                <a:gd name="T15" fmla="*/ 174 h 2341"/>
                <a:gd name="T16" fmla="*/ 340 w 1345"/>
                <a:gd name="T17" fmla="*/ 276 h 2341"/>
                <a:gd name="T18" fmla="*/ 324 w 1345"/>
                <a:gd name="T19" fmla="*/ 348 h 2341"/>
                <a:gd name="T20" fmla="*/ 284 w 1345"/>
                <a:gd name="T21" fmla="*/ 395 h 2341"/>
                <a:gd name="T22" fmla="*/ 213 w 1345"/>
                <a:gd name="T23" fmla="*/ 458 h 2341"/>
                <a:gd name="T24" fmla="*/ 213 w 1345"/>
                <a:gd name="T25" fmla="*/ 498 h 2341"/>
                <a:gd name="T26" fmla="*/ 213 w 1345"/>
                <a:gd name="T27" fmla="*/ 529 h 2341"/>
                <a:gd name="T28" fmla="*/ 190 w 1345"/>
                <a:gd name="T29" fmla="*/ 561 h 2341"/>
                <a:gd name="T30" fmla="*/ 150 w 1345"/>
                <a:gd name="T31" fmla="*/ 593 h 2341"/>
                <a:gd name="T32" fmla="*/ 150 w 1345"/>
                <a:gd name="T33" fmla="*/ 672 h 2341"/>
                <a:gd name="T34" fmla="*/ 126 w 1345"/>
                <a:gd name="T35" fmla="*/ 735 h 2341"/>
                <a:gd name="T36" fmla="*/ 126 w 1345"/>
                <a:gd name="T37" fmla="*/ 806 h 2341"/>
                <a:gd name="T38" fmla="*/ 142 w 1345"/>
                <a:gd name="T39" fmla="*/ 869 h 2341"/>
                <a:gd name="T40" fmla="*/ 166 w 1345"/>
                <a:gd name="T41" fmla="*/ 932 h 2341"/>
                <a:gd name="T42" fmla="*/ 158 w 1345"/>
                <a:gd name="T43" fmla="*/ 988 h 2341"/>
                <a:gd name="T44" fmla="*/ 158 w 1345"/>
                <a:gd name="T45" fmla="*/ 1043 h 2341"/>
                <a:gd name="T46" fmla="*/ 190 w 1345"/>
                <a:gd name="T47" fmla="*/ 1106 h 2341"/>
                <a:gd name="T48" fmla="*/ 166 w 1345"/>
                <a:gd name="T49" fmla="*/ 1178 h 2341"/>
                <a:gd name="T50" fmla="*/ 205 w 1345"/>
                <a:gd name="T51" fmla="*/ 1257 h 2341"/>
                <a:gd name="T52" fmla="*/ 213 w 1345"/>
                <a:gd name="T53" fmla="*/ 1296 h 2341"/>
                <a:gd name="T54" fmla="*/ 221 w 1345"/>
                <a:gd name="T55" fmla="*/ 1336 h 2341"/>
                <a:gd name="T56" fmla="*/ 253 w 1345"/>
                <a:gd name="T57" fmla="*/ 1383 h 2341"/>
                <a:gd name="T58" fmla="*/ 166 w 1345"/>
                <a:gd name="T59" fmla="*/ 1431 h 2341"/>
                <a:gd name="T60" fmla="*/ 221 w 1345"/>
                <a:gd name="T61" fmla="*/ 1470 h 2341"/>
                <a:gd name="T62" fmla="*/ 174 w 1345"/>
                <a:gd name="T63" fmla="*/ 1565 h 2341"/>
                <a:gd name="T64" fmla="*/ 142 w 1345"/>
                <a:gd name="T65" fmla="*/ 1596 h 2341"/>
                <a:gd name="T66" fmla="*/ 134 w 1345"/>
                <a:gd name="T67" fmla="*/ 1644 h 2341"/>
                <a:gd name="T68" fmla="*/ 103 w 1345"/>
                <a:gd name="T69" fmla="*/ 1660 h 2341"/>
                <a:gd name="T70" fmla="*/ 103 w 1345"/>
                <a:gd name="T71" fmla="*/ 1699 h 2341"/>
                <a:gd name="T72" fmla="*/ 63 w 1345"/>
                <a:gd name="T73" fmla="*/ 1723 h 2341"/>
                <a:gd name="T74" fmla="*/ 55 w 1345"/>
                <a:gd name="T75" fmla="*/ 1786 h 2341"/>
                <a:gd name="T76" fmla="*/ 39 w 1345"/>
                <a:gd name="T77" fmla="*/ 1826 h 2341"/>
                <a:gd name="T78" fmla="*/ 31 w 1345"/>
                <a:gd name="T79" fmla="*/ 1889 h 2341"/>
                <a:gd name="T80" fmla="*/ 15 w 1345"/>
                <a:gd name="T81" fmla="*/ 1929 h 2341"/>
                <a:gd name="T82" fmla="*/ 31 w 1345"/>
                <a:gd name="T83" fmla="*/ 1984 h 2341"/>
                <a:gd name="T84" fmla="*/ 39 w 1345"/>
                <a:gd name="T85" fmla="*/ 2000 h 2341"/>
                <a:gd name="T86" fmla="*/ 774 w 1345"/>
                <a:gd name="T87" fmla="*/ 1968 h 2341"/>
                <a:gd name="T88" fmla="*/ 790 w 1345"/>
                <a:gd name="T89" fmla="*/ 1992 h 2341"/>
                <a:gd name="T90" fmla="*/ 759 w 1345"/>
                <a:gd name="T91" fmla="*/ 2118 h 2341"/>
                <a:gd name="T92" fmla="*/ 830 w 1345"/>
                <a:gd name="T93" fmla="*/ 2205 h 2341"/>
                <a:gd name="T94" fmla="*/ 917 w 1345"/>
                <a:gd name="T95" fmla="*/ 2340 h 2341"/>
                <a:gd name="T96" fmla="*/ 933 w 1345"/>
                <a:gd name="T97" fmla="*/ 2324 h 2341"/>
                <a:gd name="T98" fmla="*/ 988 w 1345"/>
                <a:gd name="T99" fmla="*/ 2261 h 2341"/>
                <a:gd name="T100" fmla="*/ 1059 w 1345"/>
                <a:gd name="T101" fmla="*/ 2245 h 2341"/>
                <a:gd name="T102" fmla="*/ 1154 w 1345"/>
                <a:gd name="T103" fmla="*/ 2205 h 2341"/>
                <a:gd name="T104" fmla="*/ 1265 w 1345"/>
                <a:gd name="T105" fmla="*/ 2213 h 2341"/>
                <a:gd name="T106" fmla="*/ 1328 w 1345"/>
                <a:gd name="T107" fmla="*/ 2213 h 2341"/>
                <a:gd name="T108" fmla="*/ 1344 w 1345"/>
                <a:gd name="T109" fmla="*/ 2205 h 2341"/>
                <a:gd name="T110" fmla="*/ 1257 w 1345"/>
                <a:gd name="T111" fmla="*/ 1541 h 2341"/>
                <a:gd name="T112" fmla="*/ 1273 w 1345"/>
                <a:gd name="T113" fmla="*/ 87 h 2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5" h="2341">
                  <a:moveTo>
                    <a:pt x="1273" y="87"/>
                  </a:moveTo>
                  <a:lnTo>
                    <a:pt x="1273" y="87"/>
                  </a:lnTo>
                  <a:cubicBezTo>
                    <a:pt x="1273" y="71"/>
                    <a:pt x="1288" y="63"/>
                    <a:pt x="1257" y="39"/>
                  </a:cubicBezTo>
                  <a:cubicBezTo>
                    <a:pt x="1249" y="31"/>
                    <a:pt x="1241" y="15"/>
                    <a:pt x="1233" y="0"/>
                  </a:cubicBezTo>
                  <a:cubicBezTo>
                    <a:pt x="940" y="31"/>
                    <a:pt x="664" y="55"/>
                    <a:pt x="450" y="63"/>
                  </a:cubicBezTo>
                  <a:cubicBezTo>
                    <a:pt x="450" y="63"/>
                    <a:pt x="427" y="71"/>
                    <a:pt x="427" y="110"/>
                  </a:cubicBezTo>
                  <a:cubicBezTo>
                    <a:pt x="427" y="142"/>
                    <a:pt x="427" y="134"/>
                    <a:pt x="411" y="142"/>
                  </a:cubicBezTo>
                  <a:cubicBezTo>
                    <a:pt x="395" y="142"/>
                    <a:pt x="371" y="142"/>
                    <a:pt x="363" y="174"/>
                  </a:cubicBezTo>
                  <a:cubicBezTo>
                    <a:pt x="363" y="205"/>
                    <a:pt x="355" y="261"/>
                    <a:pt x="340" y="276"/>
                  </a:cubicBezTo>
                  <a:cubicBezTo>
                    <a:pt x="324" y="292"/>
                    <a:pt x="324" y="316"/>
                    <a:pt x="324" y="348"/>
                  </a:cubicBezTo>
                  <a:cubicBezTo>
                    <a:pt x="324" y="371"/>
                    <a:pt x="316" y="387"/>
                    <a:pt x="284" y="395"/>
                  </a:cubicBezTo>
                  <a:cubicBezTo>
                    <a:pt x="253" y="403"/>
                    <a:pt x="213" y="426"/>
                    <a:pt x="213" y="458"/>
                  </a:cubicBezTo>
                  <a:cubicBezTo>
                    <a:pt x="221" y="482"/>
                    <a:pt x="229" y="490"/>
                    <a:pt x="213" y="498"/>
                  </a:cubicBezTo>
                  <a:cubicBezTo>
                    <a:pt x="205" y="514"/>
                    <a:pt x="205" y="521"/>
                    <a:pt x="213" y="529"/>
                  </a:cubicBezTo>
                  <a:cubicBezTo>
                    <a:pt x="221" y="545"/>
                    <a:pt x="213" y="561"/>
                    <a:pt x="190" y="561"/>
                  </a:cubicBezTo>
                  <a:cubicBezTo>
                    <a:pt x="166" y="561"/>
                    <a:pt x="150" y="561"/>
                    <a:pt x="150" y="593"/>
                  </a:cubicBezTo>
                  <a:cubicBezTo>
                    <a:pt x="158" y="624"/>
                    <a:pt x="181" y="664"/>
                    <a:pt x="150" y="672"/>
                  </a:cubicBezTo>
                  <a:cubicBezTo>
                    <a:pt x="126" y="688"/>
                    <a:pt x="126" y="719"/>
                    <a:pt x="126" y="735"/>
                  </a:cubicBezTo>
                  <a:cubicBezTo>
                    <a:pt x="126" y="759"/>
                    <a:pt x="142" y="790"/>
                    <a:pt x="126" y="806"/>
                  </a:cubicBezTo>
                  <a:cubicBezTo>
                    <a:pt x="110" y="822"/>
                    <a:pt x="118" y="846"/>
                    <a:pt x="142" y="869"/>
                  </a:cubicBezTo>
                  <a:cubicBezTo>
                    <a:pt x="166" y="901"/>
                    <a:pt x="174" y="909"/>
                    <a:pt x="166" y="932"/>
                  </a:cubicBezTo>
                  <a:cubicBezTo>
                    <a:pt x="158" y="956"/>
                    <a:pt x="150" y="972"/>
                    <a:pt x="158" y="988"/>
                  </a:cubicBezTo>
                  <a:cubicBezTo>
                    <a:pt x="174" y="1012"/>
                    <a:pt x="142" y="996"/>
                    <a:pt x="158" y="1043"/>
                  </a:cubicBezTo>
                  <a:cubicBezTo>
                    <a:pt x="166" y="1091"/>
                    <a:pt x="181" y="1091"/>
                    <a:pt x="190" y="1106"/>
                  </a:cubicBezTo>
                  <a:cubicBezTo>
                    <a:pt x="190" y="1130"/>
                    <a:pt x="150" y="1162"/>
                    <a:pt x="166" y="1178"/>
                  </a:cubicBezTo>
                  <a:cubicBezTo>
                    <a:pt x="181" y="1193"/>
                    <a:pt x="158" y="1265"/>
                    <a:pt x="205" y="1257"/>
                  </a:cubicBezTo>
                  <a:cubicBezTo>
                    <a:pt x="205" y="1257"/>
                    <a:pt x="221" y="1280"/>
                    <a:pt x="213" y="1296"/>
                  </a:cubicBezTo>
                  <a:cubicBezTo>
                    <a:pt x="205" y="1320"/>
                    <a:pt x="190" y="1320"/>
                    <a:pt x="221" y="1336"/>
                  </a:cubicBezTo>
                  <a:cubicBezTo>
                    <a:pt x="261" y="1352"/>
                    <a:pt x="276" y="1375"/>
                    <a:pt x="253" y="1383"/>
                  </a:cubicBezTo>
                  <a:cubicBezTo>
                    <a:pt x="237" y="1383"/>
                    <a:pt x="126" y="1407"/>
                    <a:pt x="166" y="1431"/>
                  </a:cubicBezTo>
                  <a:cubicBezTo>
                    <a:pt x="213" y="1454"/>
                    <a:pt x="229" y="1446"/>
                    <a:pt x="221" y="1470"/>
                  </a:cubicBezTo>
                  <a:cubicBezTo>
                    <a:pt x="221" y="1494"/>
                    <a:pt x="181" y="1557"/>
                    <a:pt x="174" y="1565"/>
                  </a:cubicBezTo>
                  <a:cubicBezTo>
                    <a:pt x="158" y="1573"/>
                    <a:pt x="134" y="1565"/>
                    <a:pt x="142" y="1596"/>
                  </a:cubicBezTo>
                  <a:cubicBezTo>
                    <a:pt x="142" y="1628"/>
                    <a:pt x="142" y="1636"/>
                    <a:pt x="134" y="1644"/>
                  </a:cubicBezTo>
                  <a:cubicBezTo>
                    <a:pt x="126" y="1644"/>
                    <a:pt x="95" y="1636"/>
                    <a:pt x="103" y="1660"/>
                  </a:cubicBezTo>
                  <a:cubicBezTo>
                    <a:pt x="103" y="1676"/>
                    <a:pt x="118" y="1699"/>
                    <a:pt x="103" y="1699"/>
                  </a:cubicBezTo>
                  <a:cubicBezTo>
                    <a:pt x="87" y="1707"/>
                    <a:pt x="63" y="1699"/>
                    <a:pt x="63" y="1723"/>
                  </a:cubicBezTo>
                  <a:cubicBezTo>
                    <a:pt x="63" y="1747"/>
                    <a:pt x="63" y="1786"/>
                    <a:pt x="55" y="1786"/>
                  </a:cubicBezTo>
                  <a:cubicBezTo>
                    <a:pt x="47" y="1786"/>
                    <a:pt x="31" y="1810"/>
                    <a:pt x="39" y="1826"/>
                  </a:cubicBezTo>
                  <a:cubicBezTo>
                    <a:pt x="47" y="1842"/>
                    <a:pt x="47" y="1881"/>
                    <a:pt x="31" y="1889"/>
                  </a:cubicBezTo>
                  <a:cubicBezTo>
                    <a:pt x="23" y="1897"/>
                    <a:pt x="0" y="1913"/>
                    <a:pt x="15" y="1929"/>
                  </a:cubicBezTo>
                  <a:cubicBezTo>
                    <a:pt x="31" y="1952"/>
                    <a:pt x="39" y="1976"/>
                    <a:pt x="31" y="1984"/>
                  </a:cubicBezTo>
                  <a:cubicBezTo>
                    <a:pt x="23" y="1992"/>
                    <a:pt x="15" y="2000"/>
                    <a:pt x="39" y="2000"/>
                  </a:cubicBezTo>
                  <a:cubicBezTo>
                    <a:pt x="55" y="2008"/>
                    <a:pt x="774" y="1968"/>
                    <a:pt x="774" y="1968"/>
                  </a:cubicBezTo>
                  <a:cubicBezTo>
                    <a:pt x="774" y="1968"/>
                    <a:pt x="806" y="1976"/>
                    <a:pt x="790" y="1992"/>
                  </a:cubicBezTo>
                  <a:cubicBezTo>
                    <a:pt x="782" y="2008"/>
                    <a:pt x="719" y="2063"/>
                    <a:pt x="759" y="2118"/>
                  </a:cubicBezTo>
                  <a:cubicBezTo>
                    <a:pt x="798" y="2174"/>
                    <a:pt x="822" y="2174"/>
                    <a:pt x="830" y="2205"/>
                  </a:cubicBezTo>
                  <a:cubicBezTo>
                    <a:pt x="846" y="2245"/>
                    <a:pt x="909" y="2332"/>
                    <a:pt x="917" y="2340"/>
                  </a:cubicBezTo>
                  <a:cubicBezTo>
                    <a:pt x="917" y="2340"/>
                    <a:pt x="925" y="2332"/>
                    <a:pt x="933" y="2324"/>
                  </a:cubicBezTo>
                  <a:cubicBezTo>
                    <a:pt x="956" y="2292"/>
                    <a:pt x="964" y="2284"/>
                    <a:pt x="988" y="2261"/>
                  </a:cubicBezTo>
                  <a:cubicBezTo>
                    <a:pt x="1012" y="2237"/>
                    <a:pt x="1035" y="2261"/>
                    <a:pt x="1059" y="2245"/>
                  </a:cubicBezTo>
                  <a:cubicBezTo>
                    <a:pt x="1091" y="2229"/>
                    <a:pt x="1122" y="2189"/>
                    <a:pt x="1154" y="2205"/>
                  </a:cubicBezTo>
                  <a:cubicBezTo>
                    <a:pt x="1193" y="2213"/>
                    <a:pt x="1241" y="2229"/>
                    <a:pt x="1265" y="2213"/>
                  </a:cubicBezTo>
                  <a:cubicBezTo>
                    <a:pt x="1296" y="2197"/>
                    <a:pt x="1304" y="2237"/>
                    <a:pt x="1328" y="2213"/>
                  </a:cubicBezTo>
                  <a:cubicBezTo>
                    <a:pt x="1336" y="2213"/>
                    <a:pt x="1336" y="2213"/>
                    <a:pt x="1344" y="2205"/>
                  </a:cubicBezTo>
                  <a:cubicBezTo>
                    <a:pt x="1257" y="1541"/>
                    <a:pt x="1257" y="1541"/>
                    <a:pt x="1257" y="1541"/>
                  </a:cubicBezTo>
                  <a:cubicBezTo>
                    <a:pt x="1257" y="1541"/>
                    <a:pt x="1273" y="102"/>
                    <a:pt x="1273" y="87"/>
                  </a:cubicBezTo>
                </a:path>
              </a:pathLst>
            </a:custGeom>
            <a:solidFill>
              <a:schemeClr val="accent6"/>
            </a:solidFill>
            <a:ln>
              <a:solidFill>
                <a:schemeClr val="bg2"/>
              </a:solidFill>
            </a:ln>
            <a:effectLst/>
          </p:spPr>
          <p:txBody>
            <a:bodyPr wrap="none" anchor="ctr"/>
            <a:lstStyle/>
            <a:p>
              <a:endParaRPr lang="en-US"/>
            </a:p>
          </p:txBody>
        </p:sp>
        <p:sp>
          <p:nvSpPr>
            <p:cNvPr id="80" name="Freeform 406"/>
            <p:cNvSpPr>
              <a:spLocks noChangeArrowheads="1"/>
            </p:cNvSpPr>
            <p:nvPr/>
          </p:nvSpPr>
          <p:spPr bwMode="auto">
            <a:xfrm>
              <a:off x="13315377" y="7082159"/>
              <a:ext cx="707387" cy="1236191"/>
            </a:xfrm>
            <a:custGeom>
              <a:avLst/>
              <a:gdLst>
                <a:gd name="T0" fmla="*/ 893 w 1345"/>
                <a:gd name="T1" fmla="*/ 2324 h 2349"/>
                <a:gd name="T2" fmla="*/ 790 w 1345"/>
                <a:gd name="T3" fmla="*/ 1992 h 2349"/>
                <a:gd name="T4" fmla="*/ 47 w 1345"/>
                <a:gd name="T5" fmla="*/ 2008 h 2349"/>
                <a:gd name="T6" fmla="*/ 23 w 1345"/>
                <a:gd name="T7" fmla="*/ 1984 h 2349"/>
                <a:gd name="T8" fmla="*/ 39 w 1345"/>
                <a:gd name="T9" fmla="*/ 1881 h 2349"/>
                <a:gd name="T10" fmla="*/ 55 w 1345"/>
                <a:gd name="T11" fmla="*/ 1747 h 2349"/>
                <a:gd name="T12" fmla="*/ 103 w 1345"/>
                <a:gd name="T13" fmla="*/ 1683 h 2349"/>
                <a:gd name="T14" fmla="*/ 134 w 1345"/>
                <a:gd name="T15" fmla="*/ 1636 h 2349"/>
                <a:gd name="T16" fmla="*/ 221 w 1345"/>
                <a:gd name="T17" fmla="*/ 1470 h 2349"/>
                <a:gd name="T18" fmla="*/ 237 w 1345"/>
                <a:gd name="T19" fmla="*/ 1383 h 2349"/>
                <a:gd name="T20" fmla="*/ 197 w 1345"/>
                <a:gd name="T21" fmla="*/ 1328 h 2349"/>
                <a:gd name="T22" fmla="*/ 166 w 1345"/>
                <a:gd name="T23" fmla="*/ 1209 h 2349"/>
                <a:gd name="T24" fmla="*/ 174 w 1345"/>
                <a:gd name="T25" fmla="*/ 1099 h 2349"/>
                <a:gd name="T26" fmla="*/ 158 w 1345"/>
                <a:gd name="T27" fmla="*/ 948 h 2349"/>
                <a:gd name="T28" fmla="*/ 126 w 1345"/>
                <a:gd name="T29" fmla="*/ 806 h 2349"/>
                <a:gd name="T30" fmla="*/ 158 w 1345"/>
                <a:gd name="T31" fmla="*/ 624 h 2349"/>
                <a:gd name="T32" fmla="*/ 190 w 1345"/>
                <a:gd name="T33" fmla="*/ 561 h 2349"/>
                <a:gd name="T34" fmla="*/ 213 w 1345"/>
                <a:gd name="T35" fmla="*/ 498 h 2349"/>
                <a:gd name="T36" fmla="*/ 316 w 1345"/>
                <a:gd name="T37" fmla="*/ 348 h 2349"/>
                <a:gd name="T38" fmla="*/ 403 w 1345"/>
                <a:gd name="T39" fmla="*/ 134 h 2349"/>
                <a:gd name="T40" fmla="*/ 450 w 1345"/>
                <a:gd name="T41" fmla="*/ 63 h 2349"/>
                <a:gd name="T42" fmla="*/ 1233 w 1345"/>
                <a:gd name="T43" fmla="*/ 0 h 2349"/>
                <a:gd name="T44" fmla="*/ 1265 w 1345"/>
                <a:gd name="T45" fmla="*/ 1541 h 2349"/>
                <a:gd name="T46" fmla="*/ 1312 w 1345"/>
                <a:gd name="T47" fmla="*/ 2229 h 2349"/>
                <a:gd name="T48" fmla="*/ 1233 w 1345"/>
                <a:gd name="T49" fmla="*/ 2229 h 2349"/>
                <a:gd name="T50" fmla="*/ 1067 w 1345"/>
                <a:gd name="T51" fmla="*/ 2245 h 2349"/>
                <a:gd name="T52" fmla="*/ 964 w 1345"/>
                <a:gd name="T53" fmla="*/ 2292 h 2349"/>
                <a:gd name="T54" fmla="*/ 774 w 1345"/>
                <a:gd name="T55" fmla="*/ 1960 h 2349"/>
                <a:gd name="T56" fmla="*/ 798 w 1345"/>
                <a:gd name="T57" fmla="*/ 1992 h 2349"/>
                <a:gd name="T58" fmla="*/ 838 w 1345"/>
                <a:gd name="T59" fmla="*/ 2205 h 2349"/>
                <a:gd name="T60" fmla="*/ 956 w 1345"/>
                <a:gd name="T61" fmla="*/ 2292 h 2349"/>
                <a:gd name="T62" fmla="*/ 1035 w 1345"/>
                <a:gd name="T63" fmla="*/ 2245 h 2349"/>
                <a:gd name="T64" fmla="*/ 1162 w 1345"/>
                <a:gd name="T65" fmla="*/ 2197 h 2349"/>
                <a:gd name="T66" fmla="*/ 1296 w 1345"/>
                <a:gd name="T67" fmla="*/ 2213 h 2349"/>
                <a:gd name="T68" fmla="*/ 1257 w 1345"/>
                <a:gd name="T69" fmla="*/ 1541 h 2349"/>
                <a:gd name="T70" fmla="*/ 1233 w 1345"/>
                <a:gd name="T71" fmla="*/ 8 h 2349"/>
                <a:gd name="T72" fmla="*/ 411 w 1345"/>
                <a:gd name="T73" fmla="*/ 142 h 2349"/>
                <a:gd name="T74" fmla="*/ 340 w 1345"/>
                <a:gd name="T75" fmla="*/ 276 h 2349"/>
                <a:gd name="T76" fmla="*/ 221 w 1345"/>
                <a:gd name="T77" fmla="*/ 474 h 2349"/>
                <a:gd name="T78" fmla="*/ 221 w 1345"/>
                <a:gd name="T79" fmla="*/ 553 h 2349"/>
                <a:gd name="T80" fmla="*/ 158 w 1345"/>
                <a:gd name="T81" fmla="*/ 593 h 2349"/>
                <a:gd name="T82" fmla="*/ 134 w 1345"/>
                <a:gd name="T83" fmla="*/ 759 h 2349"/>
                <a:gd name="T84" fmla="*/ 174 w 1345"/>
                <a:gd name="T85" fmla="*/ 932 h 2349"/>
                <a:gd name="T86" fmla="*/ 158 w 1345"/>
                <a:gd name="T87" fmla="*/ 1043 h 2349"/>
                <a:gd name="T88" fmla="*/ 166 w 1345"/>
                <a:gd name="T89" fmla="*/ 1178 h 2349"/>
                <a:gd name="T90" fmla="*/ 205 w 1345"/>
                <a:gd name="T91" fmla="*/ 1257 h 2349"/>
                <a:gd name="T92" fmla="*/ 229 w 1345"/>
                <a:gd name="T93" fmla="*/ 1336 h 2349"/>
                <a:gd name="T94" fmla="*/ 158 w 1345"/>
                <a:gd name="T95" fmla="*/ 1415 h 2349"/>
                <a:gd name="T96" fmla="*/ 174 w 1345"/>
                <a:gd name="T97" fmla="*/ 1565 h 2349"/>
                <a:gd name="T98" fmla="*/ 126 w 1345"/>
                <a:gd name="T99" fmla="*/ 1644 h 2349"/>
                <a:gd name="T100" fmla="*/ 103 w 1345"/>
                <a:gd name="T101" fmla="*/ 1707 h 2349"/>
                <a:gd name="T102" fmla="*/ 55 w 1345"/>
                <a:gd name="T103" fmla="*/ 1794 h 2349"/>
                <a:gd name="T104" fmla="*/ 39 w 1345"/>
                <a:gd name="T105" fmla="*/ 1897 h 2349"/>
                <a:gd name="T106" fmla="*/ 31 w 1345"/>
                <a:gd name="T107" fmla="*/ 1984 h 2349"/>
                <a:gd name="T108" fmla="*/ 767 w 1345"/>
                <a:gd name="T109" fmla="*/ 1960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5" h="2349">
                  <a:moveTo>
                    <a:pt x="909" y="2348"/>
                  </a:moveTo>
                  <a:lnTo>
                    <a:pt x="909" y="2348"/>
                  </a:lnTo>
                  <a:cubicBezTo>
                    <a:pt x="909" y="2340"/>
                    <a:pt x="909" y="2340"/>
                    <a:pt x="909" y="2340"/>
                  </a:cubicBezTo>
                  <a:cubicBezTo>
                    <a:pt x="909" y="2340"/>
                    <a:pt x="901" y="2332"/>
                    <a:pt x="893" y="2324"/>
                  </a:cubicBezTo>
                  <a:cubicBezTo>
                    <a:pt x="877" y="2292"/>
                    <a:pt x="838" y="2237"/>
                    <a:pt x="830" y="2213"/>
                  </a:cubicBezTo>
                  <a:cubicBezTo>
                    <a:pt x="822" y="2189"/>
                    <a:pt x="814" y="2182"/>
                    <a:pt x="798" y="2174"/>
                  </a:cubicBezTo>
                  <a:cubicBezTo>
                    <a:pt x="790" y="2158"/>
                    <a:pt x="774" y="2150"/>
                    <a:pt x="759" y="2118"/>
                  </a:cubicBezTo>
                  <a:cubicBezTo>
                    <a:pt x="711" y="2063"/>
                    <a:pt x="767" y="2008"/>
                    <a:pt x="790" y="1992"/>
                  </a:cubicBezTo>
                  <a:lnTo>
                    <a:pt x="790" y="1992"/>
                  </a:lnTo>
                  <a:cubicBezTo>
                    <a:pt x="798" y="1984"/>
                    <a:pt x="790" y="1984"/>
                    <a:pt x="790" y="1984"/>
                  </a:cubicBezTo>
                  <a:cubicBezTo>
                    <a:pt x="790" y="1976"/>
                    <a:pt x="782" y="1968"/>
                    <a:pt x="767" y="1968"/>
                  </a:cubicBezTo>
                  <a:cubicBezTo>
                    <a:pt x="751" y="1968"/>
                    <a:pt x="118" y="2008"/>
                    <a:pt x="47" y="2008"/>
                  </a:cubicBezTo>
                  <a:cubicBezTo>
                    <a:pt x="39" y="2008"/>
                    <a:pt x="39" y="2008"/>
                    <a:pt x="39" y="2008"/>
                  </a:cubicBezTo>
                  <a:cubicBezTo>
                    <a:pt x="23" y="2008"/>
                    <a:pt x="23" y="2000"/>
                    <a:pt x="23" y="2000"/>
                  </a:cubicBezTo>
                  <a:cubicBezTo>
                    <a:pt x="15" y="1992"/>
                    <a:pt x="23" y="1992"/>
                    <a:pt x="23" y="1984"/>
                  </a:cubicBezTo>
                  <a:lnTo>
                    <a:pt x="23" y="1984"/>
                  </a:lnTo>
                  <a:cubicBezTo>
                    <a:pt x="31" y="1976"/>
                    <a:pt x="23" y="1952"/>
                    <a:pt x="8" y="1936"/>
                  </a:cubicBezTo>
                  <a:cubicBezTo>
                    <a:pt x="8" y="1929"/>
                    <a:pt x="0" y="1921"/>
                    <a:pt x="8" y="1913"/>
                  </a:cubicBezTo>
                  <a:cubicBezTo>
                    <a:pt x="8" y="1897"/>
                    <a:pt x="23" y="1889"/>
                    <a:pt x="31" y="1889"/>
                  </a:cubicBezTo>
                  <a:cubicBezTo>
                    <a:pt x="39" y="1889"/>
                    <a:pt x="39" y="1881"/>
                    <a:pt x="39" y="1881"/>
                  </a:cubicBezTo>
                  <a:cubicBezTo>
                    <a:pt x="47" y="1865"/>
                    <a:pt x="39" y="1834"/>
                    <a:pt x="39" y="1826"/>
                  </a:cubicBezTo>
                  <a:cubicBezTo>
                    <a:pt x="31" y="1818"/>
                    <a:pt x="31" y="1810"/>
                    <a:pt x="39" y="1802"/>
                  </a:cubicBezTo>
                  <a:cubicBezTo>
                    <a:pt x="39" y="1794"/>
                    <a:pt x="47" y="1786"/>
                    <a:pt x="55" y="1786"/>
                  </a:cubicBezTo>
                  <a:cubicBezTo>
                    <a:pt x="63" y="1786"/>
                    <a:pt x="55" y="1763"/>
                    <a:pt x="55" y="1747"/>
                  </a:cubicBezTo>
                  <a:cubicBezTo>
                    <a:pt x="55" y="1739"/>
                    <a:pt x="55" y="1731"/>
                    <a:pt x="55" y="1723"/>
                  </a:cubicBezTo>
                  <a:cubicBezTo>
                    <a:pt x="55" y="1707"/>
                    <a:pt x="79" y="1699"/>
                    <a:pt x="95" y="1699"/>
                  </a:cubicBezTo>
                  <a:lnTo>
                    <a:pt x="103" y="1699"/>
                  </a:lnTo>
                  <a:cubicBezTo>
                    <a:pt x="103" y="1699"/>
                    <a:pt x="103" y="1691"/>
                    <a:pt x="103" y="1683"/>
                  </a:cubicBezTo>
                  <a:cubicBezTo>
                    <a:pt x="103" y="1676"/>
                    <a:pt x="95" y="1668"/>
                    <a:pt x="95" y="1660"/>
                  </a:cubicBezTo>
                  <a:cubicBezTo>
                    <a:pt x="95" y="1652"/>
                    <a:pt x="95" y="1644"/>
                    <a:pt x="103" y="1644"/>
                  </a:cubicBezTo>
                  <a:cubicBezTo>
                    <a:pt x="103" y="1636"/>
                    <a:pt x="118" y="1636"/>
                    <a:pt x="126" y="1636"/>
                  </a:cubicBezTo>
                  <a:cubicBezTo>
                    <a:pt x="126" y="1636"/>
                    <a:pt x="126" y="1636"/>
                    <a:pt x="134" y="1636"/>
                  </a:cubicBezTo>
                  <a:cubicBezTo>
                    <a:pt x="142" y="1636"/>
                    <a:pt x="142" y="1620"/>
                    <a:pt x="134" y="1596"/>
                  </a:cubicBezTo>
                  <a:cubicBezTo>
                    <a:pt x="126" y="1573"/>
                    <a:pt x="142" y="1573"/>
                    <a:pt x="158" y="1565"/>
                  </a:cubicBezTo>
                  <a:lnTo>
                    <a:pt x="166" y="1565"/>
                  </a:lnTo>
                  <a:cubicBezTo>
                    <a:pt x="181" y="1557"/>
                    <a:pt x="213" y="1494"/>
                    <a:pt x="221" y="1470"/>
                  </a:cubicBezTo>
                  <a:cubicBezTo>
                    <a:pt x="221" y="1454"/>
                    <a:pt x="221" y="1454"/>
                    <a:pt x="205" y="1446"/>
                  </a:cubicBezTo>
                  <a:cubicBezTo>
                    <a:pt x="197" y="1446"/>
                    <a:pt x="181" y="1438"/>
                    <a:pt x="166" y="1431"/>
                  </a:cubicBezTo>
                  <a:cubicBezTo>
                    <a:pt x="166" y="1431"/>
                    <a:pt x="150" y="1423"/>
                    <a:pt x="158" y="1415"/>
                  </a:cubicBezTo>
                  <a:cubicBezTo>
                    <a:pt x="158" y="1399"/>
                    <a:pt x="190" y="1391"/>
                    <a:pt x="237" y="1383"/>
                  </a:cubicBezTo>
                  <a:cubicBezTo>
                    <a:pt x="245" y="1383"/>
                    <a:pt x="253" y="1375"/>
                    <a:pt x="253" y="1375"/>
                  </a:cubicBezTo>
                  <a:cubicBezTo>
                    <a:pt x="261" y="1375"/>
                    <a:pt x="261" y="1375"/>
                    <a:pt x="261" y="1375"/>
                  </a:cubicBezTo>
                  <a:cubicBezTo>
                    <a:pt x="261" y="1367"/>
                    <a:pt x="253" y="1352"/>
                    <a:pt x="221" y="1343"/>
                  </a:cubicBezTo>
                  <a:cubicBezTo>
                    <a:pt x="205" y="1336"/>
                    <a:pt x="197" y="1328"/>
                    <a:pt x="197" y="1328"/>
                  </a:cubicBezTo>
                  <a:cubicBezTo>
                    <a:pt x="197" y="1320"/>
                    <a:pt x="197" y="1312"/>
                    <a:pt x="205" y="1312"/>
                  </a:cubicBezTo>
                  <a:cubicBezTo>
                    <a:pt x="205" y="1304"/>
                    <a:pt x="205" y="1304"/>
                    <a:pt x="213" y="1296"/>
                  </a:cubicBezTo>
                  <a:cubicBezTo>
                    <a:pt x="213" y="1280"/>
                    <a:pt x="205" y="1265"/>
                    <a:pt x="197" y="1265"/>
                  </a:cubicBezTo>
                  <a:cubicBezTo>
                    <a:pt x="174" y="1265"/>
                    <a:pt x="166" y="1233"/>
                    <a:pt x="166" y="1209"/>
                  </a:cubicBezTo>
                  <a:cubicBezTo>
                    <a:pt x="166" y="1201"/>
                    <a:pt x="166" y="1185"/>
                    <a:pt x="166" y="1178"/>
                  </a:cubicBezTo>
                  <a:cubicBezTo>
                    <a:pt x="150" y="1170"/>
                    <a:pt x="166" y="1154"/>
                    <a:pt x="174" y="1138"/>
                  </a:cubicBezTo>
                  <a:cubicBezTo>
                    <a:pt x="181" y="1130"/>
                    <a:pt x="181" y="1114"/>
                    <a:pt x="181" y="1106"/>
                  </a:cubicBezTo>
                  <a:lnTo>
                    <a:pt x="174" y="1099"/>
                  </a:lnTo>
                  <a:cubicBezTo>
                    <a:pt x="166" y="1091"/>
                    <a:pt x="158" y="1075"/>
                    <a:pt x="150" y="1043"/>
                  </a:cubicBezTo>
                  <a:cubicBezTo>
                    <a:pt x="142" y="1019"/>
                    <a:pt x="150" y="1012"/>
                    <a:pt x="158" y="1004"/>
                  </a:cubicBezTo>
                  <a:lnTo>
                    <a:pt x="158" y="996"/>
                  </a:lnTo>
                  <a:cubicBezTo>
                    <a:pt x="150" y="972"/>
                    <a:pt x="150" y="964"/>
                    <a:pt x="158" y="948"/>
                  </a:cubicBezTo>
                  <a:cubicBezTo>
                    <a:pt x="158" y="941"/>
                    <a:pt x="166" y="941"/>
                    <a:pt x="166" y="932"/>
                  </a:cubicBezTo>
                  <a:cubicBezTo>
                    <a:pt x="174" y="917"/>
                    <a:pt x="166" y="909"/>
                    <a:pt x="150" y="893"/>
                  </a:cubicBezTo>
                  <a:cubicBezTo>
                    <a:pt x="150" y="885"/>
                    <a:pt x="142" y="877"/>
                    <a:pt x="134" y="877"/>
                  </a:cubicBezTo>
                  <a:cubicBezTo>
                    <a:pt x="103" y="830"/>
                    <a:pt x="110" y="814"/>
                    <a:pt x="126" y="806"/>
                  </a:cubicBezTo>
                  <a:cubicBezTo>
                    <a:pt x="134" y="798"/>
                    <a:pt x="126" y="774"/>
                    <a:pt x="126" y="759"/>
                  </a:cubicBezTo>
                  <a:cubicBezTo>
                    <a:pt x="118" y="751"/>
                    <a:pt x="118" y="743"/>
                    <a:pt x="118" y="735"/>
                  </a:cubicBezTo>
                  <a:cubicBezTo>
                    <a:pt x="118" y="727"/>
                    <a:pt x="118" y="688"/>
                    <a:pt x="150" y="672"/>
                  </a:cubicBezTo>
                  <a:cubicBezTo>
                    <a:pt x="166" y="664"/>
                    <a:pt x="166" y="648"/>
                    <a:pt x="158" y="624"/>
                  </a:cubicBezTo>
                  <a:cubicBezTo>
                    <a:pt x="150" y="616"/>
                    <a:pt x="150" y="601"/>
                    <a:pt x="150" y="593"/>
                  </a:cubicBezTo>
                  <a:cubicBezTo>
                    <a:pt x="150" y="585"/>
                    <a:pt x="150" y="569"/>
                    <a:pt x="150" y="569"/>
                  </a:cubicBezTo>
                  <a:cubicBezTo>
                    <a:pt x="158" y="561"/>
                    <a:pt x="174" y="561"/>
                    <a:pt x="181" y="561"/>
                  </a:cubicBezTo>
                  <a:cubicBezTo>
                    <a:pt x="190" y="561"/>
                    <a:pt x="190" y="561"/>
                    <a:pt x="190" y="561"/>
                  </a:cubicBezTo>
                  <a:cubicBezTo>
                    <a:pt x="205" y="561"/>
                    <a:pt x="205" y="553"/>
                    <a:pt x="213" y="545"/>
                  </a:cubicBezTo>
                  <a:lnTo>
                    <a:pt x="213" y="537"/>
                  </a:lnTo>
                  <a:cubicBezTo>
                    <a:pt x="205" y="529"/>
                    <a:pt x="205" y="521"/>
                    <a:pt x="205" y="521"/>
                  </a:cubicBezTo>
                  <a:cubicBezTo>
                    <a:pt x="205" y="514"/>
                    <a:pt x="205" y="506"/>
                    <a:pt x="213" y="498"/>
                  </a:cubicBezTo>
                  <a:cubicBezTo>
                    <a:pt x="221" y="490"/>
                    <a:pt x="221" y="490"/>
                    <a:pt x="213" y="474"/>
                  </a:cubicBezTo>
                  <a:cubicBezTo>
                    <a:pt x="213" y="466"/>
                    <a:pt x="213" y="466"/>
                    <a:pt x="213" y="458"/>
                  </a:cubicBezTo>
                  <a:cubicBezTo>
                    <a:pt x="205" y="419"/>
                    <a:pt x="276" y="395"/>
                    <a:pt x="284" y="395"/>
                  </a:cubicBezTo>
                  <a:cubicBezTo>
                    <a:pt x="316" y="387"/>
                    <a:pt x="316" y="371"/>
                    <a:pt x="316" y="348"/>
                  </a:cubicBezTo>
                  <a:cubicBezTo>
                    <a:pt x="316" y="316"/>
                    <a:pt x="316" y="284"/>
                    <a:pt x="340" y="276"/>
                  </a:cubicBezTo>
                  <a:cubicBezTo>
                    <a:pt x="355" y="261"/>
                    <a:pt x="355" y="221"/>
                    <a:pt x="363" y="189"/>
                  </a:cubicBezTo>
                  <a:cubicBezTo>
                    <a:pt x="363" y="182"/>
                    <a:pt x="363" y="174"/>
                    <a:pt x="363" y="174"/>
                  </a:cubicBezTo>
                  <a:cubicBezTo>
                    <a:pt x="363" y="142"/>
                    <a:pt x="387" y="134"/>
                    <a:pt x="403" y="134"/>
                  </a:cubicBezTo>
                  <a:cubicBezTo>
                    <a:pt x="403" y="134"/>
                    <a:pt x="403" y="134"/>
                    <a:pt x="411" y="134"/>
                  </a:cubicBezTo>
                  <a:cubicBezTo>
                    <a:pt x="411" y="134"/>
                    <a:pt x="411" y="134"/>
                    <a:pt x="419" y="134"/>
                  </a:cubicBezTo>
                  <a:cubicBezTo>
                    <a:pt x="427" y="134"/>
                    <a:pt x="427" y="134"/>
                    <a:pt x="427" y="110"/>
                  </a:cubicBezTo>
                  <a:cubicBezTo>
                    <a:pt x="427" y="71"/>
                    <a:pt x="450" y="63"/>
                    <a:pt x="450" y="63"/>
                  </a:cubicBezTo>
                  <a:cubicBezTo>
                    <a:pt x="450" y="55"/>
                    <a:pt x="450" y="55"/>
                    <a:pt x="450" y="55"/>
                  </a:cubicBezTo>
                  <a:cubicBezTo>
                    <a:pt x="640" y="47"/>
                    <a:pt x="909" y="31"/>
                    <a:pt x="1233" y="0"/>
                  </a:cubicBezTo>
                  <a:lnTo>
                    <a:pt x="1233" y="0"/>
                  </a:lnTo>
                  <a:lnTo>
                    <a:pt x="1233" y="0"/>
                  </a:lnTo>
                  <a:cubicBezTo>
                    <a:pt x="1241" y="15"/>
                    <a:pt x="1249" y="31"/>
                    <a:pt x="1257" y="31"/>
                  </a:cubicBezTo>
                  <a:cubicBezTo>
                    <a:pt x="1288" y="55"/>
                    <a:pt x="1280" y="71"/>
                    <a:pt x="1280" y="79"/>
                  </a:cubicBezTo>
                  <a:lnTo>
                    <a:pt x="1280" y="87"/>
                  </a:lnTo>
                  <a:cubicBezTo>
                    <a:pt x="1280" y="102"/>
                    <a:pt x="1265" y="1525"/>
                    <a:pt x="1265" y="1541"/>
                  </a:cubicBezTo>
                  <a:cubicBezTo>
                    <a:pt x="1344" y="2213"/>
                    <a:pt x="1344" y="2213"/>
                    <a:pt x="1344" y="2213"/>
                  </a:cubicBezTo>
                  <a:lnTo>
                    <a:pt x="1344" y="2213"/>
                  </a:lnTo>
                  <a:cubicBezTo>
                    <a:pt x="1344" y="2213"/>
                    <a:pt x="1336" y="2213"/>
                    <a:pt x="1336" y="2221"/>
                  </a:cubicBezTo>
                  <a:cubicBezTo>
                    <a:pt x="1328" y="2221"/>
                    <a:pt x="1320" y="2229"/>
                    <a:pt x="1312" y="2229"/>
                  </a:cubicBezTo>
                  <a:cubicBezTo>
                    <a:pt x="1312" y="2229"/>
                    <a:pt x="1304" y="2221"/>
                    <a:pt x="1296" y="2221"/>
                  </a:cubicBezTo>
                  <a:cubicBezTo>
                    <a:pt x="1288" y="2213"/>
                    <a:pt x="1288" y="2213"/>
                    <a:pt x="1280" y="2213"/>
                  </a:cubicBezTo>
                  <a:cubicBezTo>
                    <a:pt x="1273" y="2213"/>
                    <a:pt x="1273" y="2213"/>
                    <a:pt x="1265" y="2213"/>
                  </a:cubicBezTo>
                  <a:cubicBezTo>
                    <a:pt x="1257" y="2221"/>
                    <a:pt x="1249" y="2229"/>
                    <a:pt x="1233" y="2229"/>
                  </a:cubicBezTo>
                  <a:cubicBezTo>
                    <a:pt x="1209" y="2229"/>
                    <a:pt x="1178" y="2213"/>
                    <a:pt x="1154" y="2205"/>
                  </a:cubicBezTo>
                  <a:lnTo>
                    <a:pt x="1146" y="2205"/>
                  </a:lnTo>
                  <a:cubicBezTo>
                    <a:pt x="1122" y="2205"/>
                    <a:pt x="1107" y="2221"/>
                    <a:pt x="1091" y="2229"/>
                  </a:cubicBezTo>
                  <a:cubicBezTo>
                    <a:pt x="1083" y="2237"/>
                    <a:pt x="1075" y="2245"/>
                    <a:pt x="1067" y="2245"/>
                  </a:cubicBezTo>
                  <a:cubicBezTo>
                    <a:pt x="1051" y="2253"/>
                    <a:pt x="1043" y="2253"/>
                    <a:pt x="1035" y="2253"/>
                  </a:cubicBezTo>
                  <a:lnTo>
                    <a:pt x="1027" y="2253"/>
                  </a:lnTo>
                  <a:cubicBezTo>
                    <a:pt x="1012" y="2253"/>
                    <a:pt x="1004" y="2253"/>
                    <a:pt x="988" y="2261"/>
                  </a:cubicBezTo>
                  <a:cubicBezTo>
                    <a:pt x="980" y="2276"/>
                    <a:pt x="972" y="2284"/>
                    <a:pt x="964" y="2292"/>
                  </a:cubicBezTo>
                  <a:cubicBezTo>
                    <a:pt x="956" y="2300"/>
                    <a:pt x="948" y="2316"/>
                    <a:pt x="933" y="2324"/>
                  </a:cubicBezTo>
                  <a:cubicBezTo>
                    <a:pt x="925" y="2332"/>
                    <a:pt x="917" y="2340"/>
                    <a:pt x="917" y="2340"/>
                  </a:cubicBezTo>
                  <a:lnTo>
                    <a:pt x="909" y="2348"/>
                  </a:lnTo>
                  <a:close/>
                  <a:moveTo>
                    <a:pt x="774" y="1960"/>
                  </a:moveTo>
                  <a:lnTo>
                    <a:pt x="774" y="1960"/>
                  </a:lnTo>
                  <a:lnTo>
                    <a:pt x="774" y="1960"/>
                  </a:lnTo>
                  <a:cubicBezTo>
                    <a:pt x="774" y="1960"/>
                    <a:pt x="798" y="1968"/>
                    <a:pt x="798" y="1984"/>
                  </a:cubicBezTo>
                  <a:lnTo>
                    <a:pt x="798" y="1992"/>
                  </a:lnTo>
                  <a:cubicBezTo>
                    <a:pt x="790" y="2000"/>
                    <a:pt x="790" y="2000"/>
                    <a:pt x="790" y="2000"/>
                  </a:cubicBezTo>
                  <a:cubicBezTo>
                    <a:pt x="774" y="2016"/>
                    <a:pt x="719" y="2063"/>
                    <a:pt x="759" y="2118"/>
                  </a:cubicBezTo>
                  <a:cubicBezTo>
                    <a:pt x="782" y="2142"/>
                    <a:pt x="790" y="2158"/>
                    <a:pt x="806" y="2166"/>
                  </a:cubicBezTo>
                  <a:cubicBezTo>
                    <a:pt x="822" y="2174"/>
                    <a:pt x="830" y="2189"/>
                    <a:pt x="838" y="2205"/>
                  </a:cubicBezTo>
                  <a:cubicBezTo>
                    <a:pt x="846" y="2237"/>
                    <a:pt x="885" y="2292"/>
                    <a:pt x="901" y="2316"/>
                  </a:cubicBezTo>
                  <a:cubicBezTo>
                    <a:pt x="909" y="2324"/>
                    <a:pt x="909" y="2332"/>
                    <a:pt x="917" y="2332"/>
                  </a:cubicBezTo>
                  <a:cubicBezTo>
                    <a:pt x="917" y="2332"/>
                    <a:pt x="925" y="2332"/>
                    <a:pt x="933" y="2324"/>
                  </a:cubicBezTo>
                  <a:cubicBezTo>
                    <a:pt x="940" y="2308"/>
                    <a:pt x="948" y="2300"/>
                    <a:pt x="956" y="2292"/>
                  </a:cubicBezTo>
                  <a:cubicBezTo>
                    <a:pt x="964" y="2276"/>
                    <a:pt x="972" y="2269"/>
                    <a:pt x="988" y="2261"/>
                  </a:cubicBezTo>
                  <a:cubicBezTo>
                    <a:pt x="996" y="2245"/>
                    <a:pt x="1012" y="2245"/>
                    <a:pt x="1020" y="2245"/>
                  </a:cubicBezTo>
                  <a:lnTo>
                    <a:pt x="1027" y="2245"/>
                  </a:lnTo>
                  <a:lnTo>
                    <a:pt x="1035" y="2245"/>
                  </a:lnTo>
                  <a:cubicBezTo>
                    <a:pt x="1043" y="2245"/>
                    <a:pt x="1051" y="2245"/>
                    <a:pt x="1059" y="2245"/>
                  </a:cubicBezTo>
                  <a:cubicBezTo>
                    <a:pt x="1067" y="2237"/>
                    <a:pt x="1075" y="2229"/>
                    <a:pt x="1083" y="2229"/>
                  </a:cubicBezTo>
                  <a:cubicBezTo>
                    <a:pt x="1098" y="2213"/>
                    <a:pt x="1122" y="2197"/>
                    <a:pt x="1146" y="2197"/>
                  </a:cubicBezTo>
                  <a:cubicBezTo>
                    <a:pt x="1146" y="2197"/>
                    <a:pt x="1154" y="2197"/>
                    <a:pt x="1162" y="2197"/>
                  </a:cubicBezTo>
                  <a:cubicBezTo>
                    <a:pt x="1186" y="2205"/>
                    <a:pt x="1209" y="2221"/>
                    <a:pt x="1233" y="2221"/>
                  </a:cubicBezTo>
                  <a:cubicBezTo>
                    <a:pt x="1249" y="2221"/>
                    <a:pt x="1257" y="2213"/>
                    <a:pt x="1265" y="2213"/>
                  </a:cubicBezTo>
                  <a:cubicBezTo>
                    <a:pt x="1273" y="2205"/>
                    <a:pt x="1273" y="2205"/>
                    <a:pt x="1280" y="2205"/>
                  </a:cubicBezTo>
                  <a:cubicBezTo>
                    <a:pt x="1288" y="2205"/>
                    <a:pt x="1296" y="2213"/>
                    <a:pt x="1296" y="2213"/>
                  </a:cubicBezTo>
                  <a:cubicBezTo>
                    <a:pt x="1304" y="2213"/>
                    <a:pt x="1312" y="2221"/>
                    <a:pt x="1312" y="2221"/>
                  </a:cubicBezTo>
                  <a:cubicBezTo>
                    <a:pt x="1320" y="2221"/>
                    <a:pt x="1320" y="2221"/>
                    <a:pt x="1328" y="2213"/>
                  </a:cubicBezTo>
                  <a:lnTo>
                    <a:pt x="1336" y="2205"/>
                  </a:lnTo>
                  <a:cubicBezTo>
                    <a:pt x="1257" y="1541"/>
                    <a:pt x="1257" y="1541"/>
                    <a:pt x="1257" y="1541"/>
                  </a:cubicBezTo>
                  <a:cubicBezTo>
                    <a:pt x="1257" y="1525"/>
                    <a:pt x="1273" y="102"/>
                    <a:pt x="1273" y="87"/>
                  </a:cubicBezTo>
                  <a:lnTo>
                    <a:pt x="1273" y="79"/>
                  </a:lnTo>
                  <a:cubicBezTo>
                    <a:pt x="1273" y="63"/>
                    <a:pt x="1280" y="55"/>
                    <a:pt x="1257" y="39"/>
                  </a:cubicBezTo>
                  <a:cubicBezTo>
                    <a:pt x="1249" y="31"/>
                    <a:pt x="1241" y="24"/>
                    <a:pt x="1233" y="8"/>
                  </a:cubicBezTo>
                  <a:cubicBezTo>
                    <a:pt x="909" y="39"/>
                    <a:pt x="648" y="55"/>
                    <a:pt x="450" y="63"/>
                  </a:cubicBezTo>
                  <a:cubicBezTo>
                    <a:pt x="450" y="71"/>
                    <a:pt x="434" y="79"/>
                    <a:pt x="434" y="110"/>
                  </a:cubicBezTo>
                  <a:cubicBezTo>
                    <a:pt x="434" y="134"/>
                    <a:pt x="434" y="142"/>
                    <a:pt x="419" y="142"/>
                  </a:cubicBezTo>
                  <a:cubicBezTo>
                    <a:pt x="411" y="142"/>
                    <a:pt x="411" y="142"/>
                    <a:pt x="411" y="142"/>
                  </a:cubicBezTo>
                  <a:lnTo>
                    <a:pt x="403" y="142"/>
                  </a:lnTo>
                  <a:cubicBezTo>
                    <a:pt x="387" y="142"/>
                    <a:pt x="371" y="142"/>
                    <a:pt x="371" y="174"/>
                  </a:cubicBezTo>
                  <a:cubicBezTo>
                    <a:pt x="371" y="174"/>
                    <a:pt x="371" y="182"/>
                    <a:pt x="371" y="189"/>
                  </a:cubicBezTo>
                  <a:cubicBezTo>
                    <a:pt x="363" y="221"/>
                    <a:pt x="355" y="268"/>
                    <a:pt x="340" y="276"/>
                  </a:cubicBezTo>
                  <a:cubicBezTo>
                    <a:pt x="324" y="292"/>
                    <a:pt x="324" y="316"/>
                    <a:pt x="324" y="348"/>
                  </a:cubicBezTo>
                  <a:cubicBezTo>
                    <a:pt x="324" y="371"/>
                    <a:pt x="316" y="395"/>
                    <a:pt x="284" y="403"/>
                  </a:cubicBezTo>
                  <a:cubicBezTo>
                    <a:pt x="261" y="411"/>
                    <a:pt x="213" y="426"/>
                    <a:pt x="221" y="450"/>
                  </a:cubicBezTo>
                  <a:cubicBezTo>
                    <a:pt x="221" y="458"/>
                    <a:pt x="221" y="466"/>
                    <a:pt x="221" y="474"/>
                  </a:cubicBezTo>
                  <a:cubicBezTo>
                    <a:pt x="229" y="482"/>
                    <a:pt x="229" y="490"/>
                    <a:pt x="221" y="506"/>
                  </a:cubicBezTo>
                  <a:cubicBezTo>
                    <a:pt x="213" y="506"/>
                    <a:pt x="213" y="514"/>
                    <a:pt x="213" y="521"/>
                  </a:cubicBezTo>
                  <a:lnTo>
                    <a:pt x="213" y="529"/>
                  </a:lnTo>
                  <a:cubicBezTo>
                    <a:pt x="221" y="537"/>
                    <a:pt x="221" y="545"/>
                    <a:pt x="221" y="553"/>
                  </a:cubicBezTo>
                  <a:cubicBezTo>
                    <a:pt x="213" y="561"/>
                    <a:pt x="205" y="569"/>
                    <a:pt x="190" y="569"/>
                  </a:cubicBezTo>
                  <a:cubicBezTo>
                    <a:pt x="181" y="569"/>
                    <a:pt x="181" y="569"/>
                    <a:pt x="181" y="569"/>
                  </a:cubicBezTo>
                  <a:cubicBezTo>
                    <a:pt x="174" y="569"/>
                    <a:pt x="166" y="569"/>
                    <a:pt x="158" y="569"/>
                  </a:cubicBezTo>
                  <a:cubicBezTo>
                    <a:pt x="158" y="577"/>
                    <a:pt x="150" y="585"/>
                    <a:pt x="158" y="593"/>
                  </a:cubicBezTo>
                  <a:cubicBezTo>
                    <a:pt x="158" y="601"/>
                    <a:pt x="158" y="608"/>
                    <a:pt x="166" y="616"/>
                  </a:cubicBezTo>
                  <a:cubicBezTo>
                    <a:pt x="174" y="640"/>
                    <a:pt x="174" y="664"/>
                    <a:pt x="158" y="679"/>
                  </a:cubicBezTo>
                  <a:cubicBezTo>
                    <a:pt x="134" y="688"/>
                    <a:pt x="126" y="711"/>
                    <a:pt x="126" y="735"/>
                  </a:cubicBezTo>
                  <a:cubicBezTo>
                    <a:pt x="126" y="743"/>
                    <a:pt x="126" y="751"/>
                    <a:pt x="134" y="759"/>
                  </a:cubicBezTo>
                  <a:cubicBezTo>
                    <a:pt x="134" y="774"/>
                    <a:pt x="142" y="798"/>
                    <a:pt x="126" y="806"/>
                  </a:cubicBezTo>
                  <a:cubicBezTo>
                    <a:pt x="110" y="822"/>
                    <a:pt x="126" y="853"/>
                    <a:pt x="142" y="869"/>
                  </a:cubicBezTo>
                  <a:cubicBezTo>
                    <a:pt x="150" y="877"/>
                    <a:pt x="150" y="885"/>
                    <a:pt x="158" y="885"/>
                  </a:cubicBezTo>
                  <a:cubicBezTo>
                    <a:pt x="174" y="901"/>
                    <a:pt x="181" y="917"/>
                    <a:pt x="174" y="932"/>
                  </a:cubicBezTo>
                  <a:cubicBezTo>
                    <a:pt x="174" y="941"/>
                    <a:pt x="166" y="948"/>
                    <a:pt x="166" y="948"/>
                  </a:cubicBezTo>
                  <a:cubicBezTo>
                    <a:pt x="158" y="964"/>
                    <a:pt x="158" y="972"/>
                    <a:pt x="166" y="988"/>
                  </a:cubicBezTo>
                  <a:cubicBezTo>
                    <a:pt x="166" y="996"/>
                    <a:pt x="166" y="1004"/>
                    <a:pt x="166" y="1012"/>
                  </a:cubicBezTo>
                  <a:cubicBezTo>
                    <a:pt x="158" y="1012"/>
                    <a:pt x="150" y="1019"/>
                    <a:pt x="158" y="1043"/>
                  </a:cubicBezTo>
                  <a:cubicBezTo>
                    <a:pt x="166" y="1075"/>
                    <a:pt x="174" y="1083"/>
                    <a:pt x="181" y="1091"/>
                  </a:cubicBezTo>
                  <a:cubicBezTo>
                    <a:pt x="181" y="1099"/>
                    <a:pt x="190" y="1099"/>
                    <a:pt x="190" y="1106"/>
                  </a:cubicBezTo>
                  <a:cubicBezTo>
                    <a:pt x="190" y="1114"/>
                    <a:pt x="181" y="1130"/>
                    <a:pt x="174" y="1146"/>
                  </a:cubicBezTo>
                  <a:cubicBezTo>
                    <a:pt x="166" y="1154"/>
                    <a:pt x="166" y="1170"/>
                    <a:pt x="166" y="1178"/>
                  </a:cubicBezTo>
                  <a:cubicBezTo>
                    <a:pt x="174" y="1185"/>
                    <a:pt x="174" y="1193"/>
                    <a:pt x="174" y="1209"/>
                  </a:cubicBezTo>
                  <a:cubicBezTo>
                    <a:pt x="174" y="1241"/>
                    <a:pt x="181" y="1257"/>
                    <a:pt x="205" y="1257"/>
                  </a:cubicBezTo>
                  <a:lnTo>
                    <a:pt x="205" y="1257"/>
                  </a:lnTo>
                  <a:lnTo>
                    <a:pt x="205" y="1257"/>
                  </a:lnTo>
                  <a:cubicBezTo>
                    <a:pt x="205" y="1257"/>
                    <a:pt x="221" y="1272"/>
                    <a:pt x="213" y="1296"/>
                  </a:cubicBezTo>
                  <a:cubicBezTo>
                    <a:pt x="213" y="1304"/>
                    <a:pt x="213" y="1312"/>
                    <a:pt x="213" y="1312"/>
                  </a:cubicBezTo>
                  <a:cubicBezTo>
                    <a:pt x="205" y="1320"/>
                    <a:pt x="205" y="1320"/>
                    <a:pt x="205" y="1320"/>
                  </a:cubicBezTo>
                  <a:cubicBezTo>
                    <a:pt x="205" y="1328"/>
                    <a:pt x="221" y="1336"/>
                    <a:pt x="229" y="1336"/>
                  </a:cubicBezTo>
                  <a:cubicBezTo>
                    <a:pt x="237" y="1343"/>
                    <a:pt x="268" y="1359"/>
                    <a:pt x="268" y="1375"/>
                  </a:cubicBezTo>
                  <a:cubicBezTo>
                    <a:pt x="268" y="1375"/>
                    <a:pt x="268" y="1383"/>
                    <a:pt x="261" y="1383"/>
                  </a:cubicBezTo>
                  <a:cubicBezTo>
                    <a:pt x="253" y="1383"/>
                    <a:pt x="245" y="1383"/>
                    <a:pt x="237" y="1391"/>
                  </a:cubicBezTo>
                  <a:cubicBezTo>
                    <a:pt x="213" y="1391"/>
                    <a:pt x="166" y="1407"/>
                    <a:pt x="158" y="1415"/>
                  </a:cubicBezTo>
                  <a:cubicBezTo>
                    <a:pt x="158" y="1415"/>
                    <a:pt x="166" y="1423"/>
                    <a:pt x="174" y="1423"/>
                  </a:cubicBezTo>
                  <a:cubicBezTo>
                    <a:pt x="181" y="1431"/>
                    <a:pt x="197" y="1438"/>
                    <a:pt x="205" y="1438"/>
                  </a:cubicBezTo>
                  <a:cubicBezTo>
                    <a:pt x="221" y="1446"/>
                    <a:pt x="229" y="1446"/>
                    <a:pt x="229" y="1470"/>
                  </a:cubicBezTo>
                  <a:cubicBezTo>
                    <a:pt x="221" y="1494"/>
                    <a:pt x="190" y="1557"/>
                    <a:pt x="174" y="1565"/>
                  </a:cubicBezTo>
                  <a:cubicBezTo>
                    <a:pt x="166" y="1573"/>
                    <a:pt x="166" y="1573"/>
                    <a:pt x="158" y="1573"/>
                  </a:cubicBezTo>
                  <a:cubicBezTo>
                    <a:pt x="150" y="1573"/>
                    <a:pt x="142" y="1581"/>
                    <a:pt x="142" y="1596"/>
                  </a:cubicBezTo>
                  <a:cubicBezTo>
                    <a:pt x="150" y="1636"/>
                    <a:pt x="142" y="1644"/>
                    <a:pt x="134" y="1644"/>
                  </a:cubicBezTo>
                  <a:lnTo>
                    <a:pt x="126" y="1644"/>
                  </a:lnTo>
                  <a:cubicBezTo>
                    <a:pt x="118" y="1644"/>
                    <a:pt x="110" y="1644"/>
                    <a:pt x="103" y="1652"/>
                  </a:cubicBezTo>
                  <a:cubicBezTo>
                    <a:pt x="103" y="1652"/>
                    <a:pt x="103" y="1652"/>
                    <a:pt x="103" y="1660"/>
                  </a:cubicBezTo>
                  <a:cubicBezTo>
                    <a:pt x="103" y="1668"/>
                    <a:pt x="110" y="1676"/>
                    <a:pt x="110" y="1676"/>
                  </a:cubicBezTo>
                  <a:cubicBezTo>
                    <a:pt x="110" y="1691"/>
                    <a:pt x="118" y="1699"/>
                    <a:pt x="103" y="1707"/>
                  </a:cubicBezTo>
                  <a:lnTo>
                    <a:pt x="95" y="1707"/>
                  </a:lnTo>
                  <a:cubicBezTo>
                    <a:pt x="79" y="1707"/>
                    <a:pt x="63" y="1715"/>
                    <a:pt x="63" y="1723"/>
                  </a:cubicBezTo>
                  <a:cubicBezTo>
                    <a:pt x="63" y="1731"/>
                    <a:pt x="63" y="1739"/>
                    <a:pt x="63" y="1747"/>
                  </a:cubicBezTo>
                  <a:cubicBezTo>
                    <a:pt x="63" y="1771"/>
                    <a:pt x="71" y="1786"/>
                    <a:pt x="55" y="1794"/>
                  </a:cubicBezTo>
                  <a:cubicBezTo>
                    <a:pt x="55" y="1794"/>
                    <a:pt x="47" y="1794"/>
                    <a:pt x="47" y="1802"/>
                  </a:cubicBezTo>
                  <a:cubicBezTo>
                    <a:pt x="39" y="1802"/>
                    <a:pt x="39" y="1810"/>
                    <a:pt x="47" y="1818"/>
                  </a:cubicBezTo>
                  <a:cubicBezTo>
                    <a:pt x="55" y="1834"/>
                    <a:pt x="55" y="1865"/>
                    <a:pt x="47" y="1881"/>
                  </a:cubicBezTo>
                  <a:cubicBezTo>
                    <a:pt x="47" y="1889"/>
                    <a:pt x="39" y="1889"/>
                    <a:pt x="39" y="1897"/>
                  </a:cubicBezTo>
                  <a:cubicBezTo>
                    <a:pt x="31" y="1897"/>
                    <a:pt x="15" y="1905"/>
                    <a:pt x="15" y="1913"/>
                  </a:cubicBezTo>
                  <a:cubicBezTo>
                    <a:pt x="8" y="1921"/>
                    <a:pt x="15" y="1921"/>
                    <a:pt x="15" y="1929"/>
                  </a:cubicBezTo>
                  <a:cubicBezTo>
                    <a:pt x="31" y="1952"/>
                    <a:pt x="47" y="1976"/>
                    <a:pt x="31" y="1984"/>
                  </a:cubicBezTo>
                  <a:lnTo>
                    <a:pt x="31" y="1984"/>
                  </a:lnTo>
                  <a:cubicBezTo>
                    <a:pt x="31" y="1992"/>
                    <a:pt x="23" y="1992"/>
                    <a:pt x="23" y="2000"/>
                  </a:cubicBezTo>
                  <a:cubicBezTo>
                    <a:pt x="23" y="2000"/>
                    <a:pt x="31" y="2000"/>
                    <a:pt x="39" y="2000"/>
                  </a:cubicBezTo>
                  <a:cubicBezTo>
                    <a:pt x="39" y="2000"/>
                    <a:pt x="39" y="2000"/>
                    <a:pt x="47" y="2000"/>
                  </a:cubicBezTo>
                  <a:cubicBezTo>
                    <a:pt x="118" y="2000"/>
                    <a:pt x="767" y="1960"/>
                    <a:pt x="767" y="1960"/>
                  </a:cubicBezTo>
                  <a:lnTo>
                    <a:pt x="774" y="1960"/>
                  </a:lnTo>
                  <a:close/>
                </a:path>
              </a:pathLst>
            </a:custGeom>
            <a:solidFill>
              <a:schemeClr val="accent6"/>
            </a:solidFill>
            <a:ln>
              <a:solidFill>
                <a:schemeClr val="bg2"/>
              </a:solidFill>
            </a:ln>
            <a:effectLst/>
          </p:spPr>
          <p:txBody>
            <a:bodyPr wrap="none" anchor="ctr"/>
            <a:lstStyle/>
            <a:p>
              <a:endParaRPr lang="en-US"/>
            </a:p>
          </p:txBody>
        </p:sp>
        <p:sp>
          <p:nvSpPr>
            <p:cNvPr id="81" name="Freeform 407"/>
            <p:cNvSpPr>
              <a:spLocks noChangeArrowheads="1"/>
            </p:cNvSpPr>
            <p:nvPr/>
          </p:nvSpPr>
          <p:spPr bwMode="auto">
            <a:xfrm>
              <a:off x="14945848" y="6857187"/>
              <a:ext cx="997301" cy="770010"/>
            </a:xfrm>
            <a:custGeom>
              <a:avLst/>
              <a:gdLst>
                <a:gd name="T0" fmla="*/ 1407 w 1898"/>
                <a:gd name="T1" fmla="*/ 79 h 1463"/>
                <a:gd name="T2" fmla="*/ 1407 w 1898"/>
                <a:gd name="T3" fmla="*/ 79 h 1463"/>
                <a:gd name="T4" fmla="*/ 964 w 1898"/>
                <a:gd name="T5" fmla="*/ 158 h 1463"/>
                <a:gd name="T6" fmla="*/ 925 w 1898"/>
                <a:gd name="T7" fmla="*/ 63 h 1463"/>
                <a:gd name="T8" fmla="*/ 854 w 1898"/>
                <a:gd name="T9" fmla="*/ 47 h 1463"/>
                <a:gd name="T10" fmla="*/ 830 w 1898"/>
                <a:gd name="T11" fmla="*/ 16 h 1463"/>
                <a:gd name="T12" fmla="*/ 411 w 1898"/>
                <a:gd name="T13" fmla="*/ 55 h 1463"/>
                <a:gd name="T14" fmla="*/ 181 w 1898"/>
                <a:gd name="T15" fmla="*/ 166 h 1463"/>
                <a:gd name="T16" fmla="*/ 79 w 1898"/>
                <a:gd name="T17" fmla="*/ 221 h 1463"/>
                <a:gd name="T18" fmla="*/ 79 w 1898"/>
                <a:gd name="T19" fmla="*/ 237 h 1463"/>
                <a:gd name="T20" fmla="*/ 15 w 1898"/>
                <a:gd name="T21" fmla="*/ 308 h 1463"/>
                <a:gd name="T22" fmla="*/ 23 w 1898"/>
                <a:gd name="T23" fmla="*/ 387 h 1463"/>
                <a:gd name="T24" fmla="*/ 110 w 1898"/>
                <a:gd name="T25" fmla="*/ 458 h 1463"/>
                <a:gd name="T26" fmla="*/ 174 w 1898"/>
                <a:gd name="T27" fmla="*/ 458 h 1463"/>
                <a:gd name="T28" fmla="*/ 237 w 1898"/>
                <a:gd name="T29" fmla="*/ 537 h 1463"/>
                <a:gd name="T30" fmla="*/ 371 w 1898"/>
                <a:gd name="T31" fmla="*/ 688 h 1463"/>
                <a:gd name="T32" fmla="*/ 466 w 1898"/>
                <a:gd name="T33" fmla="*/ 759 h 1463"/>
                <a:gd name="T34" fmla="*/ 553 w 1898"/>
                <a:gd name="T35" fmla="*/ 822 h 1463"/>
                <a:gd name="T36" fmla="*/ 632 w 1898"/>
                <a:gd name="T37" fmla="*/ 869 h 1463"/>
                <a:gd name="T38" fmla="*/ 703 w 1898"/>
                <a:gd name="T39" fmla="*/ 964 h 1463"/>
                <a:gd name="T40" fmla="*/ 806 w 1898"/>
                <a:gd name="T41" fmla="*/ 1043 h 1463"/>
                <a:gd name="T42" fmla="*/ 885 w 1898"/>
                <a:gd name="T43" fmla="*/ 1146 h 1463"/>
                <a:gd name="T44" fmla="*/ 901 w 1898"/>
                <a:gd name="T45" fmla="*/ 1225 h 1463"/>
                <a:gd name="T46" fmla="*/ 964 w 1898"/>
                <a:gd name="T47" fmla="*/ 1273 h 1463"/>
                <a:gd name="T48" fmla="*/ 1027 w 1898"/>
                <a:gd name="T49" fmla="*/ 1352 h 1463"/>
                <a:gd name="T50" fmla="*/ 1035 w 1898"/>
                <a:gd name="T51" fmla="*/ 1439 h 1463"/>
                <a:gd name="T52" fmla="*/ 1162 w 1898"/>
                <a:gd name="T53" fmla="*/ 1462 h 1463"/>
                <a:gd name="T54" fmla="*/ 1162 w 1898"/>
                <a:gd name="T55" fmla="*/ 1454 h 1463"/>
                <a:gd name="T56" fmla="*/ 1185 w 1898"/>
                <a:gd name="T57" fmla="*/ 1415 h 1463"/>
                <a:gd name="T58" fmla="*/ 1225 w 1898"/>
                <a:gd name="T59" fmla="*/ 1383 h 1463"/>
                <a:gd name="T60" fmla="*/ 1201 w 1898"/>
                <a:gd name="T61" fmla="*/ 1352 h 1463"/>
                <a:gd name="T62" fmla="*/ 1185 w 1898"/>
                <a:gd name="T63" fmla="*/ 1312 h 1463"/>
                <a:gd name="T64" fmla="*/ 1233 w 1898"/>
                <a:gd name="T65" fmla="*/ 1320 h 1463"/>
                <a:gd name="T66" fmla="*/ 1265 w 1898"/>
                <a:gd name="T67" fmla="*/ 1336 h 1463"/>
                <a:gd name="T68" fmla="*/ 1304 w 1898"/>
                <a:gd name="T69" fmla="*/ 1280 h 1463"/>
                <a:gd name="T70" fmla="*/ 1280 w 1898"/>
                <a:gd name="T71" fmla="*/ 1249 h 1463"/>
                <a:gd name="T72" fmla="*/ 1241 w 1898"/>
                <a:gd name="T73" fmla="*/ 1233 h 1463"/>
                <a:gd name="T74" fmla="*/ 1288 w 1898"/>
                <a:gd name="T75" fmla="*/ 1209 h 1463"/>
                <a:gd name="T76" fmla="*/ 1328 w 1898"/>
                <a:gd name="T77" fmla="*/ 1209 h 1463"/>
                <a:gd name="T78" fmla="*/ 1423 w 1898"/>
                <a:gd name="T79" fmla="*/ 1154 h 1463"/>
                <a:gd name="T80" fmla="*/ 1486 w 1898"/>
                <a:gd name="T81" fmla="*/ 1122 h 1463"/>
                <a:gd name="T82" fmla="*/ 1494 w 1898"/>
                <a:gd name="T83" fmla="*/ 1067 h 1463"/>
                <a:gd name="T84" fmla="*/ 1518 w 1898"/>
                <a:gd name="T85" fmla="*/ 1051 h 1463"/>
                <a:gd name="T86" fmla="*/ 1549 w 1898"/>
                <a:gd name="T87" fmla="*/ 1035 h 1463"/>
                <a:gd name="T88" fmla="*/ 1597 w 1898"/>
                <a:gd name="T89" fmla="*/ 972 h 1463"/>
                <a:gd name="T90" fmla="*/ 1604 w 1898"/>
                <a:gd name="T91" fmla="*/ 917 h 1463"/>
                <a:gd name="T92" fmla="*/ 1660 w 1898"/>
                <a:gd name="T93" fmla="*/ 909 h 1463"/>
                <a:gd name="T94" fmla="*/ 1691 w 1898"/>
                <a:gd name="T95" fmla="*/ 853 h 1463"/>
                <a:gd name="T96" fmla="*/ 1699 w 1898"/>
                <a:gd name="T97" fmla="*/ 790 h 1463"/>
                <a:gd name="T98" fmla="*/ 1691 w 1898"/>
                <a:gd name="T99" fmla="*/ 767 h 1463"/>
                <a:gd name="T100" fmla="*/ 1715 w 1898"/>
                <a:gd name="T101" fmla="*/ 751 h 1463"/>
                <a:gd name="T102" fmla="*/ 1850 w 1898"/>
                <a:gd name="T103" fmla="*/ 490 h 1463"/>
                <a:gd name="T104" fmla="*/ 1897 w 1898"/>
                <a:gd name="T105" fmla="*/ 451 h 1463"/>
                <a:gd name="T106" fmla="*/ 1407 w 1898"/>
                <a:gd name="T107" fmla="*/ 79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8" h="1463">
                  <a:moveTo>
                    <a:pt x="1407" y="79"/>
                  </a:moveTo>
                  <a:lnTo>
                    <a:pt x="1407" y="79"/>
                  </a:lnTo>
                  <a:cubicBezTo>
                    <a:pt x="964" y="158"/>
                    <a:pt x="964" y="158"/>
                    <a:pt x="964" y="158"/>
                  </a:cubicBezTo>
                  <a:cubicBezTo>
                    <a:pt x="964" y="158"/>
                    <a:pt x="940" y="79"/>
                    <a:pt x="925" y="63"/>
                  </a:cubicBezTo>
                  <a:cubicBezTo>
                    <a:pt x="909" y="39"/>
                    <a:pt x="901" y="55"/>
                    <a:pt x="854" y="47"/>
                  </a:cubicBezTo>
                  <a:cubicBezTo>
                    <a:pt x="806" y="39"/>
                    <a:pt x="830" y="31"/>
                    <a:pt x="830" y="16"/>
                  </a:cubicBezTo>
                  <a:cubicBezTo>
                    <a:pt x="830" y="0"/>
                    <a:pt x="442" y="55"/>
                    <a:pt x="411" y="55"/>
                  </a:cubicBezTo>
                  <a:cubicBezTo>
                    <a:pt x="371" y="63"/>
                    <a:pt x="229" y="134"/>
                    <a:pt x="181" y="166"/>
                  </a:cubicBezTo>
                  <a:cubicBezTo>
                    <a:pt x="142" y="182"/>
                    <a:pt x="126" y="213"/>
                    <a:pt x="79" y="221"/>
                  </a:cubicBezTo>
                  <a:cubicBezTo>
                    <a:pt x="79" y="229"/>
                    <a:pt x="79" y="237"/>
                    <a:pt x="79" y="237"/>
                  </a:cubicBezTo>
                  <a:cubicBezTo>
                    <a:pt x="71" y="245"/>
                    <a:pt x="15" y="276"/>
                    <a:pt x="15" y="308"/>
                  </a:cubicBezTo>
                  <a:cubicBezTo>
                    <a:pt x="8" y="340"/>
                    <a:pt x="0" y="379"/>
                    <a:pt x="23" y="387"/>
                  </a:cubicBezTo>
                  <a:cubicBezTo>
                    <a:pt x="39" y="403"/>
                    <a:pt x="95" y="435"/>
                    <a:pt x="110" y="458"/>
                  </a:cubicBezTo>
                  <a:cubicBezTo>
                    <a:pt x="126" y="482"/>
                    <a:pt x="150" y="458"/>
                    <a:pt x="174" y="458"/>
                  </a:cubicBezTo>
                  <a:cubicBezTo>
                    <a:pt x="190" y="458"/>
                    <a:pt x="205" y="490"/>
                    <a:pt x="237" y="537"/>
                  </a:cubicBezTo>
                  <a:cubicBezTo>
                    <a:pt x="261" y="585"/>
                    <a:pt x="316" y="672"/>
                    <a:pt x="371" y="688"/>
                  </a:cubicBezTo>
                  <a:cubicBezTo>
                    <a:pt x="419" y="711"/>
                    <a:pt x="434" y="719"/>
                    <a:pt x="466" y="759"/>
                  </a:cubicBezTo>
                  <a:cubicBezTo>
                    <a:pt x="498" y="798"/>
                    <a:pt x="521" y="814"/>
                    <a:pt x="553" y="822"/>
                  </a:cubicBezTo>
                  <a:cubicBezTo>
                    <a:pt x="585" y="838"/>
                    <a:pt x="616" y="846"/>
                    <a:pt x="632" y="869"/>
                  </a:cubicBezTo>
                  <a:cubicBezTo>
                    <a:pt x="656" y="901"/>
                    <a:pt x="656" y="925"/>
                    <a:pt x="703" y="964"/>
                  </a:cubicBezTo>
                  <a:cubicBezTo>
                    <a:pt x="759" y="1012"/>
                    <a:pt x="774" y="1020"/>
                    <a:pt x="806" y="1043"/>
                  </a:cubicBezTo>
                  <a:cubicBezTo>
                    <a:pt x="838" y="1059"/>
                    <a:pt x="885" y="1122"/>
                    <a:pt x="885" y="1146"/>
                  </a:cubicBezTo>
                  <a:cubicBezTo>
                    <a:pt x="885" y="1170"/>
                    <a:pt x="877" y="1209"/>
                    <a:pt x="901" y="1225"/>
                  </a:cubicBezTo>
                  <a:cubicBezTo>
                    <a:pt x="925" y="1241"/>
                    <a:pt x="948" y="1241"/>
                    <a:pt x="964" y="1273"/>
                  </a:cubicBezTo>
                  <a:cubicBezTo>
                    <a:pt x="988" y="1296"/>
                    <a:pt x="1004" y="1344"/>
                    <a:pt x="1027" y="1352"/>
                  </a:cubicBezTo>
                  <a:cubicBezTo>
                    <a:pt x="1043" y="1359"/>
                    <a:pt x="996" y="1423"/>
                    <a:pt x="1035" y="1439"/>
                  </a:cubicBezTo>
                  <a:cubicBezTo>
                    <a:pt x="1059" y="1454"/>
                    <a:pt x="1138" y="1462"/>
                    <a:pt x="1162" y="1462"/>
                  </a:cubicBezTo>
                  <a:cubicBezTo>
                    <a:pt x="1162" y="1454"/>
                    <a:pt x="1162" y="1454"/>
                    <a:pt x="1162" y="1454"/>
                  </a:cubicBezTo>
                  <a:cubicBezTo>
                    <a:pt x="1162" y="1446"/>
                    <a:pt x="1162" y="1415"/>
                    <a:pt x="1185" y="1415"/>
                  </a:cubicBezTo>
                  <a:cubicBezTo>
                    <a:pt x="1201" y="1407"/>
                    <a:pt x="1233" y="1407"/>
                    <a:pt x="1225" y="1383"/>
                  </a:cubicBezTo>
                  <a:cubicBezTo>
                    <a:pt x="1217" y="1359"/>
                    <a:pt x="1217" y="1368"/>
                    <a:pt x="1201" y="1352"/>
                  </a:cubicBezTo>
                  <a:cubicBezTo>
                    <a:pt x="1185" y="1328"/>
                    <a:pt x="1154" y="1320"/>
                    <a:pt x="1185" y="1312"/>
                  </a:cubicBezTo>
                  <a:cubicBezTo>
                    <a:pt x="1217" y="1304"/>
                    <a:pt x="1217" y="1304"/>
                    <a:pt x="1233" y="1320"/>
                  </a:cubicBezTo>
                  <a:cubicBezTo>
                    <a:pt x="1249" y="1336"/>
                    <a:pt x="1233" y="1344"/>
                    <a:pt x="1265" y="1336"/>
                  </a:cubicBezTo>
                  <a:cubicBezTo>
                    <a:pt x="1288" y="1320"/>
                    <a:pt x="1304" y="1304"/>
                    <a:pt x="1304" y="1280"/>
                  </a:cubicBezTo>
                  <a:cubicBezTo>
                    <a:pt x="1304" y="1257"/>
                    <a:pt x="1312" y="1257"/>
                    <a:pt x="1280" y="1249"/>
                  </a:cubicBezTo>
                  <a:cubicBezTo>
                    <a:pt x="1257" y="1249"/>
                    <a:pt x="1241" y="1249"/>
                    <a:pt x="1241" y="1233"/>
                  </a:cubicBezTo>
                  <a:cubicBezTo>
                    <a:pt x="1241" y="1225"/>
                    <a:pt x="1265" y="1201"/>
                    <a:pt x="1288" y="1209"/>
                  </a:cubicBezTo>
                  <a:cubicBezTo>
                    <a:pt x="1312" y="1217"/>
                    <a:pt x="1312" y="1217"/>
                    <a:pt x="1328" y="1209"/>
                  </a:cubicBezTo>
                  <a:cubicBezTo>
                    <a:pt x="1351" y="1201"/>
                    <a:pt x="1391" y="1170"/>
                    <a:pt x="1423" y="1154"/>
                  </a:cubicBezTo>
                  <a:cubicBezTo>
                    <a:pt x="1454" y="1138"/>
                    <a:pt x="1478" y="1146"/>
                    <a:pt x="1486" y="1122"/>
                  </a:cubicBezTo>
                  <a:cubicBezTo>
                    <a:pt x="1494" y="1099"/>
                    <a:pt x="1478" y="1083"/>
                    <a:pt x="1494" y="1067"/>
                  </a:cubicBezTo>
                  <a:cubicBezTo>
                    <a:pt x="1502" y="1051"/>
                    <a:pt x="1494" y="1051"/>
                    <a:pt x="1518" y="1051"/>
                  </a:cubicBezTo>
                  <a:cubicBezTo>
                    <a:pt x="1541" y="1051"/>
                    <a:pt x="1541" y="1059"/>
                    <a:pt x="1549" y="1035"/>
                  </a:cubicBezTo>
                  <a:cubicBezTo>
                    <a:pt x="1549" y="1012"/>
                    <a:pt x="1597" y="996"/>
                    <a:pt x="1597" y="972"/>
                  </a:cubicBezTo>
                  <a:cubicBezTo>
                    <a:pt x="1597" y="948"/>
                    <a:pt x="1573" y="917"/>
                    <a:pt x="1604" y="917"/>
                  </a:cubicBezTo>
                  <a:cubicBezTo>
                    <a:pt x="1628" y="917"/>
                    <a:pt x="1644" y="941"/>
                    <a:pt x="1660" y="909"/>
                  </a:cubicBezTo>
                  <a:cubicBezTo>
                    <a:pt x="1676" y="877"/>
                    <a:pt x="1668" y="869"/>
                    <a:pt x="1691" y="853"/>
                  </a:cubicBezTo>
                  <a:cubicBezTo>
                    <a:pt x="1707" y="838"/>
                    <a:pt x="1715" y="806"/>
                    <a:pt x="1699" y="790"/>
                  </a:cubicBezTo>
                  <a:cubicBezTo>
                    <a:pt x="1691" y="775"/>
                    <a:pt x="1676" y="767"/>
                    <a:pt x="1691" y="767"/>
                  </a:cubicBezTo>
                  <a:cubicBezTo>
                    <a:pt x="1707" y="767"/>
                    <a:pt x="1723" y="782"/>
                    <a:pt x="1715" y="751"/>
                  </a:cubicBezTo>
                  <a:cubicBezTo>
                    <a:pt x="1715" y="719"/>
                    <a:pt x="1826" y="490"/>
                    <a:pt x="1850" y="490"/>
                  </a:cubicBezTo>
                  <a:cubicBezTo>
                    <a:pt x="1873" y="482"/>
                    <a:pt x="1873" y="466"/>
                    <a:pt x="1897" y="451"/>
                  </a:cubicBezTo>
                  <a:lnTo>
                    <a:pt x="1407" y="79"/>
                  </a:lnTo>
                </a:path>
              </a:pathLst>
            </a:custGeom>
            <a:solidFill>
              <a:schemeClr val="accent6"/>
            </a:solidFill>
            <a:ln>
              <a:solidFill>
                <a:schemeClr val="bg2"/>
              </a:solidFill>
            </a:ln>
            <a:effectLst/>
          </p:spPr>
          <p:txBody>
            <a:bodyPr wrap="none" anchor="ctr"/>
            <a:lstStyle/>
            <a:p>
              <a:endParaRPr lang="en-US"/>
            </a:p>
          </p:txBody>
        </p:sp>
        <p:sp>
          <p:nvSpPr>
            <p:cNvPr id="82" name="Freeform 408"/>
            <p:cNvSpPr>
              <a:spLocks noChangeArrowheads="1"/>
            </p:cNvSpPr>
            <p:nvPr/>
          </p:nvSpPr>
          <p:spPr bwMode="auto">
            <a:xfrm>
              <a:off x="14945848" y="6861826"/>
              <a:ext cx="1001940" cy="765371"/>
            </a:xfrm>
            <a:custGeom>
              <a:avLst/>
              <a:gdLst>
                <a:gd name="T0" fmla="*/ 1020 w 1906"/>
                <a:gd name="T1" fmla="*/ 1375 h 1455"/>
                <a:gd name="T2" fmla="*/ 925 w 1906"/>
                <a:gd name="T3" fmla="*/ 1233 h 1455"/>
                <a:gd name="T4" fmla="*/ 806 w 1906"/>
                <a:gd name="T5" fmla="*/ 1035 h 1455"/>
                <a:gd name="T6" fmla="*/ 632 w 1906"/>
                <a:gd name="T7" fmla="*/ 861 h 1455"/>
                <a:gd name="T8" fmla="*/ 229 w 1906"/>
                <a:gd name="T9" fmla="*/ 529 h 1455"/>
                <a:gd name="T10" fmla="*/ 126 w 1906"/>
                <a:gd name="T11" fmla="*/ 458 h 1455"/>
                <a:gd name="T12" fmla="*/ 8 w 1906"/>
                <a:gd name="T13" fmla="*/ 308 h 1455"/>
                <a:gd name="T14" fmla="*/ 79 w 1906"/>
                <a:gd name="T15" fmla="*/ 213 h 1455"/>
                <a:gd name="T16" fmla="*/ 181 w 1906"/>
                <a:gd name="T17" fmla="*/ 150 h 1455"/>
                <a:gd name="T18" fmla="*/ 830 w 1906"/>
                <a:gd name="T19" fmla="*/ 23 h 1455"/>
                <a:gd name="T20" fmla="*/ 893 w 1906"/>
                <a:gd name="T21" fmla="*/ 39 h 1455"/>
                <a:gd name="T22" fmla="*/ 1407 w 1906"/>
                <a:gd name="T23" fmla="*/ 71 h 1455"/>
                <a:gd name="T24" fmla="*/ 1850 w 1906"/>
                <a:gd name="T25" fmla="*/ 482 h 1455"/>
                <a:gd name="T26" fmla="*/ 1699 w 1906"/>
                <a:gd name="T27" fmla="*/ 767 h 1455"/>
                <a:gd name="T28" fmla="*/ 1707 w 1906"/>
                <a:gd name="T29" fmla="*/ 782 h 1455"/>
                <a:gd name="T30" fmla="*/ 1660 w 1906"/>
                <a:gd name="T31" fmla="*/ 909 h 1455"/>
                <a:gd name="T32" fmla="*/ 1597 w 1906"/>
                <a:gd name="T33" fmla="*/ 917 h 1455"/>
                <a:gd name="T34" fmla="*/ 1549 w 1906"/>
                <a:gd name="T35" fmla="*/ 1027 h 1455"/>
                <a:gd name="T36" fmla="*/ 1510 w 1906"/>
                <a:gd name="T37" fmla="*/ 1051 h 1455"/>
                <a:gd name="T38" fmla="*/ 1486 w 1906"/>
                <a:gd name="T39" fmla="*/ 1114 h 1455"/>
                <a:gd name="T40" fmla="*/ 1336 w 1906"/>
                <a:gd name="T41" fmla="*/ 1209 h 1455"/>
                <a:gd name="T42" fmla="*/ 1241 w 1906"/>
                <a:gd name="T43" fmla="*/ 1225 h 1455"/>
                <a:gd name="T44" fmla="*/ 1304 w 1906"/>
                <a:gd name="T45" fmla="*/ 1257 h 1455"/>
                <a:gd name="T46" fmla="*/ 1233 w 1906"/>
                <a:gd name="T47" fmla="*/ 1328 h 1455"/>
                <a:gd name="T48" fmla="*/ 1185 w 1906"/>
                <a:gd name="T49" fmla="*/ 1304 h 1455"/>
                <a:gd name="T50" fmla="*/ 1217 w 1906"/>
                <a:gd name="T51" fmla="*/ 1351 h 1455"/>
                <a:gd name="T52" fmla="*/ 1185 w 1906"/>
                <a:gd name="T53" fmla="*/ 1407 h 1455"/>
                <a:gd name="T54" fmla="*/ 1162 w 1906"/>
                <a:gd name="T55" fmla="*/ 1454 h 1455"/>
                <a:gd name="T56" fmla="*/ 237 w 1906"/>
                <a:gd name="T57" fmla="*/ 521 h 1455"/>
                <a:gd name="T58" fmla="*/ 640 w 1906"/>
                <a:gd name="T59" fmla="*/ 861 h 1455"/>
                <a:gd name="T60" fmla="*/ 806 w 1906"/>
                <a:gd name="T61" fmla="*/ 1035 h 1455"/>
                <a:gd name="T62" fmla="*/ 925 w 1906"/>
                <a:gd name="T63" fmla="*/ 1233 h 1455"/>
                <a:gd name="T64" fmla="*/ 1027 w 1906"/>
                <a:gd name="T65" fmla="*/ 1375 h 1455"/>
                <a:gd name="T66" fmla="*/ 1178 w 1906"/>
                <a:gd name="T67" fmla="*/ 1399 h 1455"/>
                <a:gd name="T68" fmla="*/ 1209 w 1906"/>
                <a:gd name="T69" fmla="*/ 1351 h 1455"/>
                <a:gd name="T70" fmla="*/ 1185 w 1906"/>
                <a:gd name="T71" fmla="*/ 1296 h 1455"/>
                <a:gd name="T72" fmla="*/ 1241 w 1906"/>
                <a:gd name="T73" fmla="*/ 1328 h 1455"/>
                <a:gd name="T74" fmla="*/ 1296 w 1906"/>
                <a:gd name="T75" fmla="*/ 1257 h 1455"/>
                <a:gd name="T76" fmla="*/ 1233 w 1906"/>
                <a:gd name="T77" fmla="*/ 1225 h 1455"/>
                <a:gd name="T78" fmla="*/ 1328 w 1906"/>
                <a:gd name="T79" fmla="*/ 1201 h 1455"/>
                <a:gd name="T80" fmla="*/ 1478 w 1906"/>
                <a:gd name="T81" fmla="*/ 1107 h 1455"/>
                <a:gd name="T82" fmla="*/ 1510 w 1906"/>
                <a:gd name="T83" fmla="*/ 1043 h 1455"/>
                <a:gd name="T84" fmla="*/ 1541 w 1906"/>
                <a:gd name="T85" fmla="*/ 1027 h 1455"/>
                <a:gd name="T86" fmla="*/ 1589 w 1906"/>
                <a:gd name="T87" fmla="*/ 909 h 1455"/>
                <a:gd name="T88" fmla="*/ 1660 w 1906"/>
                <a:gd name="T89" fmla="*/ 901 h 1455"/>
                <a:gd name="T90" fmla="*/ 1699 w 1906"/>
                <a:gd name="T91" fmla="*/ 782 h 1455"/>
                <a:gd name="T92" fmla="*/ 1707 w 1906"/>
                <a:gd name="T93" fmla="*/ 759 h 1455"/>
                <a:gd name="T94" fmla="*/ 1850 w 1906"/>
                <a:gd name="T95" fmla="*/ 474 h 1455"/>
                <a:gd name="T96" fmla="*/ 964 w 1906"/>
                <a:gd name="T97" fmla="*/ 150 h 1455"/>
                <a:gd name="T98" fmla="*/ 877 w 1906"/>
                <a:gd name="T99" fmla="*/ 47 h 1455"/>
                <a:gd name="T100" fmla="*/ 822 w 1906"/>
                <a:gd name="T101" fmla="*/ 8 h 1455"/>
                <a:gd name="T102" fmla="*/ 150 w 1906"/>
                <a:gd name="T103" fmla="*/ 181 h 1455"/>
                <a:gd name="T104" fmla="*/ 15 w 1906"/>
                <a:gd name="T105" fmla="*/ 300 h 1455"/>
                <a:gd name="T106" fmla="*/ 110 w 1906"/>
                <a:gd name="T107" fmla="*/ 443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6" h="1455">
                  <a:moveTo>
                    <a:pt x="1162" y="1454"/>
                  </a:moveTo>
                  <a:lnTo>
                    <a:pt x="1162" y="1454"/>
                  </a:lnTo>
                  <a:cubicBezTo>
                    <a:pt x="1130" y="1454"/>
                    <a:pt x="1059" y="1454"/>
                    <a:pt x="1035" y="1438"/>
                  </a:cubicBezTo>
                  <a:cubicBezTo>
                    <a:pt x="1012" y="1423"/>
                    <a:pt x="1012" y="1399"/>
                    <a:pt x="1020" y="1375"/>
                  </a:cubicBezTo>
                  <a:cubicBezTo>
                    <a:pt x="1027" y="1360"/>
                    <a:pt x="1027" y="1351"/>
                    <a:pt x="1020" y="1344"/>
                  </a:cubicBezTo>
                  <a:cubicBezTo>
                    <a:pt x="1012" y="1336"/>
                    <a:pt x="996" y="1312"/>
                    <a:pt x="980" y="1296"/>
                  </a:cubicBezTo>
                  <a:cubicBezTo>
                    <a:pt x="972" y="1280"/>
                    <a:pt x="972" y="1272"/>
                    <a:pt x="964" y="1265"/>
                  </a:cubicBezTo>
                  <a:cubicBezTo>
                    <a:pt x="948" y="1249"/>
                    <a:pt x="940" y="1241"/>
                    <a:pt x="925" y="1233"/>
                  </a:cubicBezTo>
                  <a:cubicBezTo>
                    <a:pt x="917" y="1233"/>
                    <a:pt x="909" y="1225"/>
                    <a:pt x="901" y="1225"/>
                  </a:cubicBezTo>
                  <a:cubicBezTo>
                    <a:pt x="877" y="1209"/>
                    <a:pt x="885" y="1185"/>
                    <a:pt x="885" y="1162"/>
                  </a:cubicBezTo>
                  <a:cubicBezTo>
                    <a:pt x="885" y="1154"/>
                    <a:pt x="885" y="1146"/>
                    <a:pt x="885" y="1138"/>
                  </a:cubicBezTo>
                  <a:cubicBezTo>
                    <a:pt x="877" y="1122"/>
                    <a:pt x="830" y="1059"/>
                    <a:pt x="806" y="1035"/>
                  </a:cubicBezTo>
                  <a:cubicBezTo>
                    <a:pt x="798" y="1035"/>
                    <a:pt x="798" y="1035"/>
                    <a:pt x="790" y="1027"/>
                  </a:cubicBezTo>
                  <a:cubicBezTo>
                    <a:pt x="767" y="1012"/>
                    <a:pt x="743" y="996"/>
                    <a:pt x="703" y="964"/>
                  </a:cubicBezTo>
                  <a:cubicBezTo>
                    <a:pt x="664" y="933"/>
                    <a:pt x="656" y="909"/>
                    <a:pt x="648" y="893"/>
                  </a:cubicBezTo>
                  <a:cubicBezTo>
                    <a:pt x="640" y="885"/>
                    <a:pt x="640" y="877"/>
                    <a:pt x="632" y="861"/>
                  </a:cubicBezTo>
                  <a:cubicBezTo>
                    <a:pt x="608" y="838"/>
                    <a:pt x="585" y="830"/>
                    <a:pt x="553" y="822"/>
                  </a:cubicBezTo>
                  <a:cubicBezTo>
                    <a:pt x="521" y="806"/>
                    <a:pt x="498" y="798"/>
                    <a:pt x="466" y="751"/>
                  </a:cubicBezTo>
                  <a:cubicBezTo>
                    <a:pt x="434" y="711"/>
                    <a:pt x="419" y="703"/>
                    <a:pt x="371" y="687"/>
                  </a:cubicBezTo>
                  <a:cubicBezTo>
                    <a:pt x="316" y="664"/>
                    <a:pt x="268" y="593"/>
                    <a:pt x="229" y="529"/>
                  </a:cubicBezTo>
                  <a:cubicBezTo>
                    <a:pt x="221" y="521"/>
                    <a:pt x="221" y="506"/>
                    <a:pt x="213" y="498"/>
                  </a:cubicBezTo>
                  <a:cubicBezTo>
                    <a:pt x="197" y="466"/>
                    <a:pt x="190" y="450"/>
                    <a:pt x="174" y="450"/>
                  </a:cubicBezTo>
                  <a:cubicBezTo>
                    <a:pt x="166" y="450"/>
                    <a:pt x="158" y="450"/>
                    <a:pt x="150" y="458"/>
                  </a:cubicBezTo>
                  <a:cubicBezTo>
                    <a:pt x="142" y="458"/>
                    <a:pt x="134" y="458"/>
                    <a:pt x="126" y="458"/>
                  </a:cubicBezTo>
                  <a:cubicBezTo>
                    <a:pt x="118" y="458"/>
                    <a:pt x="110" y="458"/>
                    <a:pt x="110" y="450"/>
                  </a:cubicBezTo>
                  <a:cubicBezTo>
                    <a:pt x="95" y="434"/>
                    <a:pt x="55" y="403"/>
                    <a:pt x="31" y="387"/>
                  </a:cubicBezTo>
                  <a:cubicBezTo>
                    <a:pt x="23" y="387"/>
                    <a:pt x="23" y="387"/>
                    <a:pt x="15" y="379"/>
                  </a:cubicBezTo>
                  <a:cubicBezTo>
                    <a:pt x="0" y="371"/>
                    <a:pt x="8" y="340"/>
                    <a:pt x="8" y="308"/>
                  </a:cubicBezTo>
                  <a:cubicBezTo>
                    <a:pt x="8" y="300"/>
                    <a:pt x="8" y="300"/>
                    <a:pt x="8" y="300"/>
                  </a:cubicBezTo>
                  <a:cubicBezTo>
                    <a:pt x="8" y="268"/>
                    <a:pt x="47" y="253"/>
                    <a:pt x="63" y="237"/>
                  </a:cubicBezTo>
                  <a:cubicBezTo>
                    <a:pt x="71" y="229"/>
                    <a:pt x="71" y="229"/>
                    <a:pt x="71" y="229"/>
                  </a:cubicBezTo>
                  <a:cubicBezTo>
                    <a:pt x="79" y="229"/>
                    <a:pt x="79" y="221"/>
                    <a:pt x="79" y="213"/>
                  </a:cubicBezTo>
                  <a:lnTo>
                    <a:pt x="79" y="213"/>
                  </a:lnTo>
                  <a:cubicBezTo>
                    <a:pt x="79" y="205"/>
                    <a:pt x="79" y="205"/>
                    <a:pt x="79" y="205"/>
                  </a:cubicBezTo>
                  <a:cubicBezTo>
                    <a:pt x="110" y="205"/>
                    <a:pt x="126" y="190"/>
                    <a:pt x="150" y="174"/>
                  </a:cubicBezTo>
                  <a:cubicBezTo>
                    <a:pt x="158" y="166"/>
                    <a:pt x="166" y="158"/>
                    <a:pt x="181" y="150"/>
                  </a:cubicBezTo>
                  <a:cubicBezTo>
                    <a:pt x="229" y="126"/>
                    <a:pt x="371" y="55"/>
                    <a:pt x="411" y="47"/>
                  </a:cubicBezTo>
                  <a:cubicBezTo>
                    <a:pt x="434" y="39"/>
                    <a:pt x="727" y="0"/>
                    <a:pt x="806" y="0"/>
                  </a:cubicBezTo>
                  <a:cubicBezTo>
                    <a:pt x="822" y="0"/>
                    <a:pt x="830" y="0"/>
                    <a:pt x="830" y="8"/>
                  </a:cubicBezTo>
                  <a:cubicBezTo>
                    <a:pt x="830" y="15"/>
                    <a:pt x="830" y="15"/>
                    <a:pt x="830" y="23"/>
                  </a:cubicBezTo>
                  <a:lnTo>
                    <a:pt x="830" y="31"/>
                  </a:lnTo>
                  <a:cubicBezTo>
                    <a:pt x="830" y="31"/>
                    <a:pt x="838" y="31"/>
                    <a:pt x="854" y="39"/>
                  </a:cubicBezTo>
                  <a:cubicBezTo>
                    <a:pt x="861" y="39"/>
                    <a:pt x="869" y="39"/>
                    <a:pt x="877" y="39"/>
                  </a:cubicBezTo>
                  <a:cubicBezTo>
                    <a:pt x="885" y="39"/>
                    <a:pt x="885" y="39"/>
                    <a:pt x="893" y="39"/>
                  </a:cubicBezTo>
                  <a:cubicBezTo>
                    <a:pt x="909" y="39"/>
                    <a:pt x="917" y="39"/>
                    <a:pt x="925" y="47"/>
                  </a:cubicBezTo>
                  <a:cubicBezTo>
                    <a:pt x="940" y="63"/>
                    <a:pt x="964" y="126"/>
                    <a:pt x="964" y="142"/>
                  </a:cubicBezTo>
                  <a:cubicBezTo>
                    <a:pt x="1407" y="71"/>
                    <a:pt x="1407" y="71"/>
                    <a:pt x="1407" y="71"/>
                  </a:cubicBezTo>
                  <a:lnTo>
                    <a:pt x="1407" y="71"/>
                  </a:lnTo>
                  <a:cubicBezTo>
                    <a:pt x="1905" y="443"/>
                    <a:pt x="1905" y="443"/>
                    <a:pt x="1905" y="443"/>
                  </a:cubicBezTo>
                  <a:cubicBezTo>
                    <a:pt x="1897" y="443"/>
                    <a:pt x="1897" y="443"/>
                    <a:pt x="1897" y="443"/>
                  </a:cubicBezTo>
                  <a:cubicBezTo>
                    <a:pt x="1889" y="450"/>
                    <a:pt x="1881" y="458"/>
                    <a:pt x="1881" y="466"/>
                  </a:cubicBezTo>
                  <a:cubicBezTo>
                    <a:pt x="1873" y="474"/>
                    <a:pt x="1865" y="482"/>
                    <a:pt x="1850" y="482"/>
                  </a:cubicBezTo>
                  <a:cubicBezTo>
                    <a:pt x="1834" y="490"/>
                    <a:pt x="1715" y="711"/>
                    <a:pt x="1723" y="743"/>
                  </a:cubicBezTo>
                  <a:cubicBezTo>
                    <a:pt x="1723" y="751"/>
                    <a:pt x="1723" y="759"/>
                    <a:pt x="1715" y="767"/>
                  </a:cubicBezTo>
                  <a:cubicBezTo>
                    <a:pt x="1715" y="767"/>
                    <a:pt x="1715" y="767"/>
                    <a:pt x="1707" y="767"/>
                  </a:cubicBezTo>
                  <a:cubicBezTo>
                    <a:pt x="1707" y="767"/>
                    <a:pt x="1707" y="767"/>
                    <a:pt x="1699" y="767"/>
                  </a:cubicBezTo>
                  <a:lnTo>
                    <a:pt x="1691" y="767"/>
                  </a:lnTo>
                  <a:lnTo>
                    <a:pt x="1691" y="767"/>
                  </a:lnTo>
                  <a:lnTo>
                    <a:pt x="1691" y="767"/>
                  </a:lnTo>
                  <a:cubicBezTo>
                    <a:pt x="1699" y="767"/>
                    <a:pt x="1699" y="774"/>
                    <a:pt x="1707" y="782"/>
                  </a:cubicBezTo>
                  <a:cubicBezTo>
                    <a:pt x="1707" y="790"/>
                    <a:pt x="1715" y="798"/>
                    <a:pt x="1715" y="814"/>
                  </a:cubicBezTo>
                  <a:cubicBezTo>
                    <a:pt x="1707" y="830"/>
                    <a:pt x="1699" y="838"/>
                    <a:pt x="1691" y="845"/>
                  </a:cubicBezTo>
                  <a:cubicBezTo>
                    <a:pt x="1676" y="861"/>
                    <a:pt x="1676" y="861"/>
                    <a:pt x="1676" y="877"/>
                  </a:cubicBezTo>
                  <a:cubicBezTo>
                    <a:pt x="1668" y="885"/>
                    <a:pt x="1668" y="893"/>
                    <a:pt x="1660" y="909"/>
                  </a:cubicBezTo>
                  <a:cubicBezTo>
                    <a:pt x="1660" y="917"/>
                    <a:pt x="1652" y="925"/>
                    <a:pt x="1644" y="925"/>
                  </a:cubicBezTo>
                  <a:cubicBezTo>
                    <a:pt x="1636" y="925"/>
                    <a:pt x="1628" y="917"/>
                    <a:pt x="1620" y="917"/>
                  </a:cubicBezTo>
                  <a:cubicBezTo>
                    <a:pt x="1613" y="917"/>
                    <a:pt x="1613" y="909"/>
                    <a:pt x="1604" y="917"/>
                  </a:cubicBezTo>
                  <a:cubicBezTo>
                    <a:pt x="1597" y="917"/>
                    <a:pt x="1597" y="917"/>
                    <a:pt x="1597" y="917"/>
                  </a:cubicBezTo>
                  <a:cubicBezTo>
                    <a:pt x="1589" y="917"/>
                    <a:pt x="1589" y="933"/>
                    <a:pt x="1597" y="940"/>
                  </a:cubicBezTo>
                  <a:cubicBezTo>
                    <a:pt x="1597" y="948"/>
                    <a:pt x="1597" y="956"/>
                    <a:pt x="1597" y="964"/>
                  </a:cubicBezTo>
                  <a:cubicBezTo>
                    <a:pt x="1597" y="972"/>
                    <a:pt x="1581" y="988"/>
                    <a:pt x="1573" y="996"/>
                  </a:cubicBezTo>
                  <a:cubicBezTo>
                    <a:pt x="1565" y="1012"/>
                    <a:pt x="1549" y="1020"/>
                    <a:pt x="1549" y="1027"/>
                  </a:cubicBezTo>
                  <a:cubicBezTo>
                    <a:pt x="1549" y="1043"/>
                    <a:pt x="1549" y="1051"/>
                    <a:pt x="1533" y="1051"/>
                  </a:cubicBezTo>
                  <a:lnTo>
                    <a:pt x="1533" y="1051"/>
                  </a:lnTo>
                  <a:cubicBezTo>
                    <a:pt x="1533" y="1043"/>
                    <a:pt x="1525" y="1043"/>
                    <a:pt x="1518" y="1051"/>
                  </a:cubicBezTo>
                  <a:lnTo>
                    <a:pt x="1510" y="1051"/>
                  </a:lnTo>
                  <a:cubicBezTo>
                    <a:pt x="1502" y="1051"/>
                    <a:pt x="1502" y="1051"/>
                    <a:pt x="1494" y="1059"/>
                  </a:cubicBezTo>
                  <a:lnTo>
                    <a:pt x="1494" y="1059"/>
                  </a:lnTo>
                  <a:cubicBezTo>
                    <a:pt x="1486" y="1067"/>
                    <a:pt x="1486" y="1075"/>
                    <a:pt x="1486" y="1083"/>
                  </a:cubicBezTo>
                  <a:cubicBezTo>
                    <a:pt x="1494" y="1091"/>
                    <a:pt x="1494" y="1098"/>
                    <a:pt x="1486" y="1114"/>
                  </a:cubicBezTo>
                  <a:cubicBezTo>
                    <a:pt x="1478" y="1130"/>
                    <a:pt x="1470" y="1138"/>
                    <a:pt x="1454" y="1138"/>
                  </a:cubicBezTo>
                  <a:cubicBezTo>
                    <a:pt x="1446" y="1138"/>
                    <a:pt x="1438" y="1146"/>
                    <a:pt x="1423" y="1146"/>
                  </a:cubicBezTo>
                  <a:cubicBezTo>
                    <a:pt x="1407" y="1154"/>
                    <a:pt x="1391" y="1170"/>
                    <a:pt x="1375" y="1185"/>
                  </a:cubicBezTo>
                  <a:cubicBezTo>
                    <a:pt x="1360" y="1193"/>
                    <a:pt x="1344" y="1201"/>
                    <a:pt x="1336" y="1209"/>
                  </a:cubicBezTo>
                  <a:cubicBezTo>
                    <a:pt x="1320" y="1209"/>
                    <a:pt x="1312" y="1209"/>
                    <a:pt x="1304" y="1209"/>
                  </a:cubicBezTo>
                  <a:cubicBezTo>
                    <a:pt x="1296" y="1209"/>
                    <a:pt x="1288" y="1201"/>
                    <a:pt x="1280" y="1201"/>
                  </a:cubicBezTo>
                  <a:lnTo>
                    <a:pt x="1280" y="1201"/>
                  </a:lnTo>
                  <a:cubicBezTo>
                    <a:pt x="1257" y="1201"/>
                    <a:pt x="1241" y="1217"/>
                    <a:pt x="1241" y="1225"/>
                  </a:cubicBezTo>
                  <a:cubicBezTo>
                    <a:pt x="1241" y="1233"/>
                    <a:pt x="1241" y="1233"/>
                    <a:pt x="1257" y="1233"/>
                  </a:cubicBezTo>
                  <a:cubicBezTo>
                    <a:pt x="1265" y="1233"/>
                    <a:pt x="1273" y="1233"/>
                    <a:pt x="1280" y="1241"/>
                  </a:cubicBezTo>
                  <a:cubicBezTo>
                    <a:pt x="1296" y="1241"/>
                    <a:pt x="1304" y="1241"/>
                    <a:pt x="1304" y="1249"/>
                  </a:cubicBezTo>
                  <a:lnTo>
                    <a:pt x="1304" y="1257"/>
                  </a:lnTo>
                  <a:cubicBezTo>
                    <a:pt x="1304" y="1265"/>
                    <a:pt x="1304" y="1265"/>
                    <a:pt x="1304" y="1272"/>
                  </a:cubicBezTo>
                  <a:cubicBezTo>
                    <a:pt x="1304" y="1296"/>
                    <a:pt x="1288" y="1320"/>
                    <a:pt x="1265" y="1328"/>
                  </a:cubicBezTo>
                  <a:cubicBezTo>
                    <a:pt x="1257" y="1336"/>
                    <a:pt x="1249" y="1336"/>
                    <a:pt x="1249" y="1336"/>
                  </a:cubicBezTo>
                  <a:cubicBezTo>
                    <a:pt x="1241" y="1336"/>
                    <a:pt x="1241" y="1336"/>
                    <a:pt x="1233" y="1328"/>
                  </a:cubicBezTo>
                  <a:cubicBezTo>
                    <a:pt x="1233" y="1328"/>
                    <a:pt x="1233" y="1320"/>
                    <a:pt x="1233" y="1312"/>
                  </a:cubicBezTo>
                  <a:cubicBezTo>
                    <a:pt x="1225" y="1312"/>
                    <a:pt x="1225" y="1312"/>
                    <a:pt x="1225" y="1312"/>
                  </a:cubicBezTo>
                  <a:cubicBezTo>
                    <a:pt x="1217" y="1304"/>
                    <a:pt x="1217" y="1304"/>
                    <a:pt x="1209" y="1304"/>
                  </a:cubicBezTo>
                  <a:cubicBezTo>
                    <a:pt x="1201" y="1304"/>
                    <a:pt x="1201" y="1304"/>
                    <a:pt x="1185" y="1304"/>
                  </a:cubicBezTo>
                  <a:cubicBezTo>
                    <a:pt x="1178" y="1312"/>
                    <a:pt x="1178" y="1312"/>
                    <a:pt x="1178" y="1312"/>
                  </a:cubicBezTo>
                  <a:cubicBezTo>
                    <a:pt x="1178" y="1312"/>
                    <a:pt x="1185" y="1320"/>
                    <a:pt x="1185" y="1328"/>
                  </a:cubicBezTo>
                  <a:cubicBezTo>
                    <a:pt x="1193" y="1328"/>
                    <a:pt x="1201" y="1336"/>
                    <a:pt x="1201" y="1336"/>
                  </a:cubicBezTo>
                  <a:cubicBezTo>
                    <a:pt x="1209" y="1344"/>
                    <a:pt x="1209" y="1344"/>
                    <a:pt x="1217" y="1351"/>
                  </a:cubicBezTo>
                  <a:cubicBezTo>
                    <a:pt x="1217" y="1351"/>
                    <a:pt x="1225" y="1360"/>
                    <a:pt x="1233" y="1375"/>
                  </a:cubicBezTo>
                  <a:cubicBezTo>
                    <a:pt x="1233" y="1383"/>
                    <a:pt x="1233" y="1383"/>
                    <a:pt x="1225" y="1391"/>
                  </a:cubicBezTo>
                  <a:cubicBezTo>
                    <a:pt x="1225" y="1399"/>
                    <a:pt x="1209" y="1407"/>
                    <a:pt x="1193" y="1407"/>
                  </a:cubicBezTo>
                  <a:cubicBezTo>
                    <a:pt x="1185" y="1407"/>
                    <a:pt x="1185" y="1407"/>
                    <a:pt x="1185" y="1407"/>
                  </a:cubicBezTo>
                  <a:cubicBezTo>
                    <a:pt x="1162" y="1415"/>
                    <a:pt x="1162" y="1438"/>
                    <a:pt x="1170" y="1446"/>
                  </a:cubicBezTo>
                  <a:lnTo>
                    <a:pt x="1170" y="1446"/>
                  </a:lnTo>
                  <a:cubicBezTo>
                    <a:pt x="1178" y="1454"/>
                    <a:pt x="1178" y="1454"/>
                    <a:pt x="1178" y="1454"/>
                  </a:cubicBezTo>
                  <a:lnTo>
                    <a:pt x="1162" y="1454"/>
                  </a:lnTo>
                  <a:close/>
                  <a:moveTo>
                    <a:pt x="174" y="443"/>
                  </a:moveTo>
                  <a:lnTo>
                    <a:pt x="174" y="443"/>
                  </a:lnTo>
                  <a:cubicBezTo>
                    <a:pt x="190" y="443"/>
                    <a:pt x="205" y="466"/>
                    <a:pt x="221" y="498"/>
                  </a:cubicBezTo>
                  <a:cubicBezTo>
                    <a:pt x="229" y="506"/>
                    <a:pt x="229" y="514"/>
                    <a:pt x="237" y="521"/>
                  </a:cubicBezTo>
                  <a:cubicBezTo>
                    <a:pt x="268" y="577"/>
                    <a:pt x="324" y="656"/>
                    <a:pt x="371" y="680"/>
                  </a:cubicBezTo>
                  <a:cubicBezTo>
                    <a:pt x="419" y="695"/>
                    <a:pt x="434" y="703"/>
                    <a:pt x="466" y="751"/>
                  </a:cubicBezTo>
                  <a:cubicBezTo>
                    <a:pt x="498" y="790"/>
                    <a:pt x="521" y="798"/>
                    <a:pt x="553" y="814"/>
                  </a:cubicBezTo>
                  <a:cubicBezTo>
                    <a:pt x="592" y="822"/>
                    <a:pt x="616" y="830"/>
                    <a:pt x="640" y="861"/>
                  </a:cubicBezTo>
                  <a:cubicBezTo>
                    <a:pt x="640" y="869"/>
                    <a:pt x="648" y="877"/>
                    <a:pt x="648" y="885"/>
                  </a:cubicBezTo>
                  <a:cubicBezTo>
                    <a:pt x="664" y="909"/>
                    <a:pt x="672" y="925"/>
                    <a:pt x="703" y="956"/>
                  </a:cubicBezTo>
                  <a:cubicBezTo>
                    <a:pt x="751" y="988"/>
                    <a:pt x="774" y="1004"/>
                    <a:pt x="798" y="1020"/>
                  </a:cubicBezTo>
                  <a:cubicBezTo>
                    <a:pt x="798" y="1027"/>
                    <a:pt x="806" y="1027"/>
                    <a:pt x="806" y="1035"/>
                  </a:cubicBezTo>
                  <a:cubicBezTo>
                    <a:pt x="838" y="1051"/>
                    <a:pt x="885" y="1114"/>
                    <a:pt x="893" y="1138"/>
                  </a:cubicBezTo>
                  <a:cubicBezTo>
                    <a:pt x="893" y="1146"/>
                    <a:pt x="893" y="1154"/>
                    <a:pt x="893" y="1162"/>
                  </a:cubicBezTo>
                  <a:cubicBezTo>
                    <a:pt x="885" y="1185"/>
                    <a:pt x="885" y="1201"/>
                    <a:pt x="901" y="1217"/>
                  </a:cubicBezTo>
                  <a:cubicBezTo>
                    <a:pt x="909" y="1225"/>
                    <a:pt x="917" y="1225"/>
                    <a:pt x="925" y="1233"/>
                  </a:cubicBezTo>
                  <a:cubicBezTo>
                    <a:pt x="940" y="1233"/>
                    <a:pt x="956" y="1241"/>
                    <a:pt x="964" y="1257"/>
                  </a:cubicBezTo>
                  <a:cubicBezTo>
                    <a:pt x="972" y="1265"/>
                    <a:pt x="980" y="1280"/>
                    <a:pt x="988" y="1288"/>
                  </a:cubicBezTo>
                  <a:cubicBezTo>
                    <a:pt x="1004" y="1312"/>
                    <a:pt x="1012" y="1336"/>
                    <a:pt x="1027" y="1344"/>
                  </a:cubicBezTo>
                  <a:cubicBezTo>
                    <a:pt x="1035" y="1344"/>
                    <a:pt x="1035" y="1360"/>
                    <a:pt x="1027" y="1375"/>
                  </a:cubicBezTo>
                  <a:cubicBezTo>
                    <a:pt x="1020" y="1399"/>
                    <a:pt x="1020" y="1423"/>
                    <a:pt x="1035" y="1431"/>
                  </a:cubicBezTo>
                  <a:cubicBezTo>
                    <a:pt x="1059" y="1446"/>
                    <a:pt x="1130" y="1446"/>
                    <a:pt x="1162" y="1446"/>
                  </a:cubicBezTo>
                  <a:lnTo>
                    <a:pt x="1162" y="1446"/>
                  </a:lnTo>
                  <a:cubicBezTo>
                    <a:pt x="1154" y="1438"/>
                    <a:pt x="1154" y="1407"/>
                    <a:pt x="1178" y="1399"/>
                  </a:cubicBezTo>
                  <a:cubicBezTo>
                    <a:pt x="1185" y="1399"/>
                    <a:pt x="1185" y="1399"/>
                    <a:pt x="1193" y="1399"/>
                  </a:cubicBezTo>
                  <a:cubicBezTo>
                    <a:pt x="1201" y="1399"/>
                    <a:pt x="1217" y="1391"/>
                    <a:pt x="1225" y="1391"/>
                  </a:cubicBezTo>
                  <a:cubicBezTo>
                    <a:pt x="1225" y="1383"/>
                    <a:pt x="1225" y="1383"/>
                    <a:pt x="1225" y="1375"/>
                  </a:cubicBezTo>
                  <a:cubicBezTo>
                    <a:pt x="1217" y="1360"/>
                    <a:pt x="1217" y="1360"/>
                    <a:pt x="1209" y="1351"/>
                  </a:cubicBezTo>
                  <a:cubicBezTo>
                    <a:pt x="1209" y="1351"/>
                    <a:pt x="1201" y="1351"/>
                    <a:pt x="1193" y="1344"/>
                  </a:cubicBezTo>
                  <a:cubicBezTo>
                    <a:pt x="1193" y="1336"/>
                    <a:pt x="1185" y="1336"/>
                    <a:pt x="1185" y="1328"/>
                  </a:cubicBezTo>
                  <a:cubicBezTo>
                    <a:pt x="1178" y="1320"/>
                    <a:pt x="1170" y="1320"/>
                    <a:pt x="1170" y="1312"/>
                  </a:cubicBezTo>
                  <a:cubicBezTo>
                    <a:pt x="1170" y="1304"/>
                    <a:pt x="1178" y="1304"/>
                    <a:pt x="1185" y="1296"/>
                  </a:cubicBezTo>
                  <a:cubicBezTo>
                    <a:pt x="1193" y="1296"/>
                    <a:pt x="1201" y="1296"/>
                    <a:pt x="1209" y="1296"/>
                  </a:cubicBezTo>
                  <a:cubicBezTo>
                    <a:pt x="1217" y="1296"/>
                    <a:pt x="1225" y="1296"/>
                    <a:pt x="1233" y="1312"/>
                  </a:cubicBezTo>
                  <a:lnTo>
                    <a:pt x="1233" y="1312"/>
                  </a:lnTo>
                  <a:cubicBezTo>
                    <a:pt x="1241" y="1320"/>
                    <a:pt x="1241" y="1320"/>
                    <a:pt x="1241" y="1328"/>
                  </a:cubicBezTo>
                  <a:lnTo>
                    <a:pt x="1249" y="1328"/>
                  </a:lnTo>
                  <a:lnTo>
                    <a:pt x="1257" y="1328"/>
                  </a:lnTo>
                  <a:cubicBezTo>
                    <a:pt x="1280" y="1312"/>
                    <a:pt x="1296" y="1296"/>
                    <a:pt x="1296" y="1272"/>
                  </a:cubicBezTo>
                  <a:cubicBezTo>
                    <a:pt x="1296" y="1265"/>
                    <a:pt x="1296" y="1265"/>
                    <a:pt x="1296" y="1257"/>
                  </a:cubicBezTo>
                  <a:lnTo>
                    <a:pt x="1296" y="1249"/>
                  </a:lnTo>
                  <a:cubicBezTo>
                    <a:pt x="1296" y="1249"/>
                    <a:pt x="1288" y="1249"/>
                    <a:pt x="1280" y="1249"/>
                  </a:cubicBezTo>
                  <a:cubicBezTo>
                    <a:pt x="1273" y="1241"/>
                    <a:pt x="1265" y="1241"/>
                    <a:pt x="1257" y="1241"/>
                  </a:cubicBezTo>
                  <a:cubicBezTo>
                    <a:pt x="1241" y="1241"/>
                    <a:pt x="1233" y="1241"/>
                    <a:pt x="1233" y="1225"/>
                  </a:cubicBezTo>
                  <a:cubicBezTo>
                    <a:pt x="1233" y="1217"/>
                    <a:pt x="1257" y="1193"/>
                    <a:pt x="1280" y="1193"/>
                  </a:cubicBezTo>
                  <a:cubicBezTo>
                    <a:pt x="1280" y="1193"/>
                    <a:pt x="1280" y="1193"/>
                    <a:pt x="1288" y="1193"/>
                  </a:cubicBezTo>
                  <a:cubicBezTo>
                    <a:pt x="1296" y="1201"/>
                    <a:pt x="1296" y="1201"/>
                    <a:pt x="1304" y="1201"/>
                  </a:cubicBezTo>
                  <a:cubicBezTo>
                    <a:pt x="1312" y="1201"/>
                    <a:pt x="1320" y="1209"/>
                    <a:pt x="1328" y="1201"/>
                  </a:cubicBezTo>
                  <a:cubicBezTo>
                    <a:pt x="1336" y="1193"/>
                    <a:pt x="1351" y="1185"/>
                    <a:pt x="1367" y="1178"/>
                  </a:cubicBezTo>
                  <a:cubicBezTo>
                    <a:pt x="1383" y="1162"/>
                    <a:pt x="1407" y="1146"/>
                    <a:pt x="1423" y="1146"/>
                  </a:cubicBezTo>
                  <a:cubicBezTo>
                    <a:pt x="1431" y="1138"/>
                    <a:pt x="1438" y="1138"/>
                    <a:pt x="1454" y="1130"/>
                  </a:cubicBezTo>
                  <a:cubicBezTo>
                    <a:pt x="1462" y="1130"/>
                    <a:pt x="1478" y="1122"/>
                    <a:pt x="1478" y="1107"/>
                  </a:cubicBezTo>
                  <a:cubicBezTo>
                    <a:pt x="1486" y="1098"/>
                    <a:pt x="1486" y="1091"/>
                    <a:pt x="1486" y="1083"/>
                  </a:cubicBezTo>
                  <a:cubicBezTo>
                    <a:pt x="1478" y="1075"/>
                    <a:pt x="1478" y="1067"/>
                    <a:pt x="1486" y="1059"/>
                  </a:cubicBezTo>
                  <a:cubicBezTo>
                    <a:pt x="1494" y="1051"/>
                    <a:pt x="1494" y="1051"/>
                    <a:pt x="1494" y="1051"/>
                  </a:cubicBezTo>
                  <a:cubicBezTo>
                    <a:pt x="1494" y="1043"/>
                    <a:pt x="1502" y="1043"/>
                    <a:pt x="1510" y="1043"/>
                  </a:cubicBezTo>
                  <a:lnTo>
                    <a:pt x="1518" y="1043"/>
                  </a:lnTo>
                  <a:cubicBezTo>
                    <a:pt x="1525" y="1043"/>
                    <a:pt x="1533" y="1043"/>
                    <a:pt x="1533" y="1043"/>
                  </a:cubicBezTo>
                  <a:lnTo>
                    <a:pt x="1533" y="1043"/>
                  </a:lnTo>
                  <a:cubicBezTo>
                    <a:pt x="1541" y="1043"/>
                    <a:pt x="1541" y="1043"/>
                    <a:pt x="1541" y="1027"/>
                  </a:cubicBezTo>
                  <a:cubicBezTo>
                    <a:pt x="1541" y="1012"/>
                    <a:pt x="1557" y="1004"/>
                    <a:pt x="1565" y="996"/>
                  </a:cubicBezTo>
                  <a:cubicBezTo>
                    <a:pt x="1581" y="980"/>
                    <a:pt x="1589" y="972"/>
                    <a:pt x="1589" y="964"/>
                  </a:cubicBezTo>
                  <a:cubicBezTo>
                    <a:pt x="1589" y="956"/>
                    <a:pt x="1589" y="948"/>
                    <a:pt x="1589" y="940"/>
                  </a:cubicBezTo>
                  <a:cubicBezTo>
                    <a:pt x="1581" y="925"/>
                    <a:pt x="1581" y="917"/>
                    <a:pt x="1589" y="909"/>
                  </a:cubicBezTo>
                  <a:lnTo>
                    <a:pt x="1597" y="909"/>
                  </a:lnTo>
                  <a:cubicBezTo>
                    <a:pt x="1613" y="909"/>
                    <a:pt x="1620" y="909"/>
                    <a:pt x="1628" y="909"/>
                  </a:cubicBezTo>
                  <a:cubicBezTo>
                    <a:pt x="1628" y="917"/>
                    <a:pt x="1636" y="917"/>
                    <a:pt x="1644" y="917"/>
                  </a:cubicBezTo>
                  <a:cubicBezTo>
                    <a:pt x="1644" y="917"/>
                    <a:pt x="1652" y="917"/>
                    <a:pt x="1660" y="901"/>
                  </a:cubicBezTo>
                  <a:cubicBezTo>
                    <a:pt x="1660" y="893"/>
                    <a:pt x="1668" y="885"/>
                    <a:pt x="1668" y="877"/>
                  </a:cubicBezTo>
                  <a:cubicBezTo>
                    <a:pt x="1668" y="861"/>
                    <a:pt x="1676" y="854"/>
                    <a:pt x="1684" y="845"/>
                  </a:cubicBezTo>
                  <a:cubicBezTo>
                    <a:pt x="1699" y="838"/>
                    <a:pt x="1699" y="822"/>
                    <a:pt x="1707" y="814"/>
                  </a:cubicBezTo>
                  <a:cubicBezTo>
                    <a:pt x="1707" y="798"/>
                    <a:pt x="1707" y="790"/>
                    <a:pt x="1699" y="782"/>
                  </a:cubicBezTo>
                  <a:cubicBezTo>
                    <a:pt x="1691" y="782"/>
                    <a:pt x="1691" y="774"/>
                    <a:pt x="1684" y="774"/>
                  </a:cubicBezTo>
                  <a:cubicBezTo>
                    <a:pt x="1684" y="767"/>
                    <a:pt x="1676" y="767"/>
                    <a:pt x="1684" y="759"/>
                  </a:cubicBezTo>
                  <a:cubicBezTo>
                    <a:pt x="1684" y="759"/>
                    <a:pt x="1684" y="759"/>
                    <a:pt x="1691" y="759"/>
                  </a:cubicBezTo>
                  <a:cubicBezTo>
                    <a:pt x="1699" y="759"/>
                    <a:pt x="1699" y="759"/>
                    <a:pt x="1707" y="759"/>
                  </a:cubicBezTo>
                  <a:lnTo>
                    <a:pt x="1707" y="759"/>
                  </a:lnTo>
                  <a:cubicBezTo>
                    <a:pt x="1715" y="759"/>
                    <a:pt x="1715" y="759"/>
                    <a:pt x="1715" y="759"/>
                  </a:cubicBezTo>
                  <a:cubicBezTo>
                    <a:pt x="1715" y="759"/>
                    <a:pt x="1715" y="751"/>
                    <a:pt x="1715" y="743"/>
                  </a:cubicBezTo>
                  <a:cubicBezTo>
                    <a:pt x="1707" y="711"/>
                    <a:pt x="1826" y="482"/>
                    <a:pt x="1850" y="474"/>
                  </a:cubicBezTo>
                  <a:cubicBezTo>
                    <a:pt x="1857" y="474"/>
                    <a:pt x="1865" y="466"/>
                    <a:pt x="1873" y="458"/>
                  </a:cubicBezTo>
                  <a:cubicBezTo>
                    <a:pt x="1873" y="458"/>
                    <a:pt x="1881" y="450"/>
                    <a:pt x="1889" y="443"/>
                  </a:cubicBezTo>
                  <a:cubicBezTo>
                    <a:pt x="1407" y="79"/>
                    <a:pt x="1407" y="79"/>
                    <a:pt x="1407" y="79"/>
                  </a:cubicBezTo>
                  <a:cubicBezTo>
                    <a:pt x="964" y="150"/>
                    <a:pt x="964" y="150"/>
                    <a:pt x="964" y="150"/>
                  </a:cubicBezTo>
                  <a:lnTo>
                    <a:pt x="964" y="150"/>
                  </a:lnTo>
                  <a:cubicBezTo>
                    <a:pt x="964" y="150"/>
                    <a:pt x="940" y="71"/>
                    <a:pt x="925" y="55"/>
                  </a:cubicBezTo>
                  <a:cubicBezTo>
                    <a:pt x="917" y="47"/>
                    <a:pt x="909" y="47"/>
                    <a:pt x="893" y="47"/>
                  </a:cubicBezTo>
                  <a:cubicBezTo>
                    <a:pt x="885" y="47"/>
                    <a:pt x="885" y="47"/>
                    <a:pt x="877" y="47"/>
                  </a:cubicBezTo>
                  <a:cubicBezTo>
                    <a:pt x="869" y="47"/>
                    <a:pt x="861" y="47"/>
                    <a:pt x="854" y="47"/>
                  </a:cubicBezTo>
                  <a:cubicBezTo>
                    <a:pt x="830" y="39"/>
                    <a:pt x="822" y="39"/>
                    <a:pt x="822" y="31"/>
                  </a:cubicBezTo>
                  <a:cubicBezTo>
                    <a:pt x="822" y="31"/>
                    <a:pt x="822" y="23"/>
                    <a:pt x="822" y="15"/>
                  </a:cubicBezTo>
                  <a:cubicBezTo>
                    <a:pt x="822" y="15"/>
                    <a:pt x="822" y="15"/>
                    <a:pt x="822" y="8"/>
                  </a:cubicBezTo>
                  <a:cubicBezTo>
                    <a:pt x="822" y="8"/>
                    <a:pt x="822" y="8"/>
                    <a:pt x="806" y="8"/>
                  </a:cubicBezTo>
                  <a:cubicBezTo>
                    <a:pt x="727" y="8"/>
                    <a:pt x="434" y="47"/>
                    <a:pt x="411" y="55"/>
                  </a:cubicBezTo>
                  <a:cubicBezTo>
                    <a:pt x="379" y="55"/>
                    <a:pt x="237" y="126"/>
                    <a:pt x="181" y="158"/>
                  </a:cubicBezTo>
                  <a:cubicBezTo>
                    <a:pt x="174" y="166"/>
                    <a:pt x="166" y="174"/>
                    <a:pt x="150" y="181"/>
                  </a:cubicBezTo>
                  <a:cubicBezTo>
                    <a:pt x="134" y="197"/>
                    <a:pt x="118" y="205"/>
                    <a:pt x="87" y="213"/>
                  </a:cubicBezTo>
                  <a:cubicBezTo>
                    <a:pt x="87" y="221"/>
                    <a:pt x="79" y="229"/>
                    <a:pt x="79" y="229"/>
                  </a:cubicBezTo>
                  <a:cubicBezTo>
                    <a:pt x="79" y="237"/>
                    <a:pt x="71" y="237"/>
                    <a:pt x="71" y="245"/>
                  </a:cubicBezTo>
                  <a:cubicBezTo>
                    <a:pt x="47" y="253"/>
                    <a:pt x="15" y="276"/>
                    <a:pt x="15" y="300"/>
                  </a:cubicBezTo>
                  <a:cubicBezTo>
                    <a:pt x="15" y="308"/>
                    <a:pt x="15" y="308"/>
                    <a:pt x="15" y="308"/>
                  </a:cubicBezTo>
                  <a:cubicBezTo>
                    <a:pt x="15" y="332"/>
                    <a:pt x="8" y="371"/>
                    <a:pt x="23" y="379"/>
                  </a:cubicBezTo>
                  <a:cubicBezTo>
                    <a:pt x="23" y="379"/>
                    <a:pt x="31" y="379"/>
                    <a:pt x="31" y="387"/>
                  </a:cubicBezTo>
                  <a:cubicBezTo>
                    <a:pt x="55" y="403"/>
                    <a:pt x="102" y="427"/>
                    <a:pt x="110" y="443"/>
                  </a:cubicBezTo>
                  <a:cubicBezTo>
                    <a:pt x="118" y="450"/>
                    <a:pt x="126" y="450"/>
                    <a:pt x="126" y="450"/>
                  </a:cubicBezTo>
                  <a:cubicBezTo>
                    <a:pt x="134" y="450"/>
                    <a:pt x="142" y="450"/>
                    <a:pt x="150" y="450"/>
                  </a:cubicBezTo>
                  <a:cubicBezTo>
                    <a:pt x="158" y="450"/>
                    <a:pt x="166" y="443"/>
                    <a:pt x="174" y="443"/>
                  </a:cubicBezTo>
                  <a:close/>
                </a:path>
              </a:pathLst>
            </a:custGeom>
            <a:solidFill>
              <a:schemeClr val="accent6"/>
            </a:solidFill>
            <a:ln>
              <a:solidFill>
                <a:schemeClr val="bg2"/>
              </a:solidFill>
            </a:ln>
            <a:effectLst/>
          </p:spPr>
          <p:txBody>
            <a:bodyPr wrap="none" anchor="ctr"/>
            <a:lstStyle/>
            <a:p>
              <a:endParaRPr lang="en-US"/>
            </a:p>
          </p:txBody>
        </p:sp>
        <p:sp>
          <p:nvSpPr>
            <p:cNvPr id="83" name="Freeform 409"/>
            <p:cNvSpPr>
              <a:spLocks noChangeArrowheads="1"/>
            </p:cNvSpPr>
            <p:nvPr/>
          </p:nvSpPr>
          <p:spPr bwMode="auto">
            <a:xfrm>
              <a:off x="14479668" y="6975471"/>
              <a:ext cx="1101669" cy="1115587"/>
            </a:xfrm>
            <a:custGeom>
              <a:avLst/>
              <a:gdLst>
                <a:gd name="T0" fmla="*/ 1921 w 2096"/>
                <a:gd name="T1" fmla="*/ 1218 h 2120"/>
                <a:gd name="T2" fmla="*/ 1850 w 2096"/>
                <a:gd name="T3" fmla="*/ 1052 h 2120"/>
                <a:gd name="T4" fmla="*/ 1771 w 2096"/>
                <a:gd name="T5" fmla="*/ 925 h 2120"/>
                <a:gd name="T6" fmla="*/ 1589 w 2096"/>
                <a:gd name="T7" fmla="*/ 743 h 2120"/>
                <a:gd name="T8" fmla="*/ 1439 w 2096"/>
                <a:gd name="T9" fmla="*/ 601 h 2120"/>
                <a:gd name="T10" fmla="*/ 1257 w 2096"/>
                <a:gd name="T11" fmla="*/ 467 h 2120"/>
                <a:gd name="T12" fmla="*/ 1060 w 2096"/>
                <a:gd name="T13" fmla="*/ 237 h 2120"/>
                <a:gd name="T14" fmla="*/ 909 w 2096"/>
                <a:gd name="T15" fmla="*/ 166 h 2120"/>
                <a:gd name="T16" fmla="*/ 965 w 2096"/>
                <a:gd name="T17" fmla="*/ 16 h 2120"/>
                <a:gd name="T18" fmla="*/ 933 w 2096"/>
                <a:gd name="T19" fmla="*/ 0 h 2120"/>
                <a:gd name="T20" fmla="*/ 356 w 2096"/>
                <a:gd name="T21" fmla="*/ 1241 h 2120"/>
                <a:gd name="T22" fmla="*/ 403 w 2096"/>
                <a:gd name="T23" fmla="*/ 1320 h 2120"/>
                <a:gd name="T24" fmla="*/ 403 w 2096"/>
                <a:gd name="T25" fmla="*/ 1407 h 2120"/>
                <a:gd name="T26" fmla="*/ 380 w 2096"/>
                <a:gd name="T27" fmla="*/ 1518 h 2120"/>
                <a:gd name="T28" fmla="*/ 419 w 2096"/>
                <a:gd name="T29" fmla="*/ 1692 h 2120"/>
                <a:gd name="T30" fmla="*/ 459 w 2096"/>
                <a:gd name="T31" fmla="*/ 1969 h 2120"/>
                <a:gd name="T32" fmla="*/ 1597 w 2096"/>
                <a:gd name="T33" fmla="*/ 2016 h 2120"/>
                <a:gd name="T34" fmla="*/ 1645 w 2096"/>
                <a:gd name="T35" fmla="*/ 2103 h 2120"/>
                <a:gd name="T36" fmla="*/ 1692 w 2096"/>
                <a:gd name="T37" fmla="*/ 1961 h 2120"/>
                <a:gd name="T38" fmla="*/ 1898 w 2096"/>
                <a:gd name="T39" fmla="*/ 1897 h 2120"/>
                <a:gd name="T40" fmla="*/ 1890 w 2096"/>
                <a:gd name="T41" fmla="*/ 1834 h 2120"/>
                <a:gd name="T42" fmla="*/ 1898 w 2096"/>
                <a:gd name="T43" fmla="*/ 1716 h 2120"/>
                <a:gd name="T44" fmla="*/ 1953 w 2096"/>
                <a:gd name="T45" fmla="*/ 1621 h 2120"/>
                <a:gd name="T46" fmla="*/ 1937 w 2096"/>
                <a:gd name="T47" fmla="*/ 1565 h 2120"/>
                <a:gd name="T48" fmla="*/ 1929 w 2096"/>
                <a:gd name="T49" fmla="*/ 1510 h 2120"/>
                <a:gd name="T50" fmla="*/ 1969 w 2096"/>
                <a:gd name="T51" fmla="*/ 1455 h 2120"/>
                <a:gd name="T52" fmla="*/ 1937 w 2096"/>
                <a:gd name="T53" fmla="*/ 1415 h 2120"/>
                <a:gd name="T54" fmla="*/ 1993 w 2096"/>
                <a:gd name="T55" fmla="*/ 1352 h 2120"/>
                <a:gd name="T56" fmla="*/ 2008 w 2096"/>
                <a:gd name="T57" fmla="*/ 1320 h 2120"/>
                <a:gd name="T58" fmla="*/ 2024 w 2096"/>
                <a:gd name="T59" fmla="*/ 1289 h 2120"/>
                <a:gd name="T60" fmla="*/ 2079 w 2096"/>
                <a:gd name="T61" fmla="*/ 1257 h 2120"/>
                <a:gd name="T62" fmla="*/ 1921 w 2096"/>
                <a:gd name="T63" fmla="*/ 1218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6" h="2120">
                  <a:moveTo>
                    <a:pt x="1921" y="1218"/>
                  </a:moveTo>
                  <a:lnTo>
                    <a:pt x="1921" y="1218"/>
                  </a:lnTo>
                  <a:cubicBezTo>
                    <a:pt x="1882" y="1202"/>
                    <a:pt x="1929" y="1138"/>
                    <a:pt x="1913" y="1131"/>
                  </a:cubicBezTo>
                  <a:cubicBezTo>
                    <a:pt x="1890" y="1123"/>
                    <a:pt x="1874" y="1075"/>
                    <a:pt x="1850" y="1052"/>
                  </a:cubicBezTo>
                  <a:cubicBezTo>
                    <a:pt x="1834" y="1020"/>
                    <a:pt x="1811" y="1020"/>
                    <a:pt x="1787" y="1004"/>
                  </a:cubicBezTo>
                  <a:cubicBezTo>
                    <a:pt x="1763" y="988"/>
                    <a:pt x="1771" y="949"/>
                    <a:pt x="1771" y="925"/>
                  </a:cubicBezTo>
                  <a:cubicBezTo>
                    <a:pt x="1771" y="901"/>
                    <a:pt x="1724" y="838"/>
                    <a:pt x="1692" y="822"/>
                  </a:cubicBezTo>
                  <a:cubicBezTo>
                    <a:pt x="1660" y="799"/>
                    <a:pt x="1645" y="791"/>
                    <a:pt x="1589" y="743"/>
                  </a:cubicBezTo>
                  <a:cubicBezTo>
                    <a:pt x="1542" y="704"/>
                    <a:pt x="1542" y="680"/>
                    <a:pt x="1518" y="648"/>
                  </a:cubicBezTo>
                  <a:cubicBezTo>
                    <a:pt x="1502" y="625"/>
                    <a:pt x="1471" y="617"/>
                    <a:pt x="1439" y="601"/>
                  </a:cubicBezTo>
                  <a:cubicBezTo>
                    <a:pt x="1407" y="593"/>
                    <a:pt x="1384" y="577"/>
                    <a:pt x="1352" y="538"/>
                  </a:cubicBezTo>
                  <a:cubicBezTo>
                    <a:pt x="1320" y="498"/>
                    <a:pt x="1305" y="490"/>
                    <a:pt x="1257" y="467"/>
                  </a:cubicBezTo>
                  <a:cubicBezTo>
                    <a:pt x="1202" y="451"/>
                    <a:pt x="1147" y="364"/>
                    <a:pt x="1123" y="316"/>
                  </a:cubicBezTo>
                  <a:cubicBezTo>
                    <a:pt x="1091" y="269"/>
                    <a:pt x="1076" y="237"/>
                    <a:pt x="1060" y="237"/>
                  </a:cubicBezTo>
                  <a:cubicBezTo>
                    <a:pt x="1036" y="237"/>
                    <a:pt x="1012" y="261"/>
                    <a:pt x="996" y="237"/>
                  </a:cubicBezTo>
                  <a:cubicBezTo>
                    <a:pt x="981" y="214"/>
                    <a:pt x="925" y="182"/>
                    <a:pt x="909" y="166"/>
                  </a:cubicBezTo>
                  <a:cubicBezTo>
                    <a:pt x="886" y="158"/>
                    <a:pt x="894" y="119"/>
                    <a:pt x="901" y="87"/>
                  </a:cubicBezTo>
                  <a:cubicBezTo>
                    <a:pt x="901" y="55"/>
                    <a:pt x="957" y="24"/>
                    <a:pt x="965" y="16"/>
                  </a:cubicBezTo>
                  <a:cubicBezTo>
                    <a:pt x="965" y="16"/>
                    <a:pt x="965" y="8"/>
                    <a:pt x="965" y="0"/>
                  </a:cubicBezTo>
                  <a:cubicBezTo>
                    <a:pt x="957" y="0"/>
                    <a:pt x="949" y="0"/>
                    <a:pt x="933" y="0"/>
                  </a:cubicBezTo>
                  <a:cubicBezTo>
                    <a:pt x="894" y="8"/>
                    <a:pt x="498" y="55"/>
                    <a:pt x="0" y="111"/>
                  </a:cubicBezTo>
                  <a:cubicBezTo>
                    <a:pt x="356" y="1241"/>
                    <a:pt x="356" y="1241"/>
                    <a:pt x="356" y="1241"/>
                  </a:cubicBezTo>
                  <a:cubicBezTo>
                    <a:pt x="356" y="1241"/>
                    <a:pt x="388" y="1249"/>
                    <a:pt x="396" y="1257"/>
                  </a:cubicBezTo>
                  <a:cubicBezTo>
                    <a:pt x="411" y="1265"/>
                    <a:pt x="396" y="1289"/>
                    <a:pt x="403" y="1320"/>
                  </a:cubicBezTo>
                  <a:cubicBezTo>
                    <a:pt x="419" y="1344"/>
                    <a:pt x="435" y="1336"/>
                    <a:pt x="435" y="1360"/>
                  </a:cubicBezTo>
                  <a:cubicBezTo>
                    <a:pt x="435" y="1384"/>
                    <a:pt x="427" y="1399"/>
                    <a:pt x="403" y="1407"/>
                  </a:cubicBezTo>
                  <a:cubicBezTo>
                    <a:pt x="388" y="1415"/>
                    <a:pt x="372" y="1431"/>
                    <a:pt x="380" y="1447"/>
                  </a:cubicBezTo>
                  <a:cubicBezTo>
                    <a:pt x="396" y="1463"/>
                    <a:pt x="396" y="1502"/>
                    <a:pt x="380" y="1518"/>
                  </a:cubicBezTo>
                  <a:cubicBezTo>
                    <a:pt x="364" y="1534"/>
                    <a:pt x="356" y="1597"/>
                    <a:pt x="364" y="1613"/>
                  </a:cubicBezTo>
                  <a:cubicBezTo>
                    <a:pt x="380" y="1629"/>
                    <a:pt x="419" y="1660"/>
                    <a:pt x="419" y="1692"/>
                  </a:cubicBezTo>
                  <a:cubicBezTo>
                    <a:pt x="419" y="1731"/>
                    <a:pt x="403" y="1818"/>
                    <a:pt x="403" y="1842"/>
                  </a:cubicBezTo>
                  <a:cubicBezTo>
                    <a:pt x="411" y="1858"/>
                    <a:pt x="459" y="1945"/>
                    <a:pt x="459" y="1969"/>
                  </a:cubicBezTo>
                  <a:cubicBezTo>
                    <a:pt x="459" y="1969"/>
                    <a:pt x="538" y="2095"/>
                    <a:pt x="546" y="2095"/>
                  </a:cubicBezTo>
                  <a:cubicBezTo>
                    <a:pt x="561" y="2095"/>
                    <a:pt x="1597" y="2016"/>
                    <a:pt x="1597" y="2016"/>
                  </a:cubicBezTo>
                  <a:cubicBezTo>
                    <a:pt x="1597" y="2016"/>
                    <a:pt x="1605" y="2016"/>
                    <a:pt x="1613" y="2040"/>
                  </a:cubicBezTo>
                  <a:cubicBezTo>
                    <a:pt x="1621" y="2063"/>
                    <a:pt x="1613" y="2103"/>
                    <a:pt x="1645" y="2103"/>
                  </a:cubicBezTo>
                  <a:cubicBezTo>
                    <a:pt x="1676" y="2111"/>
                    <a:pt x="1692" y="2119"/>
                    <a:pt x="1692" y="2079"/>
                  </a:cubicBezTo>
                  <a:cubicBezTo>
                    <a:pt x="1692" y="2040"/>
                    <a:pt x="1708" y="1992"/>
                    <a:pt x="1692" y="1961"/>
                  </a:cubicBezTo>
                  <a:cubicBezTo>
                    <a:pt x="1668" y="1929"/>
                    <a:pt x="1660" y="1905"/>
                    <a:pt x="1684" y="1897"/>
                  </a:cubicBezTo>
                  <a:cubicBezTo>
                    <a:pt x="1708" y="1882"/>
                    <a:pt x="1882" y="1937"/>
                    <a:pt x="1898" y="1897"/>
                  </a:cubicBezTo>
                  <a:cubicBezTo>
                    <a:pt x="1898" y="1889"/>
                    <a:pt x="1898" y="1889"/>
                    <a:pt x="1906" y="1889"/>
                  </a:cubicBezTo>
                  <a:cubicBezTo>
                    <a:pt x="1882" y="1874"/>
                    <a:pt x="1882" y="1866"/>
                    <a:pt x="1890" y="1834"/>
                  </a:cubicBezTo>
                  <a:cubicBezTo>
                    <a:pt x="1890" y="1795"/>
                    <a:pt x="1898" y="1787"/>
                    <a:pt x="1882" y="1763"/>
                  </a:cubicBezTo>
                  <a:cubicBezTo>
                    <a:pt x="1866" y="1739"/>
                    <a:pt x="1913" y="1731"/>
                    <a:pt x="1898" y="1716"/>
                  </a:cubicBezTo>
                  <a:cubicBezTo>
                    <a:pt x="1882" y="1700"/>
                    <a:pt x="1890" y="1684"/>
                    <a:pt x="1913" y="1676"/>
                  </a:cubicBezTo>
                  <a:cubicBezTo>
                    <a:pt x="1945" y="1676"/>
                    <a:pt x="1969" y="1637"/>
                    <a:pt x="1953" y="1621"/>
                  </a:cubicBezTo>
                  <a:cubicBezTo>
                    <a:pt x="1929" y="1613"/>
                    <a:pt x="1913" y="1637"/>
                    <a:pt x="1921" y="1605"/>
                  </a:cubicBezTo>
                  <a:cubicBezTo>
                    <a:pt x="1929" y="1573"/>
                    <a:pt x="1913" y="1573"/>
                    <a:pt x="1937" y="1565"/>
                  </a:cubicBezTo>
                  <a:cubicBezTo>
                    <a:pt x="1953" y="1558"/>
                    <a:pt x="1977" y="1542"/>
                    <a:pt x="1961" y="1526"/>
                  </a:cubicBezTo>
                  <a:cubicBezTo>
                    <a:pt x="1953" y="1510"/>
                    <a:pt x="1945" y="1510"/>
                    <a:pt x="1929" y="1510"/>
                  </a:cubicBezTo>
                  <a:cubicBezTo>
                    <a:pt x="1921" y="1502"/>
                    <a:pt x="1913" y="1486"/>
                    <a:pt x="1929" y="1478"/>
                  </a:cubicBezTo>
                  <a:cubicBezTo>
                    <a:pt x="1945" y="1471"/>
                    <a:pt x="1961" y="1478"/>
                    <a:pt x="1969" y="1455"/>
                  </a:cubicBezTo>
                  <a:cubicBezTo>
                    <a:pt x="1977" y="1431"/>
                    <a:pt x="1969" y="1423"/>
                    <a:pt x="1953" y="1423"/>
                  </a:cubicBezTo>
                  <a:cubicBezTo>
                    <a:pt x="1937" y="1423"/>
                    <a:pt x="1921" y="1431"/>
                    <a:pt x="1937" y="1415"/>
                  </a:cubicBezTo>
                  <a:cubicBezTo>
                    <a:pt x="1953" y="1407"/>
                    <a:pt x="1977" y="1407"/>
                    <a:pt x="1984" y="1391"/>
                  </a:cubicBezTo>
                  <a:cubicBezTo>
                    <a:pt x="2000" y="1376"/>
                    <a:pt x="2016" y="1360"/>
                    <a:pt x="1993" y="1352"/>
                  </a:cubicBezTo>
                  <a:cubicBezTo>
                    <a:pt x="1961" y="1344"/>
                    <a:pt x="1945" y="1344"/>
                    <a:pt x="1953" y="1336"/>
                  </a:cubicBezTo>
                  <a:cubicBezTo>
                    <a:pt x="1969" y="1328"/>
                    <a:pt x="1993" y="1320"/>
                    <a:pt x="2008" y="1320"/>
                  </a:cubicBezTo>
                  <a:cubicBezTo>
                    <a:pt x="2016" y="1328"/>
                    <a:pt x="2032" y="1328"/>
                    <a:pt x="2024" y="1320"/>
                  </a:cubicBezTo>
                  <a:cubicBezTo>
                    <a:pt x="2016" y="1305"/>
                    <a:pt x="2008" y="1289"/>
                    <a:pt x="2024" y="1289"/>
                  </a:cubicBezTo>
                  <a:cubicBezTo>
                    <a:pt x="2040" y="1289"/>
                    <a:pt x="2056" y="1289"/>
                    <a:pt x="2048" y="1281"/>
                  </a:cubicBezTo>
                  <a:cubicBezTo>
                    <a:pt x="2040" y="1273"/>
                    <a:pt x="2095" y="1273"/>
                    <a:pt x="2079" y="1257"/>
                  </a:cubicBezTo>
                  <a:cubicBezTo>
                    <a:pt x="2071" y="1241"/>
                    <a:pt x="2056" y="1241"/>
                    <a:pt x="2048" y="1241"/>
                  </a:cubicBezTo>
                  <a:cubicBezTo>
                    <a:pt x="2024" y="1241"/>
                    <a:pt x="1945" y="1233"/>
                    <a:pt x="1921" y="1218"/>
                  </a:cubicBezTo>
                </a:path>
              </a:pathLst>
            </a:custGeom>
            <a:solidFill>
              <a:srgbClr val="445469"/>
            </a:solidFill>
            <a:ln>
              <a:solidFill>
                <a:schemeClr val="bg2"/>
              </a:solidFill>
            </a:ln>
            <a:effectLst/>
          </p:spPr>
          <p:txBody>
            <a:bodyPr wrap="none" anchor="ctr"/>
            <a:lstStyle/>
            <a:p>
              <a:endParaRPr lang="en-US"/>
            </a:p>
          </p:txBody>
        </p:sp>
        <p:sp>
          <p:nvSpPr>
            <p:cNvPr id="84" name="Freeform 410"/>
            <p:cNvSpPr>
              <a:spLocks noChangeArrowheads="1"/>
            </p:cNvSpPr>
            <p:nvPr/>
          </p:nvSpPr>
          <p:spPr bwMode="auto">
            <a:xfrm>
              <a:off x="14475030" y="6970832"/>
              <a:ext cx="1101669" cy="1115587"/>
            </a:xfrm>
            <a:custGeom>
              <a:avLst/>
              <a:gdLst>
                <a:gd name="T0" fmla="*/ 1621 w 2096"/>
                <a:gd name="T1" fmla="*/ 2071 h 2120"/>
                <a:gd name="T2" fmla="*/ 459 w 2096"/>
                <a:gd name="T3" fmla="*/ 1977 h 2120"/>
                <a:gd name="T4" fmla="*/ 419 w 2096"/>
                <a:gd name="T5" fmla="*/ 1700 h 2120"/>
                <a:gd name="T6" fmla="*/ 380 w 2096"/>
                <a:gd name="T7" fmla="*/ 1439 h 2120"/>
                <a:gd name="T8" fmla="*/ 411 w 2096"/>
                <a:gd name="T9" fmla="*/ 1328 h 2120"/>
                <a:gd name="T10" fmla="*/ 364 w 2096"/>
                <a:gd name="T11" fmla="*/ 1249 h 2120"/>
                <a:gd name="T12" fmla="*/ 973 w 2096"/>
                <a:gd name="T13" fmla="*/ 0 h 2120"/>
                <a:gd name="T14" fmla="*/ 909 w 2096"/>
                <a:gd name="T15" fmla="*/ 95 h 2120"/>
                <a:gd name="T16" fmla="*/ 1020 w 2096"/>
                <a:gd name="T17" fmla="*/ 245 h 2120"/>
                <a:gd name="T18" fmla="*/ 1265 w 2096"/>
                <a:gd name="T19" fmla="*/ 475 h 2120"/>
                <a:gd name="T20" fmla="*/ 1597 w 2096"/>
                <a:gd name="T21" fmla="*/ 751 h 2120"/>
                <a:gd name="T22" fmla="*/ 1795 w 2096"/>
                <a:gd name="T23" fmla="*/ 1012 h 2120"/>
                <a:gd name="T24" fmla="*/ 1921 w 2096"/>
                <a:gd name="T25" fmla="*/ 1170 h 2120"/>
                <a:gd name="T26" fmla="*/ 2072 w 2096"/>
                <a:gd name="T27" fmla="*/ 1249 h 2120"/>
                <a:gd name="T28" fmla="*/ 2064 w 2096"/>
                <a:gd name="T29" fmla="*/ 1297 h 2120"/>
                <a:gd name="T30" fmla="*/ 2040 w 2096"/>
                <a:gd name="T31" fmla="*/ 1336 h 2120"/>
                <a:gd name="T32" fmla="*/ 1961 w 2096"/>
                <a:gd name="T33" fmla="*/ 1352 h 2120"/>
                <a:gd name="T34" fmla="*/ 2001 w 2096"/>
                <a:gd name="T35" fmla="*/ 1399 h 2120"/>
                <a:gd name="T36" fmla="*/ 1961 w 2096"/>
                <a:gd name="T37" fmla="*/ 1431 h 2120"/>
                <a:gd name="T38" fmla="*/ 1929 w 2096"/>
                <a:gd name="T39" fmla="*/ 1502 h 2120"/>
                <a:gd name="T40" fmla="*/ 1945 w 2096"/>
                <a:gd name="T41" fmla="*/ 1581 h 2120"/>
                <a:gd name="T42" fmla="*/ 1937 w 2096"/>
                <a:gd name="T43" fmla="*/ 1629 h 2120"/>
                <a:gd name="T44" fmla="*/ 1906 w 2096"/>
                <a:gd name="T45" fmla="*/ 1700 h 2120"/>
                <a:gd name="T46" fmla="*/ 1906 w 2096"/>
                <a:gd name="T47" fmla="*/ 1818 h 2120"/>
                <a:gd name="T48" fmla="*/ 1914 w 2096"/>
                <a:gd name="T49" fmla="*/ 1897 h 2120"/>
                <a:gd name="T50" fmla="*/ 1692 w 2096"/>
                <a:gd name="T51" fmla="*/ 1905 h 2120"/>
                <a:gd name="T52" fmla="*/ 1684 w 2096"/>
                <a:gd name="T53" fmla="*/ 2119 h 2120"/>
                <a:gd name="T54" fmla="*/ 1629 w 2096"/>
                <a:gd name="T55" fmla="*/ 2071 h 2120"/>
                <a:gd name="T56" fmla="*/ 1700 w 2096"/>
                <a:gd name="T57" fmla="*/ 2048 h 2120"/>
                <a:gd name="T58" fmla="*/ 1763 w 2096"/>
                <a:gd name="T59" fmla="*/ 1905 h 2120"/>
                <a:gd name="T60" fmla="*/ 1890 w 2096"/>
                <a:gd name="T61" fmla="*/ 1842 h 2120"/>
                <a:gd name="T62" fmla="*/ 1906 w 2096"/>
                <a:gd name="T63" fmla="*/ 1724 h 2120"/>
                <a:gd name="T64" fmla="*/ 1937 w 2096"/>
                <a:gd name="T65" fmla="*/ 1637 h 2120"/>
                <a:gd name="T66" fmla="*/ 1937 w 2096"/>
                <a:gd name="T67" fmla="*/ 1573 h 2120"/>
                <a:gd name="T68" fmla="*/ 1921 w 2096"/>
                <a:gd name="T69" fmla="*/ 1502 h 2120"/>
                <a:gd name="T70" fmla="*/ 1961 w 2096"/>
                <a:gd name="T71" fmla="*/ 1439 h 2120"/>
                <a:gd name="T72" fmla="*/ 1969 w 2096"/>
                <a:gd name="T73" fmla="*/ 1407 h 2120"/>
                <a:gd name="T74" fmla="*/ 1969 w 2096"/>
                <a:gd name="T75" fmla="*/ 1360 h 2120"/>
                <a:gd name="T76" fmla="*/ 2032 w 2096"/>
                <a:gd name="T77" fmla="*/ 1328 h 2120"/>
                <a:gd name="T78" fmla="*/ 2040 w 2096"/>
                <a:gd name="T79" fmla="*/ 1289 h 2120"/>
                <a:gd name="T80" fmla="*/ 2087 w 2096"/>
                <a:gd name="T81" fmla="*/ 1265 h 2120"/>
                <a:gd name="T82" fmla="*/ 1914 w 2096"/>
                <a:gd name="T83" fmla="*/ 1170 h 2120"/>
                <a:gd name="T84" fmla="*/ 1795 w 2096"/>
                <a:gd name="T85" fmla="*/ 1020 h 2120"/>
                <a:gd name="T86" fmla="*/ 1597 w 2096"/>
                <a:gd name="T87" fmla="*/ 759 h 2120"/>
                <a:gd name="T88" fmla="*/ 1265 w 2096"/>
                <a:gd name="T89" fmla="*/ 482 h 2120"/>
                <a:gd name="T90" fmla="*/ 1020 w 2096"/>
                <a:gd name="T91" fmla="*/ 253 h 2120"/>
                <a:gd name="T92" fmla="*/ 902 w 2096"/>
                <a:gd name="T93" fmla="*/ 95 h 2120"/>
                <a:gd name="T94" fmla="*/ 617 w 2096"/>
                <a:gd name="T95" fmla="*/ 48 h 2120"/>
                <a:gd name="T96" fmla="*/ 419 w 2096"/>
                <a:gd name="T97" fmla="*/ 1320 h 2120"/>
                <a:gd name="T98" fmla="*/ 388 w 2096"/>
                <a:gd name="T99" fmla="*/ 1439 h 2120"/>
                <a:gd name="T100" fmla="*/ 427 w 2096"/>
                <a:gd name="T101" fmla="*/ 1700 h 2120"/>
                <a:gd name="T102" fmla="*/ 554 w 2096"/>
                <a:gd name="T103" fmla="*/ 2103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6" h="2120">
                  <a:moveTo>
                    <a:pt x="1684" y="2119"/>
                  </a:moveTo>
                  <a:lnTo>
                    <a:pt x="1684" y="2119"/>
                  </a:lnTo>
                  <a:cubicBezTo>
                    <a:pt x="1676" y="2119"/>
                    <a:pt x="1668" y="2119"/>
                    <a:pt x="1661" y="2119"/>
                  </a:cubicBezTo>
                  <a:lnTo>
                    <a:pt x="1653" y="2119"/>
                  </a:lnTo>
                  <a:cubicBezTo>
                    <a:pt x="1621" y="2119"/>
                    <a:pt x="1621" y="2095"/>
                    <a:pt x="1621" y="2071"/>
                  </a:cubicBezTo>
                  <a:cubicBezTo>
                    <a:pt x="1621" y="2063"/>
                    <a:pt x="1621" y="2056"/>
                    <a:pt x="1621" y="2048"/>
                  </a:cubicBezTo>
                  <a:cubicBezTo>
                    <a:pt x="1613" y="2032"/>
                    <a:pt x="1605" y="2024"/>
                    <a:pt x="1605" y="2024"/>
                  </a:cubicBezTo>
                  <a:cubicBezTo>
                    <a:pt x="1550" y="2032"/>
                    <a:pt x="569" y="2111"/>
                    <a:pt x="554" y="2111"/>
                  </a:cubicBezTo>
                  <a:cubicBezTo>
                    <a:pt x="546" y="2111"/>
                    <a:pt x="483" y="2016"/>
                    <a:pt x="467" y="1977"/>
                  </a:cubicBezTo>
                  <a:cubicBezTo>
                    <a:pt x="459" y="1977"/>
                    <a:pt x="459" y="1977"/>
                    <a:pt x="459" y="1977"/>
                  </a:cubicBezTo>
                  <a:lnTo>
                    <a:pt x="459" y="1977"/>
                  </a:lnTo>
                  <a:cubicBezTo>
                    <a:pt x="459" y="1961"/>
                    <a:pt x="443" y="1921"/>
                    <a:pt x="435" y="1897"/>
                  </a:cubicBezTo>
                  <a:cubicBezTo>
                    <a:pt x="419" y="1874"/>
                    <a:pt x="411" y="1858"/>
                    <a:pt x="411" y="1850"/>
                  </a:cubicBezTo>
                  <a:cubicBezTo>
                    <a:pt x="411" y="1834"/>
                    <a:pt x="411" y="1803"/>
                    <a:pt x="419" y="1771"/>
                  </a:cubicBezTo>
                  <a:cubicBezTo>
                    <a:pt x="419" y="1739"/>
                    <a:pt x="419" y="1716"/>
                    <a:pt x="419" y="1700"/>
                  </a:cubicBezTo>
                  <a:cubicBezTo>
                    <a:pt x="419" y="1676"/>
                    <a:pt x="404" y="1652"/>
                    <a:pt x="380" y="1637"/>
                  </a:cubicBezTo>
                  <a:cubicBezTo>
                    <a:pt x="380" y="1629"/>
                    <a:pt x="372" y="1629"/>
                    <a:pt x="372" y="1621"/>
                  </a:cubicBezTo>
                  <a:cubicBezTo>
                    <a:pt x="356" y="1605"/>
                    <a:pt x="372" y="1542"/>
                    <a:pt x="388" y="1526"/>
                  </a:cubicBezTo>
                  <a:cubicBezTo>
                    <a:pt x="396" y="1510"/>
                    <a:pt x="396" y="1471"/>
                    <a:pt x="388" y="1455"/>
                  </a:cubicBezTo>
                  <a:cubicBezTo>
                    <a:pt x="380" y="1455"/>
                    <a:pt x="380" y="1447"/>
                    <a:pt x="380" y="1439"/>
                  </a:cubicBezTo>
                  <a:cubicBezTo>
                    <a:pt x="388" y="1431"/>
                    <a:pt x="396" y="1423"/>
                    <a:pt x="411" y="1415"/>
                  </a:cubicBezTo>
                  <a:lnTo>
                    <a:pt x="411" y="1415"/>
                  </a:lnTo>
                  <a:cubicBezTo>
                    <a:pt x="427" y="1399"/>
                    <a:pt x="435" y="1392"/>
                    <a:pt x="435" y="1368"/>
                  </a:cubicBezTo>
                  <a:cubicBezTo>
                    <a:pt x="435" y="1360"/>
                    <a:pt x="435" y="1352"/>
                    <a:pt x="427" y="1352"/>
                  </a:cubicBezTo>
                  <a:cubicBezTo>
                    <a:pt x="427" y="1344"/>
                    <a:pt x="419" y="1344"/>
                    <a:pt x="411" y="1328"/>
                  </a:cubicBezTo>
                  <a:cubicBezTo>
                    <a:pt x="404" y="1313"/>
                    <a:pt x="411" y="1297"/>
                    <a:pt x="411" y="1289"/>
                  </a:cubicBezTo>
                  <a:cubicBezTo>
                    <a:pt x="411" y="1281"/>
                    <a:pt x="411" y="1273"/>
                    <a:pt x="404" y="1265"/>
                  </a:cubicBezTo>
                  <a:cubicBezTo>
                    <a:pt x="388" y="1257"/>
                    <a:pt x="364" y="1249"/>
                    <a:pt x="364" y="1249"/>
                  </a:cubicBezTo>
                  <a:lnTo>
                    <a:pt x="364" y="1249"/>
                  </a:lnTo>
                  <a:lnTo>
                    <a:pt x="364" y="1249"/>
                  </a:lnTo>
                  <a:cubicBezTo>
                    <a:pt x="0" y="111"/>
                    <a:pt x="0" y="111"/>
                    <a:pt x="0" y="111"/>
                  </a:cubicBezTo>
                  <a:cubicBezTo>
                    <a:pt x="8" y="111"/>
                    <a:pt x="8" y="111"/>
                    <a:pt x="8" y="111"/>
                  </a:cubicBezTo>
                  <a:cubicBezTo>
                    <a:pt x="238" y="87"/>
                    <a:pt x="451" y="63"/>
                    <a:pt x="617" y="40"/>
                  </a:cubicBezTo>
                  <a:cubicBezTo>
                    <a:pt x="799" y="24"/>
                    <a:pt x="917" y="8"/>
                    <a:pt x="941" y="8"/>
                  </a:cubicBezTo>
                  <a:cubicBezTo>
                    <a:pt x="949" y="8"/>
                    <a:pt x="965" y="8"/>
                    <a:pt x="973" y="0"/>
                  </a:cubicBezTo>
                  <a:cubicBezTo>
                    <a:pt x="981" y="0"/>
                    <a:pt x="981" y="0"/>
                    <a:pt x="981" y="0"/>
                  </a:cubicBezTo>
                  <a:cubicBezTo>
                    <a:pt x="981" y="8"/>
                    <a:pt x="981" y="8"/>
                    <a:pt x="981" y="8"/>
                  </a:cubicBezTo>
                  <a:cubicBezTo>
                    <a:pt x="981" y="16"/>
                    <a:pt x="981" y="24"/>
                    <a:pt x="973" y="24"/>
                  </a:cubicBezTo>
                  <a:cubicBezTo>
                    <a:pt x="973" y="32"/>
                    <a:pt x="965" y="32"/>
                    <a:pt x="965" y="40"/>
                  </a:cubicBezTo>
                  <a:cubicBezTo>
                    <a:pt x="941" y="48"/>
                    <a:pt x="909" y="71"/>
                    <a:pt x="909" y="95"/>
                  </a:cubicBezTo>
                  <a:cubicBezTo>
                    <a:pt x="909" y="103"/>
                    <a:pt x="909" y="103"/>
                    <a:pt x="909" y="103"/>
                  </a:cubicBezTo>
                  <a:cubicBezTo>
                    <a:pt x="909" y="127"/>
                    <a:pt x="902" y="166"/>
                    <a:pt x="917" y="174"/>
                  </a:cubicBezTo>
                  <a:cubicBezTo>
                    <a:pt x="917" y="174"/>
                    <a:pt x="925" y="174"/>
                    <a:pt x="925" y="182"/>
                  </a:cubicBezTo>
                  <a:cubicBezTo>
                    <a:pt x="949" y="198"/>
                    <a:pt x="996" y="222"/>
                    <a:pt x="1004" y="238"/>
                  </a:cubicBezTo>
                  <a:cubicBezTo>
                    <a:pt x="1012" y="245"/>
                    <a:pt x="1020" y="245"/>
                    <a:pt x="1020" y="245"/>
                  </a:cubicBezTo>
                  <a:cubicBezTo>
                    <a:pt x="1028" y="245"/>
                    <a:pt x="1036" y="245"/>
                    <a:pt x="1044" y="245"/>
                  </a:cubicBezTo>
                  <a:cubicBezTo>
                    <a:pt x="1052" y="245"/>
                    <a:pt x="1060" y="238"/>
                    <a:pt x="1068" y="238"/>
                  </a:cubicBezTo>
                  <a:cubicBezTo>
                    <a:pt x="1084" y="238"/>
                    <a:pt x="1099" y="261"/>
                    <a:pt x="1115" y="293"/>
                  </a:cubicBezTo>
                  <a:cubicBezTo>
                    <a:pt x="1123" y="301"/>
                    <a:pt x="1123" y="309"/>
                    <a:pt x="1131" y="316"/>
                  </a:cubicBezTo>
                  <a:cubicBezTo>
                    <a:pt x="1162" y="372"/>
                    <a:pt x="1218" y="451"/>
                    <a:pt x="1265" y="475"/>
                  </a:cubicBezTo>
                  <a:cubicBezTo>
                    <a:pt x="1313" y="490"/>
                    <a:pt x="1328" y="498"/>
                    <a:pt x="1360" y="546"/>
                  </a:cubicBezTo>
                  <a:cubicBezTo>
                    <a:pt x="1392" y="585"/>
                    <a:pt x="1415" y="593"/>
                    <a:pt x="1447" y="609"/>
                  </a:cubicBezTo>
                  <a:cubicBezTo>
                    <a:pt x="1486" y="617"/>
                    <a:pt x="1510" y="625"/>
                    <a:pt x="1534" y="656"/>
                  </a:cubicBezTo>
                  <a:cubicBezTo>
                    <a:pt x="1534" y="664"/>
                    <a:pt x="1542" y="672"/>
                    <a:pt x="1542" y="680"/>
                  </a:cubicBezTo>
                  <a:cubicBezTo>
                    <a:pt x="1558" y="704"/>
                    <a:pt x="1566" y="720"/>
                    <a:pt x="1597" y="751"/>
                  </a:cubicBezTo>
                  <a:cubicBezTo>
                    <a:pt x="1645" y="783"/>
                    <a:pt x="1668" y="799"/>
                    <a:pt x="1692" y="815"/>
                  </a:cubicBezTo>
                  <a:cubicBezTo>
                    <a:pt x="1692" y="822"/>
                    <a:pt x="1700" y="822"/>
                    <a:pt x="1700" y="830"/>
                  </a:cubicBezTo>
                  <a:cubicBezTo>
                    <a:pt x="1732" y="846"/>
                    <a:pt x="1779" y="909"/>
                    <a:pt x="1787" y="933"/>
                  </a:cubicBezTo>
                  <a:cubicBezTo>
                    <a:pt x="1787" y="941"/>
                    <a:pt x="1787" y="949"/>
                    <a:pt x="1787" y="957"/>
                  </a:cubicBezTo>
                  <a:cubicBezTo>
                    <a:pt x="1779" y="980"/>
                    <a:pt x="1779" y="996"/>
                    <a:pt x="1795" y="1012"/>
                  </a:cubicBezTo>
                  <a:cubicBezTo>
                    <a:pt x="1803" y="1020"/>
                    <a:pt x="1811" y="1020"/>
                    <a:pt x="1819" y="1028"/>
                  </a:cubicBezTo>
                  <a:cubicBezTo>
                    <a:pt x="1834" y="1028"/>
                    <a:pt x="1850" y="1036"/>
                    <a:pt x="1858" y="1052"/>
                  </a:cubicBezTo>
                  <a:cubicBezTo>
                    <a:pt x="1866" y="1060"/>
                    <a:pt x="1874" y="1075"/>
                    <a:pt x="1882" y="1083"/>
                  </a:cubicBezTo>
                  <a:cubicBezTo>
                    <a:pt x="1898" y="1107"/>
                    <a:pt x="1906" y="1131"/>
                    <a:pt x="1921" y="1139"/>
                  </a:cubicBezTo>
                  <a:cubicBezTo>
                    <a:pt x="1929" y="1139"/>
                    <a:pt x="1929" y="1155"/>
                    <a:pt x="1921" y="1170"/>
                  </a:cubicBezTo>
                  <a:cubicBezTo>
                    <a:pt x="1914" y="1194"/>
                    <a:pt x="1914" y="1218"/>
                    <a:pt x="1929" y="1226"/>
                  </a:cubicBezTo>
                  <a:cubicBezTo>
                    <a:pt x="1961" y="1241"/>
                    <a:pt x="2032" y="1241"/>
                    <a:pt x="2056" y="1241"/>
                  </a:cubicBezTo>
                  <a:cubicBezTo>
                    <a:pt x="2064" y="1241"/>
                    <a:pt x="2064" y="1241"/>
                    <a:pt x="2064" y="1241"/>
                  </a:cubicBezTo>
                  <a:lnTo>
                    <a:pt x="2064" y="1241"/>
                  </a:lnTo>
                  <a:cubicBezTo>
                    <a:pt x="2064" y="1241"/>
                    <a:pt x="2064" y="1249"/>
                    <a:pt x="2072" y="1249"/>
                  </a:cubicBezTo>
                  <a:cubicBezTo>
                    <a:pt x="2079" y="1249"/>
                    <a:pt x="2087" y="1257"/>
                    <a:pt x="2095" y="1265"/>
                  </a:cubicBezTo>
                  <a:cubicBezTo>
                    <a:pt x="2095" y="1265"/>
                    <a:pt x="2095" y="1265"/>
                    <a:pt x="2095" y="1273"/>
                  </a:cubicBezTo>
                  <a:cubicBezTo>
                    <a:pt x="2095" y="1281"/>
                    <a:pt x="2079" y="1281"/>
                    <a:pt x="2072" y="1281"/>
                  </a:cubicBezTo>
                  <a:cubicBezTo>
                    <a:pt x="2072" y="1289"/>
                    <a:pt x="2064" y="1289"/>
                    <a:pt x="2064" y="1289"/>
                  </a:cubicBezTo>
                  <a:lnTo>
                    <a:pt x="2064" y="1297"/>
                  </a:lnTo>
                  <a:cubicBezTo>
                    <a:pt x="2064" y="1297"/>
                    <a:pt x="2056" y="1297"/>
                    <a:pt x="2040" y="1297"/>
                  </a:cubicBezTo>
                  <a:cubicBezTo>
                    <a:pt x="2032" y="1297"/>
                    <a:pt x="2032" y="1297"/>
                    <a:pt x="2032" y="1297"/>
                  </a:cubicBezTo>
                  <a:cubicBezTo>
                    <a:pt x="2032" y="1297"/>
                    <a:pt x="2024" y="1297"/>
                    <a:pt x="2024" y="1305"/>
                  </a:cubicBezTo>
                  <a:cubicBezTo>
                    <a:pt x="2024" y="1305"/>
                    <a:pt x="2032" y="1320"/>
                    <a:pt x="2040" y="1320"/>
                  </a:cubicBezTo>
                  <a:cubicBezTo>
                    <a:pt x="2040" y="1328"/>
                    <a:pt x="2040" y="1328"/>
                    <a:pt x="2040" y="1336"/>
                  </a:cubicBezTo>
                  <a:lnTo>
                    <a:pt x="2032" y="1336"/>
                  </a:lnTo>
                  <a:cubicBezTo>
                    <a:pt x="2024" y="1336"/>
                    <a:pt x="2016" y="1336"/>
                    <a:pt x="2008" y="1336"/>
                  </a:cubicBezTo>
                  <a:lnTo>
                    <a:pt x="2008" y="1336"/>
                  </a:lnTo>
                  <a:cubicBezTo>
                    <a:pt x="1992" y="1336"/>
                    <a:pt x="1977" y="1344"/>
                    <a:pt x="1969" y="1344"/>
                  </a:cubicBezTo>
                  <a:cubicBezTo>
                    <a:pt x="1961" y="1352"/>
                    <a:pt x="1961" y="1352"/>
                    <a:pt x="1961" y="1352"/>
                  </a:cubicBezTo>
                  <a:cubicBezTo>
                    <a:pt x="1969" y="1352"/>
                    <a:pt x="1969" y="1352"/>
                    <a:pt x="1977" y="1352"/>
                  </a:cubicBezTo>
                  <a:cubicBezTo>
                    <a:pt x="1977" y="1352"/>
                    <a:pt x="1992" y="1352"/>
                    <a:pt x="2001" y="1360"/>
                  </a:cubicBezTo>
                  <a:cubicBezTo>
                    <a:pt x="2008" y="1360"/>
                    <a:pt x="2016" y="1368"/>
                    <a:pt x="2016" y="1368"/>
                  </a:cubicBezTo>
                  <a:cubicBezTo>
                    <a:pt x="2016" y="1384"/>
                    <a:pt x="2008" y="1392"/>
                    <a:pt x="2001" y="1399"/>
                  </a:cubicBezTo>
                  <a:lnTo>
                    <a:pt x="2001" y="1399"/>
                  </a:lnTo>
                  <a:cubicBezTo>
                    <a:pt x="1992" y="1415"/>
                    <a:pt x="1977" y="1415"/>
                    <a:pt x="1969" y="1415"/>
                  </a:cubicBezTo>
                  <a:cubicBezTo>
                    <a:pt x="1961" y="1415"/>
                    <a:pt x="1953" y="1423"/>
                    <a:pt x="1945" y="1423"/>
                  </a:cubicBezTo>
                  <a:cubicBezTo>
                    <a:pt x="1945" y="1431"/>
                    <a:pt x="1945" y="1431"/>
                    <a:pt x="1945" y="1431"/>
                  </a:cubicBezTo>
                  <a:lnTo>
                    <a:pt x="1953" y="1431"/>
                  </a:lnTo>
                  <a:cubicBezTo>
                    <a:pt x="1961" y="1431"/>
                    <a:pt x="1961" y="1431"/>
                    <a:pt x="1961" y="1431"/>
                  </a:cubicBezTo>
                  <a:cubicBezTo>
                    <a:pt x="1969" y="1431"/>
                    <a:pt x="1977" y="1431"/>
                    <a:pt x="1985" y="1439"/>
                  </a:cubicBezTo>
                  <a:cubicBezTo>
                    <a:pt x="1985" y="1439"/>
                    <a:pt x="1985" y="1447"/>
                    <a:pt x="1985" y="1463"/>
                  </a:cubicBezTo>
                  <a:cubicBezTo>
                    <a:pt x="1977" y="1479"/>
                    <a:pt x="1969" y="1486"/>
                    <a:pt x="1953" y="1486"/>
                  </a:cubicBezTo>
                  <a:cubicBezTo>
                    <a:pt x="1953" y="1486"/>
                    <a:pt x="1945" y="1486"/>
                    <a:pt x="1937" y="1494"/>
                  </a:cubicBezTo>
                  <a:cubicBezTo>
                    <a:pt x="1929" y="1494"/>
                    <a:pt x="1929" y="1494"/>
                    <a:pt x="1929" y="1502"/>
                  </a:cubicBezTo>
                  <a:lnTo>
                    <a:pt x="1937" y="1510"/>
                  </a:lnTo>
                  <a:cubicBezTo>
                    <a:pt x="1945" y="1510"/>
                    <a:pt x="1945" y="1510"/>
                    <a:pt x="1945" y="1510"/>
                  </a:cubicBezTo>
                  <a:cubicBezTo>
                    <a:pt x="1953" y="1518"/>
                    <a:pt x="1961" y="1518"/>
                    <a:pt x="1977" y="1534"/>
                  </a:cubicBezTo>
                  <a:cubicBezTo>
                    <a:pt x="1977" y="1534"/>
                    <a:pt x="1985" y="1542"/>
                    <a:pt x="1977" y="1550"/>
                  </a:cubicBezTo>
                  <a:cubicBezTo>
                    <a:pt x="1977" y="1557"/>
                    <a:pt x="1961" y="1573"/>
                    <a:pt x="1945" y="1581"/>
                  </a:cubicBezTo>
                  <a:cubicBezTo>
                    <a:pt x="1937" y="1581"/>
                    <a:pt x="1937" y="1581"/>
                    <a:pt x="1937" y="1581"/>
                  </a:cubicBezTo>
                  <a:lnTo>
                    <a:pt x="1937" y="1589"/>
                  </a:lnTo>
                  <a:cubicBezTo>
                    <a:pt x="1937" y="1589"/>
                    <a:pt x="1937" y="1597"/>
                    <a:pt x="1937" y="1613"/>
                  </a:cubicBezTo>
                  <a:cubicBezTo>
                    <a:pt x="1937" y="1621"/>
                    <a:pt x="1937" y="1629"/>
                    <a:pt x="1937" y="1629"/>
                  </a:cubicBezTo>
                  <a:lnTo>
                    <a:pt x="1937" y="1629"/>
                  </a:lnTo>
                  <a:lnTo>
                    <a:pt x="1945" y="1621"/>
                  </a:lnTo>
                  <a:cubicBezTo>
                    <a:pt x="1953" y="1621"/>
                    <a:pt x="1961" y="1629"/>
                    <a:pt x="1961" y="1629"/>
                  </a:cubicBezTo>
                  <a:cubicBezTo>
                    <a:pt x="1969" y="1637"/>
                    <a:pt x="1969" y="1637"/>
                    <a:pt x="1969" y="1652"/>
                  </a:cubicBezTo>
                  <a:cubicBezTo>
                    <a:pt x="1969" y="1668"/>
                    <a:pt x="1945" y="1684"/>
                    <a:pt x="1921" y="1692"/>
                  </a:cubicBezTo>
                  <a:cubicBezTo>
                    <a:pt x="1914" y="1692"/>
                    <a:pt x="1906" y="1692"/>
                    <a:pt x="1906" y="1700"/>
                  </a:cubicBezTo>
                  <a:cubicBezTo>
                    <a:pt x="1898" y="1708"/>
                    <a:pt x="1906" y="1716"/>
                    <a:pt x="1906" y="1724"/>
                  </a:cubicBezTo>
                  <a:cubicBezTo>
                    <a:pt x="1914" y="1724"/>
                    <a:pt x="1914" y="1724"/>
                    <a:pt x="1914" y="1732"/>
                  </a:cubicBezTo>
                  <a:lnTo>
                    <a:pt x="1906" y="1739"/>
                  </a:lnTo>
                  <a:cubicBezTo>
                    <a:pt x="1890" y="1755"/>
                    <a:pt x="1882" y="1755"/>
                    <a:pt x="1890" y="1771"/>
                  </a:cubicBezTo>
                  <a:cubicBezTo>
                    <a:pt x="1906" y="1787"/>
                    <a:pt x="1906" y="1795"/>
                    <a:pt x="1906" y="1818"/>
                  </a:cubicBezTo>
                  <a:cubicBezTo>
                    <a:pt x="1906" y="1826"/>
                    <a:pt x="1898" y="1834"/>
                    <a:pt x="1898" y="1842"/>
                  </a:cubicBezTo>
                  <a:lnTo>
                    <a:pt x="1898" y="1842"/>
                  </a:lnTo>
                  <a:cubicBezTo>
                    <a:pt x="1898" y="1882"/>
                    <a:pt x="1898" y="1882"/>
                    <a:pt x="1914" y="1890"/>
                  </a:cubicBezTo>
                  <a:cubicBezTo>
                    <a:pt x="1914" y="1897"/>
                    <a:pt x="1914" y="1897"/>
                    <a:pt x="1914" y="1897"/>
                  </a:cubicBezTo>
                  <a:lnTo>
                    <a:pt x="1914" y="1897"/>
                  </a:lnTo>
                  <a:lnTo>
                    <a:pt x="1914" y="1905"/>
                  </a:lnTo>
                  <a:cubicBezTo>
                    <a:pt x="1906" y="1913"/>
                    <a:pt x="1890" y="1921"/>
                    <a:pt x="1858" y="1921"/>
                  </a:cubicBezTo>
                  <a:cubicBezTo>
                    <a:pt x="1834" y="1921"/>
                    <a:pt x="1795" y="1913"/>
                    <a:pt x="1763" y="1913"/>
                  </a:cubicBezTo>
                  <a:cubicBezTo>
                    <a:pt x="1739" y="1905"/>
                    <a:pt x="1716" y="1905"/>
                    <a:pt x="1708" y="1905"/>
                  </a:cubicBezTo>
                  <a:cubicBezTo>
                    <a:pt x="1700" y="1905"/>
                    <a:pt x="1692" y="1905"/>
                    <a:pt x="1692" y="1905"/>
                  </a:cubicBezTo>
                  <a:cubicBezTo>
                    <a:pt x="1684" y="1913"/>
                    <a:pt x="1684" y="1913"/>
                    <a:pt x="1684" y="1921"/>
                  </a:cubicBezTo>
                  <a:cubicBezTo>
                    <a:pt x="1684" y="1929"/>
                    <a:pt x="1684" y="1945"/>
                    <a:pt x="1700" y="1969"/>
                  </a:cubicBezTo>
                  <a:cubicBezTo>
                    <a:pt x="1716" y="1992"/>
                    <a:pt x="1716" y="2024"/>
                    <a:pt x="1708" y="2056"/>
                  </a:cubicBezTo>
                  <a:cubicBezTo>
                    <a:pt x="1708" y="2063"/>
                    <a:pt x="1708" y="2079"/>
                    <a:pt x="1708" y="2087"/>
                  </a:cubicBezTo>
                  <a:cubicBezTo>
                    <a:pt x="1708" y="2111"/>
                    <a:pt x="1700" y="2119"/>
                    <a:pt x="1684" y="2119"/>
                  </a:cubicBezTo>
                  <a:close/>
                  <a:moveTo>
                    <a:pt x="1605" y="2016"/>
                  </a:moveTo>
                  <a:lnTo>
                    <a:pt x="1605" y="2016"/>
                  </a:lnTo>
                  <a:lnTo>
                    <a:pt x="1605" y="2016"/>
                  </a:lnTo>
                  <a:cubicBezTo>
                    <a:pt x="1605" y="2016"/>
                    <a:pt x="1613" y="2024"/>
                    <a:pt x="1629" y="2048"/>
                  </a:cubicBezTo>
                  <a:cubicBezTo>
                    <a:pt x="1629" y="2056"/>
                    <a:pt x="1629" y="2063"/>
                    <a:pt x="1629" y="2071"/>
                  </a:cubicBezTo>
                  <a:cubicBezTo>
                    <a:pt x="1629" y="2095"/>
                    <a:pt x="1629" y="2111"/>
                    <a:pt x="1653" y="2111"/>
                  </a:cubicBezTo>
                  <a:cubicBezTo>
                    <a:pt x="1653" y="2111"/>
                    <a:pt x="1661" y="2111"/>
                    <a:pt x="1668" y="2111"/>
                  </a:cubicBezTo>
                  <a:cubicBezTo>
                    <a:pt x="1668" y="2111"/>
                    <a:pt x="1676" y="2111"/>
                    <a:pt x="1684" y="2111"/>
                  </a:cubicBezTo>
                  <a:cubicBezTo>
                    <a:pt x="1692" y="2111"/>
                    <a:pt x="1700" y="2111"/>
                    <a:pt x="1700" y="2087"/>
                  </a:cubicBezTo>
                  <a:cubicBezTo>
                    <a:pt x="1700" y="2079"/>
                    <a:pt x="1700" y="2063"/>
                    <a:pt x="1700" y="2048"/>
                  </a:cubicBezTo>
                  <a:cubicBezTo>
                    <a:pt x="1708" y="2024"/>
                    <a:pt x="1708" y="1992"/>
                    <a:pt x="1692" y="1969"/>
                  </a:cubicBezTo>
                  <a:cubicBezTo>
                    <a:pt x="1676" y="1945"/>
                    <a:pt x="1676" y="1929"/>
                    <a:pt x="1676" y="1921"/>
                  </a:cubicBezTo>
                  <a:cubicBezTo>
                    <a:pt x="1676" y="1913"/>
                    <a:pt x="1684" y="1905"/>
                    <a:pt x="1692" y="1897"/>
                  </a:cubicBezTo>
                  <a:cubicBezTo>
                    <a:pt x="1692" y="1897"/>
                    <a:pt x="1700" y="1897"/>
                    <a:pt x="1708" y="1897"/>
                  </a:cubicBezTo>
                  <a:cubicBezTo>
                    <a:pt x="1716" y="1897"/>
                    <a:pt x="1739" y="1897"/>
                    <a:pt x="1763" y="1905"/>
                  </a:cubicBezTo>
                  <a:cubicBezTo>
                    <a:pt x="1795" y="1913"/>
                    <a:pt x="1834" y="1913"/>
                    <a:pt x="1858" y="1913"/>
                  </a:cubicBezTo>
                  <a:cubicBezTo>
                    <a:pt x="1882" y="1913"/>
                    <a:pt x="1898" y="1913"/>
                    <a:pt x="1906" y="1905"/>
                  </a:cubicBezTo>
                  <a:cubicBezTo>
                    <a:pt x="1906" y="1897"/>
                    <a:pt x="1906" y="1897"/>
                    <a:pt x="1906" y="1897"/>
                  </a:cubicBezTo>
                  <a:cubicBezTo>
                    <a:pt x="1890" y="1882"/>
                    <a:pt x="1890" y="1874"/>
                    <a:pt x="1890" y="1842"/>
                  </a:cubicBezTo>
                  <a:lnTo>
                    <a:pt x="1890" y="1842"/>
                  </a:lnTo>
                  <a:cubicBezTo>
                    <a:pt x="1890" y="1826"/>
                    <a:pt x="1898" y="1826"/>
                    <a:pt x="1898" y="1818"/>
                  </a:cubicBezTo>
                  <a:cubicBezTo>
                    <a:pt x="1898" y="1795"/>
                    <a:pt x="1898" y="1795"/>
                    <a:pt x="1890" y="1771"/>
                  </a:cubicBezTo>
                  <a:cubicBezTo>
                    <a:pt x="1874" y="1755"/>
                    <a:pt x="1890" y="1747"/>
                    <a:pt x="1898" y="1739"/>
                  </a:cubicBezTo>
                  <a:cubicBezTo>
                    <a:pt x="1898" y="1732"/>
                    <a:pt x="1906" y="1732"/>
                    <a:pt x="1906" y="1732"/>
                  </a:cubicBezTo>
                  <a:cubicBezTo>
                    <a:pt x="1906" y="1724"/>
                    <a:pt x="1906" y="1724"/>
                    <a:pt x="1906" y="1724"/>
                  </a:cubicBezTo>
                  <a:cubicBezTo>
                    <a:pt x="1898" y="1716"/>
                    <a:pt x="1890" y="1708"/>
                    <a:pt x="1898" y="1700"/>
                  </a:cubicBezTo>
                  <a:cubicBezTo>
                    <a:pt x="1898" y="1692"/>
                    <a:pt x="1906" y="1684"/>
                    <a:pt x="1921" y="1684"/>
                  </a:cubicBezTo>
                  <a:cubicBezTo>
                    <a:pt x="1945" y="1676"/>
                    <a:pt x="1961" y="1660"/>
                    <a:pt x="1961" y="1645"/>
                  </a:cubicBezTo>
                  <a:lnTo>
                    <a:pt x="1961" y="1637"/>
                  </a:lnTo>
                  <a:cubicBezTo>
                    <a:pt x="1953" y="1629"/>
                    <a:pt x="1945" y="1629"/>
                    <a:pt x="1937" y="1637"/>
                  </a:cubicBezTo>
                  <a:cubicBezTo>
                    <a:pt x="1937" y="1637"/>
                    <a:pt x="1937" y="1637"/>
                    <a:pt x="1929" y="1637"/>
                  </a:cubicBezTo>
                  <a:cubicBezTo>
                    <a:pt x="1929" y="1637"/>
                    <a:pt x="1929" y="1637"/>
                    <a:pt x="1929" y="1629"/>
                  </a:cubicBezTo>
                  <a:cubicBezTo>
                    <a:pt x="1929" y="1629"/>
                    <a:pt x="1929" y="1621"/>
                    <a:pt x="1929" y="1613"/>
                  </a:cubicBezTo>
                  <a:cubicBezTo>
                    <a:pt x="1929" y="1597"/>
                    <a:pt x="1929" y="1597"/>
                    <a:pt x="1929" y="1589"/>
                  </a:cubicBezTo>
                  <a:cubicBezTo>
                    <a:pt x="1929" y="1581"/>
                    <a:pt x="1929" y="1581"/>
                    <a:pt x="1937" y="1573"/>
                  </a:cubicBezTo>
                  <a:cubicBezTo>
                    <a:pt x="1953" y="1566"/>
                    <a:pt x="1969" y="1557"/>
                    <a:pt x="1977" y="1550"/>
                  </a:cubicBezTo>
                  <a:cubicBezTo>
                    <a:pt x="1977" y="1542"/>
                    <a:pt x="1977" y="1542"/>
                    <a:pt x="1969" y="1534"/>
                  </a:cubicBezTo>
                  <a:cubicBezTo>
                    <a:pt x="1961" y="1526"/>
                    <a:pt x="1953" y="1526"/>
                    <a:pt x="1945" y="1518"/>
                  </a:cubicBezTo>
                  <a:cubicBezTo>
                    <a:pt x="1937" y="1518"/>
                    <a:pt x="1937" y="1518"/>
                    <a:pt x="1937" y="1518"/>
                  </a:cubicBezTo>
                  <a:cubicBezTo>
                    <a:pt x="1929" y="1518"/>
                    <a:pt x="1921" y="1510"/>
                    <a:pt x="1921" y="1502"/>
                  </a:cubicBezTo>
                  <a:cubicBezTo>
                    <a:pt x="1921" y="1502"/>
                    <a:pt x="1921" y="1494"/>
                    <a:pt x="1937" y="1486"/>
                  </a:cubicBezTo>
                  <a:cubicBezTo>
                    <a:pt x="1937" y="1479"/>
                    <a:pt x="1945" y="1479"/>
                    <a:pt x="1953" y="1479"/>
                  </a:cubicBezTo>
                  <a:cubicBezTo>
                    <a:pt x="1961" y="1479"/>
                    <a:pt x="1969" y="1479"/>
                    <a:pt x="1977" y="1463"/>
                  </a:cubicBezTo>
                  <a:cubicBezTo>
                    <a:pt x="1977" y="1455"/>
                    <a:pt x="1977" y="1447"/>
                    <a:pt x="1977" y="1439"/>
                  </a:cubicBezTo>
                  <a:cubicBezTo>
                    <a:pt x="1977" y="1439"/>
                    <a:pt x="1969" y="1439"/>
                    <a:pt x="1961" y="1439"/>
                  </a:cubicBezTo>
                  <a:cubicBezTo>
                    <a:pt x="1961" y="1439"/>
                    <a:pt x="1961" y="1439"/>
                    <a:pt x="1953" y="1439"/>
                  </a:cubicBezTo>
                  <a:lnTo>
                    <a:pt x="1945" y="1439"/>
                  </a:lnTo>
                  <a:cubicBezTo>
                    <a:pt x="1945" y="1439"/>
                    <a:pt x="1937" y="1439"/>
                    <a:pt x="1937" y="1431"/>
                  </a:cubicBezTo>
                  <a:cubicBezTo>
                    <a:pt x="1937" y="1431"/>
                    <a:pt x="1937" y="1423"/>
                    <a:pt x="1945" y="1423"/>
                  </a:cubicBezTo>
                  <a:cubicBezTo>
                    <a:pt x="1953" y="1415"/>
                    <a:pt x="1961" y="1415"/>
                    <a:pt x="1969" y="1407"/>
                  </a:cubicBezTo>
                  <a:cubicBezTo>
                    <a:pt x="1977" y="1407"/>
                    <a:pt x="1985" y="1407"/>
                    <a:pt x="1992" y="1399"/>
                  </a:cubicBezTo>
                  <a:lnTo>
                    <a:pt x="1992" y="1392"/>
                  </a:lnTo>
                  <a:cubicBezTo>
                    <a:pt x="2001" y="1384"/>
                    <a:pt x="2008" y="1376"/>
                    <a:pt x="2008" y="1376"/>
                  </a:cubicBezTo>
                  <a:cubicBezTo>
                    <a:pt x="2008" y="1368"/>
                    <a:pt x="2001" y="1368"/>
                    <a:pt x="1992" y="1368"/>
                  </a:cubicBezTo>
                  <a:cubicBezTo>
                    <a:pt x="1985" y="1360"/>
                    <a:pt x="1977" y="1360"/>
                    <a:pt x="1969" y="1360"/>
                  </a:cubicBezTo>
                  <a:cubicBezTo>
                    <a:pt x="1961" y="1352"/>
                    <a:pt x="1953" y="1352"/>
                    <a:pt x="1953" y="1352"/>
                  </a:cubicBezTo>
                  <a:cubicBezTo>
                    <a:pt x="1953" y="1344"/>
                    <a:pt x="1961" y="1344"/>
                    <a:pt x="1961" y="1344"/>
                  </a:cubicBezTo>
                  <a:cubicBezTo>
                    <a:pt x="1969" y="1336"/>
                    <a:pt x="1992" y="1328"/>
                    <a:pt x="2008" y="1328"/>
                  </a:cubicBezTo>
                  <a:cubicBezTo>
                    <a:pt x="2008" y="1328"/>
                    <a:pt x="2008" y="1328"/>
                    <a:pt x="2016" y="1328"/>
                  </a:cubicBezTo>
                  <a:cubicBezTo>
                    <a:pt x="2024" y="1328"/>
                    <a:pt x="2024" y="1328"/>
                    <a:pt x="2032" y="1328"/>
                  </a:cubicBezTo>
                  <a:lnTo>
                    <a:pt x="2032" y="1328"/>
                  </a:lnTo>
                  <a:lnTo>
                    <a:pt x="2032" y="1328"/>
                  </a:lnTo>
                  <a:cubicBezTo>
                    <a:pt x="2024" y="1313"/>
                    <a:pt x="2016" y="1305"/>
                    <a:pt x="2016" y="1297"/>
                  </a:cubicBezTo>
                  <a:cubicBezTo>
                    <a:pt x="2024" y="1297"/>
                    <a:pt x="2024" y="1289"/>
                    <a:pt x="2032" y="1289"/>
                  </a:cubicBezTo>
                  <a:cubicBezTo>
                    <a:pt x="2040" y="1289"/>
                    <a:pt x="2040" y="1289"/>
                    <a:pt x="2040" y="1289"/>
                  </a:cubicBezTo>
                  <a:cubicBezTo>
                    <a:pt x="2048" y="1289"/>
                    <a:pt x="2056" y="1289"/>
                    <a:pt x="2056" y="1289"/>
                  </a:cubicBezTo>
                  <a:lnTo>
                    <a:pt x="2056" y="1289"/>
                  </a:lnTo>
                  <a:cubicBezTo>
                    <a:pt x="2056" y="1281"/>
                    <a:pt x="2064" y="1281"/>
                    <a:pt x="2072" y="1281"/>
                  </a:cubicBezTo>
                  <a:cubicBezTo>
                    <a:pt x="2079" y="1273"/>
                    <a:pt x="2087" y="1273"/>
                    <a:pt x="2087" y="1265"/>
                  </a:cubicBezTo>
                  <a:lnTo>
                    <a:pt x="2087" y="1265"/>
                  </a:lnTo>
                  <a:cubicBezTo>
                    <a:pt x="2079" y="1257"/>
                    <a:pt x="2072" y="1257"/>
                    <a:pt x="2072" y="1257"/>
                  </a:cubicBezTo>
                  <a:cubicBezTo>
                    <a:pt x="2064" y="1249"/>
                    <a:pt x="2064" y="1249"/>
                    <a:pt x="2056" y="1249"/>
                  </a:cubicBezTo>
                  <a:lnTo>
                    <a:pt x="2056" y="1249"/>
                  </a:lnTo>
                  <a:cubicBezTo>
                    <a:pt x="2024" y="1249"/>
                    <a:pt x="1953" y="1249"/>
                    <a:pt x="1929" y="1233"/>
                  </a:cubicBezTo>
                  <a:cubicBezTo>
                    <a:pt x="1906" y="1218"/>
                    <a:pt x="1906" y="1194"/>
                    <a:pt x="1914" y="1170"/>
                  </a:cubicBezTo>
                  <a:cubicBezTo>
                    <a:pt x="1921" y="1155"/>
                    <a:pt x="1921" y="1146"/>
                    <a:pt x="1914" y="1139"/>
                  </a:cubicBezTo>
                  <a:cubicBezTo>
                    <a:pt x="1906" y="1131"/>
                    <a:pt x="1890" y="1107"/>
                    <a:pt x="1874" y="1091"/>
                  </a:cubicBezTo>
                  <a:cubicBezTo>
                    <a:pt x="1866" y="1075"/>
                    <a:pt x="1866" y="1067"/>
                    <a:pt x="1858" y="1060"/>
                  </a:cubicBezTo>
                  <a:cubicBezTo>
                    <a:pt x="1842" y="1044"/>
                    <a:pt x="1834" y="1036"/>
                    <a:pt x="1819" y="1028"/>
                  </a:cubicBezTo>
                  <a:cubicBezTo>
                    <a:pt x="1811" y="1028"/>
                    <a:pt x="1803" y="1020"/>
                    <a:pt x="1795" y="1020"/>
                  </a:cubicBezTo>
                  <a:cubicBezTo>
                    <a:pt x="1771" y="1004"/>
                    <a:pt x="1779" y="980"/>
                    <a:pt x="1779" y="957"/>
                  </a:cubicBezTo>
                  <a:cubicBezTo>
                    <a:pt x="1779" y="949"/>
                    <a:pt x="1779" y="941"/>
                    <a:pt x="1779" y="933"/>
                  </a:cubicBezTo>
                  <a:cubicBezTo>
                    <a:pt x="1771" y="917"/>
                    <a:pt x="1724" y="854"/>
                    <a:pt x="1700" y="830"/>
                  </a:cubicBezTo>
                  <a:cubicBezTo>
                    <a:pt x="1692" y="830"/>
                    <a:pt x="1692" y="830"/>
                    <a:pt x="1684" y="822"/>
                  </a:cubicBezTo>
                  <a:cubicBezTo>
                    <a:pt x="1661" y="807"/>
                    <a:pt x="1637" y="791"/>
                    <a:pt x="1597" y="759"/>
                  </a:cubicBezTo>
                  <a:cubicBezTo>
                    <a:pt x="1558" y="728"/>
                    <a:pt x="1550" y="704"/>
                    <a:pt x="1542" y="688"/>
                  </a:cubicBezTo>
                  <a:cubicBezTo>
                    <a:pt x="1534" y="680"/>
                    <a:pt x="1534" y="672"/>
                    <a:pt x="1526" y="656"/>
                  </a:cubicBezTo>
                  <a:cubicBezTo>
                    <a:pt x="1502" y="633"/>
                    <a:pt x="1479" y="625"/>
                    <a:pt x="1447" y="617"/>
                  </a:cubicBezTo>
                  <a:cubicBezTo>
                    <a:pt x="1415" y="601"/>
                    <a:pt x="1392" y="593"/>
                    <a:pt x="1360" y="546"/>
                  </a:cubicBezTo>
                  <a:cubicBezTo>
                    <a:pt x="1328" y="506"/>
                    <a:pt x="1313" y="498"/>
                    <a:pt x="1265" y="482"/>
                  </a:cubicBezTo>
                  <a:cubicBezTo>
                    <a:pt x="1210" y="459"/>
                    <a:pt x="1162" y="388"/>
                    <a:pt x="1123" y="324"/>
                  </a:cubicBezTo>
                  <a:cubicBezTo>
                    <a:pt x="1115" y="316"/>
                    <a:pt x="1115" y="301"/>
                    <a:pt x="1107" y="293"/>
                  </a:cubicBezTo>
                  <a:cubicBezTo>
                    <a:pt x="1091" y="261"/>
                    <a:pt x="1084" y="245"/>
                    <a:pt x="1068" y="245"/>
                  </a:cubicBezTo>
                  <a:cubicBezTo>
                    <a:pt x="1060" y="245"/>
                    <a:pt x="1052" y="245"/>
                    <a:pt x="1044" y="253"/>
                  </a:cubicBezTo>
                  <a:cubicBezTo>
                    <a:pt x="1036" y="253"/>
                    <a:pt x="1028" y="253"/>
                    <a:pt x="1020" y="253"/>
                  </a:cubicBezTo>
                  <a:cubicBezTo>
                    <a:pt x="1012" y="253"/>
                    <a:pt x="1004" y="253"/>
                    <a:pt x="1004" y="245"/>
                  </a:cubicBezTo>
                  <a:cubicBezTo>
                    <a:pt x="989" y="229"/>
                    <a:pt x="949" y="198"/>
                    <a:pt x="925" y="182"/>
                  </a:cubicBezTo>
                  <a:cubicBezTo>
                    <a:pt x="917" y="182"/>
                    <a:pt x="917" y="182"/>
                    <a:pt x="909" y="174"/>
                  </a:cubicBezTo>
                  <a:cubicBezTo>
                    <a:pt x="894" y="166"/>
                    <a:pt x="902" y="135"/>
                    <a:pt x="902" y="103"/>
                  </a:cubicBezTo>
                  <a:cubicBezTo>
                    <a:pt x="902" y="95"/>
                    <a:pt x="902" y="95"/>
                    <a:pt x="902" y="95"/>
                  </a:cubicBezTo>
                  <a:cubicBezTo>
                    <a:pt x="902" y="63"/>
                    <a:pt x="941" y="48"/>
                    <a:pt x="957" y="32"/>
                  </a:cubicBezTo>
                  <a:cubicBezTo>
                    <a:pt x="965" y="24"/>
                    <a:pt x="965" y="24"/>
                    <a:pt x="965" y="24"/>
                  </a:cubicBezTo>
                  <a:cubicBezTo>
                    <a:pt x="973" y="24"/>
                    <a:pt x="973" y="24"/>
                    <a:pt x="973" y="8"/>
                  </a:cubicBezTo>
                  <a:cubicBezTo>
                    <a:pt x="965" y="16"/>
                    <a:pt x="949" y="16"/>
                    <a:pt x="941" y="16"/>
                  </a:cubicBezTo>
                  <a:cubicBezTo>
                    <a:pt x="917" y="16"/>
                    <a:pt x="799" y="32"/>
                    <a:pt x="617" y="48"/>
                  </a:cubicBezTo>
                  <a:cubicBezTo>
                    <a:pt x="451" y="71"/>
                    <a:pt x="245" y="95"/>
                    <a:pt x="8" y="119"/>
                  </a:cubicBezTo>
                  <a:cubicBezTo>
                    <a:pt x="372" y="1241"/>
                    <a:pt x="372" y="1241"/>
                    <a:pt x="372" y="1241"/>
                  </a:cubicBezTo>
                  <a:cubicBezTo>
                    <a:pt x="372" y="1241"/>
                    <a:pt x="396" y="1249"/>
                    <a:pt x="411" y="1265"/>
                  </a:cubicBezTo>
                  <a:cubicBezTo>
                    <a:pt x="419" y="1273"/>
                    <a:pt x="419" y="1281"/>
                    <a:pt x="419" y="1289"/>
                  </a:cubicBezTo>
                  <a:cubicBezTo>
                    <a:pt x="419" y="1297"/>
                    <a:pt x="411" y="1313"/>
                    <a:pt x="419" y="1320"/>
                  </a:cubicBezTo>
                  <a:cubicBezTo>
                    <a:pt x="419" y="1336"/>
                    <a:pt x="427" y="1344"/>
                    <a:pt x="435" y="1344"/>
                  </a:cubicBezTo>
                  <a:cubicBezTo>
                    <a:pt x="435" y="1352"/>
                    <a:pt x="443" y="1352"/>
                    <a:pt x="443" y="1368"/>
                  </a:cubicBezTo>
                  <a:cubicBezTo>
                    <a:pt x="443" y="1392"/>
                    <a:pt x="435" y="1407"/>
                    <a:pt x="419" y="1415"/>
                  </a:cubicBezTo>
                  <a:cubicBezTo>
                    <a:pt x="411" y="1423"/>
                    <a:pt x="411" y="1423"/>
                    <a:pt x="411" y="1423"/>
                  </a:cubicBezTo>
                  <a:cubicBezTo>
                    <a:pt x="404" y="1431"/>
                    <a:pt x="388" y="1431"/>
                    <a:pt x="388" y="1439"/>
                  </a:cubicBezTo>
                  <a:cubicBezTo>
                    <a:pt x="388" y="1447"/>
                    <a:pt x="388" y="1447"/>
                    <a:pt x="396" y="1455"/>
                  </a:cubicBezTo>
                  <a:cubicBezTo>
                    <a:pt x="404" y="1471"/>
                    <a:pt x="411" y="1518"/>
                    <a:pt x="396" y="1534"/>
                  </a:cubicBezTo>
                  <a:cubicBezTo>
                    <a:pt x="380" y="1542"/>
                    <a:pt x="364" y="1605"/>
                    <a:pt x="380" y="1621"/>
                  </a:cubicBezTo>
                  <a:lnTo>
                    <a:pt x="388" y="1629"/>
                  </a:lnTo>
                  <a:cubicBezTo>
                    <a:pt x="404" y="1645"/>
                    <a:pt x="427" y="1676"/>
                    <a:pt x="427" y="1700"/>
                  </a:cubicBezTo>
                  <a:cubicBezTo>
                    <a:pt x="427" y="1716"/>
                    <a:pt x="427" y="1739"/>
                    <a:pt x="427" y="1771"/>
                  </a:cubicBezTo>
                  <a:cubicBezTo>
                    <a:pt x="419" y="1803"/>
                    <a:pt x="411" y="1834"/>
                    <a:pt x="419" y="1850"/>
                  </a:cubicBezTo>
                  <a:cubicBezTo>
                    <a:pt x="419" y="1858"/>
                    <a:pt x="427" y="1874"/>
                    <a:pt x="435" y="1890"/>
                  </a:cubicBezTo>
                  <a:cubicBezTo>
                    <a:pt x="451" y="1921"/>
                    <a:pt x="467" y="1961"/>
                    <a:pt x="467" y="1977"/>
                  </a:cubicBezTo>
                  <a:cubicBezTo>
                    <a:pt x="506" y="2032"/>
                    <a:pt x="546" y="2095"/>
                    <a:pt x="554" y="2103"/>
                  </a:cubicBezTo>
                  <a:cubicBezTo>
                    <a:pt x="569" y="2103"/>
                    <a:pt x="1589" y="2016"/>
                    <a:pt x="1605" y="2016"/>
                  </a:cubicBezTo>
                  <a:close/>
                </a:path>
              </a:pathLst>
            </a:custGeom>
            <a:solidFill>
              <a:schemeClr val="accent6"/>
            </a:solidFill>
            <a:ln>
              <a:solidFill>
                <a:schemeClr val="bg2"/>
              </a:solidFill>
            </a:ln>
            <a:effectLst/>
          </p:spPr>
          <p:txBody>
            <a:bodyPr wrap="none" anchor="ctr"/>
            <a:lstStyle/>
            <a:p>
              <a:endParaRPr lang="en-US"/>
            </a:p>
          </p:txBody>
        </p:sp>
        <p:sp>
          <p:nvSpPr>
            <p:cNvPr id="85" name="Freeform 412"/>
            <p:cNvSpPr>
              <a:spLocks noChangeArrowheads="1"/>
            </p:cNvSpPr>
            <p:nvPr/>
          </p:nvSpPr>
          <p:spPr bwMode="auto">
            <a:xfrm>
              <a:off x="13964782" y="7033454"/>
              <a:ext cx="758412" cy="1240828"/>
            </a:xfrm>
            <a:custGeom>
              <a:avLst/>
              <a:gdLst>
                <a:gd name="T0" fmla="*/ 1399 w 1440"/>
                <a:gd name="T1" fmla="*/ 1581 h 2357"/>
                <a:gd name="T2" fmla="*/ 1399 w 1440"/>
                <a:gd name="T3" fmla="*/ 1581 h 2357"/>
                <a:gd name="T4" fmla="*/ 1344 w 1440"/>
                <a:gd name="T5" fmla="*/ 1502 h 2357"/>
                <a:gd name="T6" fmla="*/ 1360 w 1440"/>
                <a:gd name="T7" fmla="*/ 1407 h 2357"/>
                <a:gd name="T8" fmla="*/ 1360 w 1440"/>
                <a:gd name="T9" fmla="*/ 1336 h 2357"/>
                <a:gd name="T10" fmla="*/ 1383 w 1440"/>
                <a:gd name="T11" fmla="*/ 1296 h 2357"/>
                <a:gd name="T12" fmla="*/ 1415 w 1440"/>
                <a:gd name="T13" fmla="*/ 1249 h 2357"/>
                <a:gd name="T14" fmla="*/ 1383 w 1440"/>
                <a:gd name="T15" fmla="*/ 1209 h 2357"/>
                <a:gd name="T16" fmla="*/ 1376 w 1440"/>
                <a:gd name="T17" fmla="*/ 1146 h 2357"/>
                <a:gd name="T18" fmla="*/ 1336 w 1440"/>
                <a:gd name="T19" fmla="*/ 1130 h 2357"/>
                <a:gd name="T20" fmla="*/ 980 w 1440"/>
                <a:gd name="T21" fmla="*/ 0 h 2357"/>
                <a:gd name="T22" fmla="*/ 0 w 1440"/>
                <a:gd name="T23" fmla="*/ 95 h 2357"/>
                <a:gd name="T24" fmla="*/ 24 w 1440"/>
                <a:gd name="T25" fmla="*/ 134 h 2357"/>
                <a:gd name="T26" fmla="*/ 40 w 1440"/>
                <a:gd name="T27" fmla="*/ 182 h 2357"/>
                <a:gd name="T28" fmla="*/ 24 w 1440"/>
                <a:gd name="T29" fmla="*/ 1636 h 2357"/>
                <a:gd name="T30" fmla="*/ 111 w 1440"/>
                <a:gd name="T31" fmla="*/ 2300 h 2357"/>
                <a:gd name="T32" fmla="*/ 190 w 1440"/>
                <a:gd name="T33" fmla="*/ 2292 h 2357"/>
                <a:gd name="T34" fmla="*/ 229 w 1440"/>
                <a:gd name="T35" fmla="*/ 2261 h 2357"/>
                <a:gd name="T36" fmla="*/ 245 w 1440"/>
                <a:gd name="T37" fmla="*/ 2134 h 2357"/>
                <a:gd name="T38" fmla="*/ 308 w 1440"/>
                <a:gd name="T39" fmla="*/ 2166 h 2357"/>
                <a:gd name="T40" fmla="*/ 285 w 1440"/>
                <a:gd name="T41" fmla="*/ 2229 h 2357"/>
                <a:gd name="T42" fmla="*/ 356 w 1440"/>
                <a:gd name="T43" fmla="*/ 2284 h 2357"/>
                <a:gd name="T44" fmla="*/ 332 w 1440"/>
                <a:gd name="T45" fmla="*/ 2324 h 2357"/>
                <a:gd name="T46" fmla="*/ 277 w 1440"/>
                <a:gd name="T47" fmla="*/ 2348 h 2357"/>
                <a:gd name="T48" fmla="*/ 371 w 1440"/>
                <a:gd name="T49" fmla="*/ 2340 h 2357"/>
                <a:gd name="T50" fmla="*/ 443 w 1440"/>
                <a:gd name="T51" fmla="*/ 2316 h 2357"/>
                <a:gd name="T52" fmla="*/ 474 w 1440"/>
                <a:gd name="T53" fmla="*/ 2277 h 2357"/>
                <a:gd name="T54" fmla="*/ 490 w 1440"/>
                <a:gd name="T55" fmla="*/ 2292 h 2357"/>
                <a:gd name="T56" fmla="*/ 514 w 1440"/>
                <a:gd name="T57" fmla="*/ 2229 h 2357"/>
                <a:gd name="T58" fmla="*/ 490 w 1440"/>
                <a:gd name="T59" fmla="*/ 2158 h 2357"/>
                <a:gd name="T60" fmla="*/ 482 w 1440"/>
                <a:gd name="T61" fmla="*/ 2095 h 2357"/>
                <a:gd name="T62" fmla="*/ 411 w 1440"/>
                <a:gd name="T63" fmla="*/ 2008 h 2357"/>
                <a:gd name="T64" fmla="*/ 1439 w 1440"/>
                <a:gd name="T65" fmla="*/ 1858 h 2357"/>
                <a:gd name="T66" fmla="*/ 1383 w 1440"/>
                <a:gd name="T67" fmla="*/ 1731 h 2357"/>
                <a:gd name="T68" fmla="*/ 1399 w 1440"/>
                <a:gd name="T69" fmla="*/ 1581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2357">
                  <a:moveTo>
                    <a:pt x="1399" y="1581"/>
                  </a:moveTo>
                  <a:lnTo>
                    <a:pt x="1399" y="1581"/>
                  </a:lnTo>
                  <a:cubicBezTo>
                    <a:pt x="1399" y="1549"/>
                    <a:pt x="1360" y="1518"/>
                    <a:pt x="1344" y="1502"/>
                  </a:cubicBezTo>
                  <a:cubicBezTo>
                    <a:pt x="1336" y="1486"/>
                    <a:pt x="1344" y="1423"/>
                    <a:pt x="1360" y="1407"/>
                  </a:cubicBezTo>
                  <a:cubicBezTo>
                    <a:pt x="1376" y="1391"/>
                    <a:pt x="1376" y="1352"/>
                    <a:pt x="1360" y="1336"/>
                  </a:cubicBezTo>
                  <a:cubicBezTo>
                    <a:pt x="1352" y="1320"/>
                    <a:pt x="1368" y="1304"/>
                    <a:pt x="1383" y="1296"/>
                  </a:cubicBezTo>
                  <a:cubicBezTo>
                    <a:pt x="1407" y="1288"/>
                    <a:pt x="1415" y="1273"/>
                    <a:pt x="1415" y="1249"/>
                  </a:cubicBezTo>
                  <a:cubicBezTo>
                    <a:pt x="1415" y="1225"/>
                    <a:pt x="1399" y="1233"/>
                    <a:pt x="1383" y="1209"/>
                  </a:cubicBezTo>
                  <a:cubicBezTo>
                    <a:pt x="1376" y="1178"/>
                    <a:pt x="1391" y="1154"/>
                    <a:pt x="1376" y="1146"/>
                  </a:cubicBezTo>
                  <a:cubicBezTo>
                    <a:pt x="1368" y="1138"/>
                    <a:pt x="1336" y="1130"/>
                    <a:pt x="1336" y="1130"/>
                  </a:cubicBezTo>
                  <a:cubicBezTo>
                    <a:pt x="980" y="0"/>
                    <a:pt x="980" y="0"/>
                    <a:pt x="980" y="0"/>
                  </a:cubicBezTo>
                  <a:cubicBezTo>
                    <a:pt x="672" y="31"/>
                    <a:pt x="324" y="71"/>
                    <a:pt x="0" y="95"/>
                  </a:cubicBezTo>
                  <a:cubicBezTo>
                    <a:pt x="8" y="110"/>
                    <a:pt x="16" y="126"/>
                    <a:pt x="24" y="134"/>
                  </a:cubicBezTo>
                  <a:cubicBezTo>
                    <a:pt x="55" y="158"/>
                    <a:pt x="40" y="166"/>
                    <a:pt x="40" y="182"/>
                  </a:cubicBezTo>
                  <a:cubicBezTo>
                    <a:pt x="40" y="197"/>
                    <a:pt x="24" y="1636"/>
                    <a:pt x="24" y="1636"/>
                  </a:cubicBezTo>
                  <a:cubicBezTo>
                    <a:pt x="111" y="2300"/>
                    <a:pt x="111" y="2300"/>
                    <a:pt x="111" y="2300"/>
                  </a:cubicBezTo>
                  <a:cubicBezTo>
                    <a:pt x="134" y="2292"/>
                    <a:pt x="158" y="2284"/>
                    <a:pt x="190" y="2292"/>
                  </a:cubicBezTo>
                  <a:cubicBezTo>
                    <a:pt x="237" y="2300"/>
                    <a:pt x="229" y="2300"/>
                    <a:pt x="229" y="2261"/>
                  </a:cubicBezTo>
                  <a:cubicBezTo>
                    <a:pt x="229" y="2229"/>
                    <a:pt x="221" y="2142"/>
                    <a:pt x="245" y="2134"/>
                  </a:cubicBezTo>
                  <a:cubicBezTo>
                    <a:pt x="269" y="2118"/>
                    <a:pt x="316" y="2134"/>
                    <a:pt x="308" y="2166"/>
                  </a:cubicBezTo>
                  <a:cubicBezTo>
                    <a:pt x="300" y="2197"/>
                    <a:pt x="269" y="2205"/>
                    <a:pt x="285" y="2229"/>
                  </a:cubicBezTo>
                  <a:cubicBezTo>
                    <a:pt x="308" y="2253"/>
                    <a:pt x="356" y="2253"/>
                    <a:pt x="356" y="2284"/>
                  </a:cubicBezTo>
                  <a:cubicBezTo>
                    <a:pt x="356" y="2308"/>
                    <a:pt x="380" y="2316"/>
                    <a:pt x="332" y="2324"/>
                  </a:cubicBezTo>
                  <a:cubicBezTo>
                    <a:pt x="293" y="2332"/>
                    <a:pt x="253" y="2340"/>
                    <a:pt x="277" y="2348"/>
                  </a:cubicBezTo>
                  <a:cubicBezTo>
                    <a:pt x="308" y="2356"/>
                    <a:pt x="324" y="2348"/>
                    <a:pt x="371" y="2340"/>
                  </a:cubicBezTo>
                  <a:cubicBezTo>
                    <a:pt x="411" y="2332"/>
                    <a:pt x="427" y="2348"/>
                    <a:pt x="443" y="2316"/>
                  </a:cubicBezTo>
                  <a:cubicBezTo>
                    <a:pt x="458" y="2277"/>
                    <a:pt x="458" y="2261"/>
                    <a:pt x="474" y="2277"/>
                  </a:cubicBezTo>
                  <a:cubicBezTo>
                    <a:pt x="482" y="2284"/>
                    <a:pt x="490" y="2284"/>
                    <a:pt x="490" y="2292"/>
                  </a:cubicBezTo>
                  <a:cubicBezTo>
                    <a:pt x="506" y="2269"/>
                    <a:pt x="522" y="2237"/>
                    <a:pt x="514" y="2229"/>
                  </a:cubicBezTo>
                  <a:cubicBezTo>
                    <a:pt x="514" y="2213"/>
                    <a:pt x="482" y="2182"/>
                    <a:pt x="490" y="2158"/>
                  </a:cubicBezTo>
                  <a:cubicBezTo>
                    <a:pt x="498" y="2134"/>
                    <a:pt x="514" y="2118"/>
                    <a:pt x="482" y="2095"/>
                  </a:cubicBezTo>
                  <a:cubicBezTo>
                    <a:pt x="451" y="2071"/>
                    <a:pt x="387" y="2031"/>
                    <a:pt x="411" y="2008"/>
                  </a:cubicBezTo>
                  <a:cubicBezTo>
                    <a:pt x="427" y="1976"/>
                    <a:pt x="1439" y="1858"/>
                    <a:pt x="1439" y="1858"/>
                  </a:cubicBezTo>
                  <a:cubicBezTo>
                    <a:pt x="1439" y="1834"/>
                    <a:pt x="1391" y="1747"/>
                    <a:pt x="1383" y="1731"/>
                  </a:cubicBezTo>
                  <a:cubicBezTo>
                    <a:pt x="1383" y="1707"/>
                    <a:pt x="1399" y="1620"/>
                    <a:pt x="1399" y="1581"/>
                  </a:cubicBezTo>
                </a:path>
              </a:pathLst>
            </a:custGeom>
            <a:solidFill>
              <a:schemeClr val="accent6"/>
            </a:solidFill>
            <a:ln>
              <a:solidFill>
                <a:schemeClr val="bg2"/>
              </a:solidFill>
            </a:ln>
            <a:effectLst/>
          </p:spPr>
          <p:txBody>
            <a:bodyPr wrap="none" anchor="ctr"/>
            <a:lstStyle/>
            <a:p>
              <a:endParaRPr lang="en-US"/>
            </a:p>
          </p:txBody>
        </p:sp>
        <p:sp>
          <p:nvSpPr>
            <p:cNvPr id="86" name="Freeform 413"/>
            <p:cNvSpPr>
              <a:spLocks noChangeArrowheads="1"/>
            </p:cNvSpPr>
            <p:nvPr/>
          </p:nvSpPr>
          <p:spPr bwMode="auto">
            <a:xfrm>
              <a:off x="13960144" y="7028816"/>
              <a:ext cx="760732" cy="1243148"/>
            </a:xfrm>
            <a:custGeom>
              <a:avLst/>
              <a:gdLst>
                <a:gd name="T0" fmla="*/ 285 w 1448"/>
                <a:gd name="T1" fmla="*/ 2364 h 2365"/>
                <a:gd name="T2" fmla="*/ 364 w 1448"/>
                <a:gd name="T3" fmla="*/ 2324 h 2365"/>
                <a:gd name="T4" fmla="*/ 324 w 1448"/>
                <a:gd name="T5" fmla="*/ 2261 h 2365"/>
                <a:gd name="T6" fmla="*/ 316 w 1448"/>
                <a:gd name="T7" fmla="*/ 2174 h 2365"/>
                <a:gd name="T8" fmla="*/ 253 w 1448"/>
                <a:gd name="T9" fmla="*/ 2142 h 2365"/>
                <a:gd name="T10" fmla="*/ 245 w 1448"/>
                <a:gd name="T11" fmla="*/ 2285 h 2365"/>
                <a:gd name="T12" fmla="*/ 166 w 1448"/>
                <a:gd name="T13" fmla="*/ 2300 h 2365"/>
                <a:gd name="T14" fmla="*/ 111 w 1448"/>
                <a:gd name="T15" fmla="*/ 2308 h 2365"/>
                <a:gd name="T16" fmla="*/ 48 w 1448"/>
                <a:gd name="T17" fmla="*/ 182 h 2365"/>
                <a:gd name="T18" fmla="*/ 0 w 1448"/>
                <a:gd name="T19" fmla="*/ 103 h 2365"/>
                <a:gd name="T20" fmla="*/ 988 w 1448"/>
                <a:gd name="T21" fmla="*/ 0 h 2365"/>
                <a:gd name="T22" fmla="*/ 1399 w 1448"/>
                <a:gd name="T23" fmla="*/ 1178 h 2365"/>
                <a:gd name="T24" fmla="*/ 1423 w 1448"/>
                <a:gd name="T25" fmla="*/ 1257 h 2365"/>
                <a:gd name="T26" fmla="*/ 1368 w 1448"/>
                <a:gd name="T27" fmla="*/ 1328 h 2365"/>
                <a:gd name="T28" fmla="*/ 1360 w 1448"/>
                <a:gd name="T29" fmla="*/ 1510 h 2365"/>
                <a:gd name="T30" fmla="*/ 1407 w 1448"/>
                <a:gd name="T31" fmla="*/ 1660 h 2365"/>
                <a:gd name="T32" fmla="*/ 1447 w 1448"/>
                <a:gd name="T33" fmla="*/ 1866 h 2365"/>
                <a:gd name="T34" fmla="*/ 419 w 1448"/>
                <a:gd name="T35" fmla="*/ 2016 h 2365"/>
                <a:gd name="T36" fmla="*/ 490 w 1448"/>
                <a:gd name="T37" fmla="*/ 2103 h 2365"/>
                <a:gd name="T38" fmla="*/ 514 w 1448"/>
                <a:gd name="T39" fmla="*/ 2205 h 2365"/>
                <a:gd name="T40" fmla="*/ 498 w 1448"/>
                <a:gd name="T41" fmla="*/ 2300 h 2365"/>
                <a:gd name="T42" fmla="*/ 474 w 1448"/>
                <a:gd name="T43" fmla="*/ 2285 h 2365"/>
                <a:gd name="T44" fmla="*/ 411 w 1448"/>
                <a:gd name="T45" fmla="*/ 2348 h 2365"/>
                <a:gd name="T46" fmla="*/ 340 w 1448"/>
                <a:gd name="T47" fmla="*/ 2356 h 2365"/>
                <a:gd name="T48" fmla="*/ 285 w 1448"/>
                <a:gd name="T49" fmla="*/ 2348 h 2365"/>
                <a:gd name="T50" fmla="*/ 340 w 1448"/>
                <a:gd name="T51" fmla="*/ 2348 h 2365"/>
                <a:gd name="T52" fmla="*/ 411 w 1448"/>
                <a:gd name="T53" fmla="*/ 2340 h 2365"/>
                <a:gd name="T54" fmla="*/ 474 w 1448"/>
                <a:gd name="T55" fmla="*/ 2277 h 2365"/>
                <a:gd name="T56" fmla="*/ 522 w 1448"/>
                <a:gd name="T57" fmla="*/ 2237 h 2365"/>
                <a:gd name="T58" fmla="*/ 498 w 1448"/>
                <a:gd name="T59" fmla="*/ 2150 h 2365"/>
                <a:gd name="T60" fmla="*/ 411 w 1448"/>
                <a:gd name="T61" fmla="*/ 2032 h 2365"/>
                <a:gd name="T62" fmla="*/ 1415 w 1448"/>
                <a:gd name="T63" fmla="*/ 1786 h 2365"/>
                <a:gd name="T64" fmla="*/ 1399 w 1448"/>
                <a:gd name="T65" fmla="*/ 1589 h 2365"/>
                <a:gd name="T66" fmla="*/ 1368 w 1448"/>
                <a:gd name="T67" fmla="*/ 1415 h 2365"/>
                <a:gd name="T68" fmla="*/ 1391 w 1448"/>
                <a:gd name="T69" fmla="*/ 1304 h 2365"/>
                <a:gd name="T70" fmla="*/ 1407 w 1448"/>
                <a:gd name="T71" fmla="*/ 1241 h 2365"/>
                <a:gd name="T72" fmla="*/ 1384 w 1448"/>
                <a:gd name="T73" fmla="*/ 1154 h 2365"/>
                <a:gd name="T74" fmla="*/ 1344 w 1448"/>
                <a:gd name="T75" fmla="*/ 1138 h 2365"/>
                <a:gd name="T76" fmla="*/ 32 w 1448"/>
                <a:gd name="T77" fmla="*/ 134 h 2365"/>
                <a:gd name="T78" fmla="*/ 40 w 1448"/>
                <a:gd name="T79" fmla="*/ 1644 h 2365"/>
                <a:gd name="T80" fmla="*/ 198 w 1448"/>
                <a:gd name="T81" fmla="*/ 2300 h 2365"/>
                <a:gd name="T82" fmla="*/ 237 w 1448"/>
                <a:gd name="T83" fmla="*/ 2269 h 2365"/>
                <a:gd name="T84" fmla="*/ 269 w 1448"/>
                <a:gd name="T85" fmla="*/ 2134 h 2365"/>
                <a:gd name="T86" fmla="*/ 301 w 1448"/>
                <a:gd name="T87" fmla="*/ 2205 h 2365"/>
                <a:gd name="T88" fmla="*/ 364 w 1448"/>
                <a:gd name="T89" fmla="*/ 2292 h 2365"/>
                <a:gd name="T90" fmla="*/ 340 w 1448"/>
                <a:gd name="T91" fmla="*/ 2340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8" h="2365">
                  <a:moveTo>
                    <a:pt x="308" y="2364"/>
                  </a:moveTo>
                  <a:lnTo>
                    <a:pt x="308" y="2364"/>
                  </a:lnTo>
                  <a:cubicBezTo>
                    <a:pt x="301" y="2364"/>
                    <a:pt x="293" y="2364"/>
                    <a:pt x="285" y="2364"/>
                  </a:cubicBezTo>
                  <a:cubicBezTo>
                    <a:pt x="277" y="2356"/>
                    <a:pt x="277" y="2356"/>
                    <a:pt x="277" y="2348"/>
                  </a:cubicBezTo>
                  <a:cubicBezTo>
                    <a:pt x="277" y="2348"/>
                    <a:pt x="277" y="2340"/>
                    <a:pt x="340" y="2332"/>
                  </a:cubicBezTo>
                  <a:cubicBezTo>
                    <a:pt x="356" y="2324"/>
                    <a:pt x="364" y="2324"/>
                    <a:pt x="364" y="2324"/>
                  </a:cubicBezTo>
                  <a:cubicBezTo>
                    <a:pt x="364" y="2316"/>
                    <a:pt x="364" y="2316"/>
                    <a:pt x="364" y="2308"/>
                  </a:cubicBezTo>
                  <a:cubicBezTo>
                    <a:pt x="364" y="2300"/>
                    <a:pt x="364" y="2300"/>
                    <a:pt x="364" y="2292"/>
                  </a:cubicBezTo>
                  <a:cubicBezTo>
                    <a:pt x="356" y="2277"/>
                    <a:pt x="340" y="2269"/>
                    <a:pt x="324" y="2261"/>
                  </a:cubicBezTo>
                  <a:cubicBezTo>
                    <a:pt x="316" y="2253"/>
                    <a:pt x="301" y="2245"/>
                    <a:pt x="293" y="2237"/>
                  </a:cubicBezTo>
                  <a:cubicBezTo>
                    <a:pt x="277" y="2221"/>
                    <a:pt x="285" y="2205"/>
                    <a:pt x="301" y="2198"/>
                  </a:cubicBezTo>
                  <a:cubicBezTo>
                    <a:pt x="301" y="2190"/>
                    <a:pt x="308" y="2182"/>
                    <a:pt x="316" y="2174"/>
                  </a:cubicBezTo>
                  <a:cubicBezTo>
                    <a:pt x="316" y="2166"/>
                    <a:pt x="316" y="2158"/>
                    <a:pt x="308" y="2158"/>
                  </a:cubicBezTo>
                  <a:cubicBezTo>
                    <a:pt x="301" y="2142"/>
                    <a:pt x="285" y="2142"/>
                    <a:pt x="269" y="2142"/>
                  </a:cubicBezTo>
                  <a:cubicBezTo>
                    <a:pt x="269" y="2142"/>
                    <a:pt x="261" y="2142"/>
                    <a:pt x="253" y="2142"/>
                  </a:cubicBezTo>
                  <a:cubicBezTo>
                    <a:pt x="237" y="2150"/>
                    <a:pt x="245" y="2205"/>
                    <a:pt x="245" y="2237"/>
                  </a:cubicBezTo>
                  <a:cubicBezTo>
                    <a:pt x="245" y="2253"/>
                    <a:pt x="245" y="2261"/>
                    <a:pt x="245" y="2269"/>
                  </a:cubicBezTo>
                  <a:cubicBezTo>
                    <a:pt x="245" y="2277"/>
                    <a:pt x="245" y="2277"/>
                    <a:pt x="245" y="2285"/>
                  </a:cubicBezTo>
                  <a:cubicBezTo>
                    <a:pt x="245" y="2300"/>
                    <a:pt x="245" y="2308"/>
                    <a:pt x="221" y="2308"/>
                  </a:cubicBezTo>
                  <a:cubicBezTo>
                    <a:pt x="221" y="2308"/>
                    <a:pt x="213" y="2308"/>
                    <a:pt x="198" y="2308"/>
                  </a:cubicBezTo>
                  <a:cubicBezTo>
                    <a:pt x="182" y="2300"/>
                    <a:pt x="174" y="2300"/>
                    <a:pt x="166" y="2300"/>
                  </a:cubicBezTo>
                  <a:cubicBezTo>
                    <a:pt x="150" y="2300"/>
                    <a:pt x="135" y="2308"/>
                    <a:pt x="119" y="2316"/>
                  </a:cubicBezTo>
                  <a:cubicBezTo>
                    <a:pt x="111" y="2316"/>
                    <a:pt x="111" y="2316"/>
                    <a:pt x="111" y="2316"/>
                  </a:cubicBezTo>
                  <a:cubicBezTo>
                    <a:pt x="111" y="2308"/>
                    <a:pt x="111" y="2308"/>
                    <a:pt x="111" y="2308"/>
                  </a:cubicBezTo>
                  <a:cubicBezTo>
                    <a:pt x="32" y="1644"/>
                    <a:pt x="32" y="1644"/>
                    <a:pt x="32" y="1644"/>
                  </a:cubicBezTo>
                  <a:cubicBezTo>
                    <a:pt x="32" y="1628"/>
                    <a:pt x="48" y="205"/>
                    <a:pt x="48" y="190"/>
                  </a:cubicBezTo>
                  <a:lnTo>
                    <a:pt x="48" y="182"/>
                  </a:lnTo>
                  <a:cubicBezTo>
                    <a:pt x="48" y="166"/>
                    <a:pt x="55" y="158"/>
                    <a:pt x="32" y="142"/>
                  </a:cubicBezTo>
                  <a:cubicBezTo>
                    <a:pt x="24" y="134"/>
                    <a:pt x="16" y="127"/>
                    <a:pt x="8" y="111"/>
                  </a:cubicBezTo>
                  <a:cubicBezTo>
                    <a:pt x="0" y="103"/>
                    <a:pt x="0" y="103"/>
                    <a:pt x="0" y="103"/>
                  </a:cubicBezTo>
                  <a:cubicBezTo>
                    <a:pt x="8" y="103"/>
                    <a:pt x="8" y="103"/>
                    <a:pt x="8" y="103"/>
                  </a:cubicBezTo>
                  <a:cubicBezTo>
                    <a:pt x="285" y="79"/>
                    <a:pt x="609" y="47"/>
                    <a:pt x="988" y="0"/>
                  </a:cubicBezTo>
                  <a:lnTo>
                    <a:pt x="988" y="0"/>
                  </a:lnTo>
                  <a:cubicBezTo>
                    <a:pt x="1352" y="1130"/>
                    <a:pt x="1352" y="1130"/>
                    <a:pt x="1352" y="1130"/>
                  </a:cubicBezTo>
                  <a:cubicBezTo>
                    <a:pt x="1352" y="1130"/>
                    <a:pt x="1376" y="1138"/>
                    <a:pt x="1391" y="1154"/>
                  </a:cubicBezTo>
                  <a:cubicBezTo>
                    <a:pt x="1399" y="1162"/>
                    <a:pt x="1399" y="1170"/>
                    <a:pt x="1399" y="1178"/>
                  </a:cubicBezTo>
                  <a:cubicBezTo>
                    <a:pt x="1399" y="1186"/>
                    <a:pt x="1391" y="1202"/>
                    <a:pt x="1399" y="1209"/>
                  </a:cubicBezTo>
                  <a:cubicBezTo>
                    <a:pt x="1399" y="1225"/>
                    <a:pt x="1407" y="1233"/>
                    <a:pt x="1415" y="1233"/>
                  </a:cubicBezTo>
                  <a:cubicBezTo>
                    <a:pt x="1415" y="1241"/>
                    <a:pt x="1423" y="1241"/>
                    <a:pt x="1423" y="1257"/>
                  </a:cubicBezTo>
                  <a:cubicBezTo>
                    <a:pt x="1423" y="1281"/>
                    <a:pt x="1415" y="1296"/>
                    <a:pt x="1399" y="1304"/>
                  </a:cubicBezTo>
                  <a:cubicBezTo>
                    <a:pt x="1391" y="1312"/>
                    <a:pt x="1391" y="1312"/>
                    <a:pt x="1391" y="1312"/>
                  </a:cubicBezTo>
                  <a:cubicBezTo>
                    <a:pt x="1384" y="1320"/>
                    <a:pt x="1368" y="1320"/>
                    <a:pt x="1368" y="1328"/>
                  </a:cubicBezTo>
                  <a:cubicBezTo>
                    <a:pt x="1368" y="1336"/>
                    <a:pt x="1368" y="1336"/>
                    <a:pt x="1376" y="1344"/>
                  </a:cubicBezTo>
                  <a:cubicBezTo>
                    <a:pt x="1384" y="1360"/>
                    <a:pt x="1391" y="1407"/>
                    <a:pt x="1376" y="1423"/>
                  </a:cubicBezTo>
                  <a:cubicBezTo>
                    <a:pt x="1360" y="1431"/>
                    <a:pt x="1344" y="1494"/>
                    <a:pt x="1360" y="1510"/>
                  </a:cubicBezTo>
                  <a:lnTo>
                    <a:pt x="1368" y="1518"/>
                  </a:lnTo>
                  <a:cubicBezTo>
                    <a:pt x="1384" y="1534"/>
                    <a:pt x="1407" y="1565"/>
                    <a:pt x="1407" y="1589"/>
                  </a:cubicBezTo>
                  <a:cubicBezTo>
                    <a:pt x="1407" y="1605"/>
                    <a:pt x="1407" y="1628"/>
                    <a:pt x="1407" y="1660"/>
                  </a:cubicBezTo>
                  <a:cubicBezTo>
                    <a:pt x="1399" y="1692"/>
                    <a:pt x="1391" y="1723"/>
                    <a:pt x="1399" y="1739"/>
                  </a:cubicBezTo>
                  <a:cubicBezTo>
                    <a:pt x="1399" y="1747"/>
                    <a:pt x="1407" y="1763"/>
                    <a:pt x="1415" y="1779"/>
                  </a:cubicBezTo>
                  <a:cubicBezTo>
                    <a:pt x="1431" y="1810"/>
                    <a:pt x="1447" y="1850"/>
                    <a:pt x="1447" y="1866"/>
                  </a:cubicBezTo>
                  <a:lnTo>
                    <a:pt x="1447" y="1866"/>
                  </a:lnTo>
                  <a:lnTo>
                    <a:pt x="1447" y="1866"/>
                  </a:lnTo>
                  <a:cubicBezTo>
                    <a:pt x="1044" y="1913"/>
                    <a:pt x="435" y="2000"/>
                    <a:pt x="419" y="2016"/>
                  </a:cubicBezTo>
                  <a:cubicBezTo>
                    <a:pt x="419" y="2024"/>
                    <a:pt x="411" y="2024"/>
                    <a:pt x="419" y="2032"/>
                  </a:cubicBezTo>
                  <a:cubicBezTo>
                    <a:pt x="419" y="2047"/>
                    <a:pt x="443" y="2063"/>
                    <a:pt x="466" y="2079"/>
                  </a:cubicBezTo>
                  <a:cubicBezTo>
                    <a:pt x="474" y="2087"/>
                    <a:pt x="482" y="2095"/>
                    <a:pt x="490" y="2103"/>
                  </a:cubicBezTo>
                  <a:cubicBezTo>
                    <a:pt x="514" y="2119"/>
                    <a:pt x="514" y="2134"/>
                    <a:pt x="506" y="2158"/>
                  </a:cubicBezTo>
                  <a:lnTo>
                    <a:pt x="498" y="2166"/>
                  </a:lnTo>
                  <a:cubicBezTo>
                    <a:pt x="498" y="2182"/>
                    <a:pt x="506" y="2198"/>
                    <a:pt x="514" y="2205"/>
                  </a:cubicBezTo>
                  <a:cubicBezTo>
                    <a:pt x="522" y="2221"/>
                    <a:pt x="530" y="2229"/>
                    <a:pt x="530" y="2237"/>
                  </a:cubicBezTo>
                  <a:cubicBezTo>
                    <a:pt x="530" y="2245"/>
                    <a:pt x="522" y="2269"/>
                    <a:pt x="506" y="2300"/>
                  </a:cubicBezTo>
                  <a:cubicBezTo>
                    <a:pt x="498" y="2300"/>
                    <a:pt x="498" y="2300"/>
                    <a:pt x="498" y="2300"/>
                  </a:cubicBezTo>
                  <a:cubicBezTo>
                    <a:pt x="490" y="2292"/>
                    <a:pt x="490" y="2292"/>
                    <a:pt x="490" y="2292"/>
                  </a:cubicBezTo>
                  <a:cubicBezTo>
                    <a:pt x="490" y="2292"/>
                    <a:pt x="490" y="2292"/>
                    <a:pt x="482" y="2285"/>
                  </a:cubicBezTo>
                  <a:lnTo>
                    <a:pt x="474" y="2285"/>
                  </a:lnTo>
                  <a:cubicBezTo>
                    <a:pt x="466" y="2285"/>
                    <a:pt x="466" y="2292"/>
                    <a:pt x="459" y="2300"/>
                  </a:cubicBezTo>
                  <a:cubicBezTo>
                    <a:pt x="459" y="2308"/>
                    <a:pt x="459" y="2316"/>
                    <a:pt x="451" y="2324"/>
                  </a:cubicBezTo>
                  <a:cubicBezTo>
                    <a:pt x="443" y="2348"/>
                    <a:pt x="427" y="2348"/>
                    <a:pt x="411" y="2348"/>
                  </a:cubicBezTo>
                  <a:cubicBezTo>
                    <a:pt x="403" y="2348"/>
                    <a:pt x="403" y="2348"/>
                    <a:pt x="403" y="2348"/>
                  </a:cubicBezTo>
                  <a:cubicBezTo>
                    <a:pt x="395" y="2348"/>
                    <a:pt x="388" y="2348"/>
                    <a:pt x="379" y="2348"/>
                  </a:cubicBezTo>
                  <a:cubicBezTo>
                    <a:pt x="364" y="2356"/>
                    <a:pt x="348" y="2356"/>
                    <a:pt x="340" y="2356"/>
                  </a:cubicBezTo>
                  <a:cubicBezTo>
                    <a:pt x="324" y="2364"/>
                    <a:pt x="316" y="2364"/>
                    <a:pt x="308" y="2364"/>
                  </a:cubicBezTo>
                  <a:close/>
                  <a:moveTo>
                    <a:pt x="285" y="2348"/>
                  </a:moveTo>
                  <a:lnTo>
                    <a:pt x="285" y="2348"/>
                  </a:lnTo>
                  <a:cubicBezTo>
                    <a:pt x="285" y="2356"/>
                    <a:pt x="285" y="2356"/>
                    <a:pt x="285" y="2356"/>
                  </a:cubicBezTo>
                  <a:cubicBezTo>
                    <a:pt x="293" y="2356"/>
                    <a:pt x="301" y="2356"/>
                    <a:pt x="308" y="2356"/>
                  </a:cubicBezTo>
                  <a:cubicBezTo>
                    <a:pt x="316" y="2356"/>
                    <a:pt x="324" y="2356"/>
                    <a:pt x="340" y="2348"/>
                  </a:cubicBezTo>
                  <a:cubicBezTo>
                    <a:pt x="348" y="2348"/>
                    <a:pt x="364" y="2348"/>
                    <a:pt x="379" y="2348"/>
                  </a:cubicBezTo>
                  <a:cubicBezTo>
                    <a:pt x="388" y="2340"/>
                    <a:pt x="395" y="2340"/>
                    <a:pt x="403" y="2340"/>
                  </a:cubicBezTo>
                  <a:cubicBezTo>
                    <a:pt x="411" y="2340"/>
                    <a:pt x="411" y="2340"/>
                    <a:pt x="411" y="2340"/>
                  </a:cubicBezTo>
                  <a:cubicBezTo>
                    <a:pt x="427" y="2340"/>
                    <a:pt x="435" y="2340"/>
                    <a:pt x="443" y="2316"/>
                  </a:cubicBezTo>
                  <a:cubicBezTo>
                    <a:pt x="451" y="2308"/>
                    <a:pt x="451" y="2300"/>
                    <a:pt x="459" y="2300"/>
                  </a:cubicBezTo>
                  <a:cubicBezTo>
                    <a:pt x="459" y="2285"/>
                    <a:pt x="466" y="2277"/>
                    <a:pt x="474" y="2277"/>
                  </a:cubicBezTo>
                  <a:cubicBezTo>
                    <a:pt x="474" y="2277"/>
                    <a:pt x="482" y="2277"/>
                    <a:pt x="490" y="2285"/>
                  </a:cubicBezTo>
                  <a:cubicBezTo>
                    <a:pt x="490" y="2285"/>
                    <a:pt x="498" y="2285"/>
                    <a:pt x="498" y="2292"/>
                  </a:cubicBezTo>
                  <a:cubicBezTo>
                    <a:pt x="506" y="2277"/>
                    <a:pt x="522" y="2245"/>
                    <a:pt x="522" y="2237"/>
                  </a:cubicBezTo>
                  <a:cubicBezTo>
                    <a:pt x="522" y="2229"/>
                    <a:pt x="514" y="2221"/>
                    <a:pt x="506" y="2213"/>
                  </a:cubicBezTo>
                  <a:cubicBezTo>
                    <a:pt x="498" y="2198"/>
                    <a:pt x="490" y="2182"/>
                    <a:pt x="490" y="2166"/>
                  </a:cubicBezTo>
                  <a:cubicBezTo>
                    <a:pt x="498" y="2158"/>
                    <a:pt x="498" y="2158"/>
                    <a:pt x="498" y="2150"/>
                  </a:cubicBezTo>
                  <a:cubicBezTo>
                    <a:pt x="506" y="2134"/>
                    <a:pt x="506" y="2126"/>
                    <a:pt x="482" y="2103"/>
                  </a:cubicBezTo>
                  <a:cubicBezTo>
                    <a:pt x="482" y="2103"/>
                    <a:pt x="474" y="2095"/>
                    <a:pt x="459" y="2087"/>
                  </a:cubicBezTo>
                  <a:cubicBezTo>
                    <a:pt x="435" y="2071"/>
                    <a:pt x="411" y="2047"/>
                    <a:pt x="411" y="2032"/>
                  </a:cubicBezTo>
                  <a:cubicBezTo>
                    <a:pt x="411" y="2024"/>
                    <a:pt x="411" y="2016"/>
                    <a:pt x="411" y="2016"/>
                  </a:cubicBezTo>
                  <a:cubicBezTo>
                    <a:pt x="435" y="1984"/>
                    <a:pt x="1320" y="1874"/>
                    <a:pt x="1439" y="1858"/>
                  </a:cubicBezTo>
                  <a:cubicBezTo>
                    <a:pt x="1439" y="1842"/>
                    <a:pt x="1423" y="1810"/>
                    <a:pt x="1415" y="1786"/>
                  </a:cubicBezTo>
                  <a:cubicBezTo>
                    <a:pt x="1399" y="1763"/>
                    <a:pt x="1391" y="1747"/>
                    <a:pt x="1391" y="1739"/>
                  </a:cubicBezTo>
                  <a:cubicBezTo>
                    <a:pt x="1391" y="1723"/>
                    <a:pt x="1391" y="1692"/>
                    <a:pt x="1399" y="1660"/>
                  </a:cubicBezTo>
                  <a:cubicBezTo>
                    <a:pt x="1399" y="1628"/>
                    <a:pt x="1399" y="1605"/>
                    <a:pt x="1399" y="1589"/>
                  </a:cubicBezTo>
                  <a:cubicBezTo>
                    <a:pt x="1399" y="1565"/>
                    <a:pt x="1384" y="1541"/>
                    <a:pt x="1360" y="1526"/>
                  </a:cubicBezTo>
                  <a:cubicBezTo>
                    <a:pt x="1360" y="1518"/>
                    <a:pt x="1352" y="1518"/>
                    <a:pt x="1352" y="1510"/>
                  </a:cubicBezTo>
                  <a:cubicBezTo>
                    <a:pt x="1336" y="1494"/>
                    <a:pt x="1352" y="1431"/>
                    <a:pt x="1368" y="1415"/>
                  </a:cubicBezTo>
                  <a:cubicBezTo>
                    <a:pt x="1376" y="1399"/>
                    <a:pt x="1376" y="1360"/>
                    <a:pt x="1368" y="1344"/>
                  </a:cubicBezTo>
                  <a:cubicBezTo>
                    <a:pt x="1360" y="1344"/>
                    <a:pt x="1360" y="1336"/>
                    <a:pt x="1360" y="1328"/>
                  </a:cubicBezTo>
                  <a:cubicBezTo>
                    <a:pt x="1368" y="1320"/>
                    <a:pt x="1376" y="1312"/>
                    <a:pt x="1391" y="1304"/>
                  </a:cubicBezTo>
                  <a:lnTo>
                    <a:pt x="1391" y="1304"/>
                  </a:lnTo>
                  <a:cubicBezTo>
                    <a:pt x="1407" y="1288"/>
                    <a:pt x="1415" y="1281"/>
                    <a:pt x="1415" y="1257"/>
                  </a:cubicBezTo>
                  <a:cubicBezTo>
                    <a:pt x="1415" y="1249"/>
                    <a:pt x="1415" y="1241"/>
                    <a:pt x="1407" y="1241"/>
                  </a:cubicBezTo>
                  <a:cubicBezTo>
                    <a:pt x="1407" y="1233"/>
                    <a:pt x="1399" y="1233"/>
                    <a:pt x="1391" y="1217"/>
                  </a:cubicBezTo>
                  <a:cubicBezTo>
                    <a:pt x="1384" y="1202"/>
                    <a:pt x="1391" y="1186"/>
                    <a:pt x="1391" y="1178"/>
                  </a:cubicBezTo>
                  <a:cubicBezTo>
                    <a:pt x="1391" y="1170"/>
                    <a:pt x="1391" y="1162"/>
                    <a:pt x="1384" y="1154"/>
                  </a:cubicBezTo>
                  <a:cubicBezTo>
                    <a:pt x="1368" y="1146"/>
                    <a:pt x="1344" y="1138"/>
                    <a:pt x="1344" y="1138"/>
                  </a:cubicBezTo>
                  <a:lnTo>
                    <a:pt x="1344" y="1138"/>
                  </a:lnTo>
                  <a:lnTo>
                    <a:pt x="1344" y="1138"/>
                  </a:lnTo>
                  <a:cubicBezTo>
                    <a:pt x="988" y="8"/>
                    <a:pt x="988" y="8"/>
                    <a:pt x="988" y="8"/>
                  </a:cubicBezTo>
                  <a:cubicBezTo>
                    <a:pt x="609" y="47"/>
                    <a:pt x="293" y="87"/>
                    <a:pt x="16" y="111"/>
                  </a:cubicBezTo>
                  <a:cubicBezTo>
                    <a:pt x="24" y="118"/>
                    <a:pt x="24" y="134"/>
                    <a:pt x="32" y="134"/>
                  </a:cubicBezTo>
                  <a:cubicBezTo>
                    <a:pt x="63" y="158"/>
                    <a:pt x="55" y="174"/>
                    <a:pt x="55" y="182"/>
                  </a:cubicBezTo>
                  <a:lnTo>
                    <a:pt x="55" y="190"/>
                  </a:lnTo>
                  <a:cubicBezTo>
                    <a:pt x="55" y="205"/>
                    <a:pt x="40" y="1628"/>
                    <a:pt x="40" y="1644"/>
                  </a:cubicBezTo>
                  <a:cubicBezTo>
                    <a:pt x="119" y="2308"/>
                    <a:pt x="119" y="2308"/>
                    <a:pt x="119" y="2308"/>
                  </a:cubicBezTo>
                  <a:cubicBezTo>
                    <a:pt x="135" y="2300"/>
                    <a:pt x="150" y="2292"/>
                    <a:pt x="166" y="2292"/>
                  </a:cubicBezTo>
                  <a:cubicBezTo>
                    <a:pt x="174" y="2292"/>
                    <a:pt x="182" y="2292"/>
                    <a:pt x="198" y="2300"/>
                  </a:cubicBezTo>
                  <a:cubicBezTo>
                    <a:pt x="213" y="2300"/>
                    <a:pt x="221" y="2300"/>
                    <a:pt x="221" y="2300"/>
                  </a:cubicBezTo>
                  <a:cubicBezTo>
                    <a:pt x="237" y="2300"/>
                    <a:pt x="237" y="2300"/>
                    <a:pt x="237" y="2277"/>
                  </a:cubicBezTo>
                  <a:cubicBezTo>
                    <a:pt x="237" y="2277"/>
                    <a:pt x="237" y="2277"/>
                    <a:pt x="237" y="2269"/>
                  </a:cubicBezTo>
                  <a:cubicBezTo>
                    <a:pt x="237" y="2261"/>
                    <a:pt x="237" y="2253"/>
                    <a:pt x="237" y="2237"/>
                  </a:cubicBezTo>
                  <a:cubicBezTo>
                    <a:pt x="237" y="2182"/>
                    <a:pt x="237" y="2142"/>
                    <a:pt x="253" y="2134"/>
                  </a:cubicBezTo>
                  <a:cubicBezTo>
                    <a:pt x="261" y="2134"/>
                    <a:pt x="261" y="2134"/>
                    <a:pt x="269" y="2134"/>
                  </a:cubicBezTo>
                  <a:cubicBezTo>
                    <a:pt x="285" y="2134"/>
                    <a:pt x="308" y="2142"/>
                    <a:pt x="316" y="2150"/>
                  </a:cubicBezTo>
                  <a:cubicBezTo>
                    <a:pt x="324" y="2158"/>
                    <a:pt x="324" y="2166"/>
                    <a:pt x="316" y="2174"/>
                  </a:cubicBezTo>
                  <a:cubicBezTo>
                    <a:pt x="316" y="2190"/>
                    <a:pt x="308" y="2198"/>
                    <a:pt x="301" y="2205"/>
                  </a:cubicBezTo>
                  <a:cubicBezTo>
                    <a:pt x="293" y="2213"/>
                    <a:pt x="293" y="2221"/>
                    <a:pt x="301" y="2229"/>
                  </a:cubicBezTo>
                  <a:cubicBezTo>
                    <a:pt x="308" y="2245"/>
                    <a:pt x="316" y="2245"/>
                    <a:pt x="332" y="2253"/>
                  </a:cubicBezTo>
                  <a:cubicBezTo>
                    <a:pt x="348" y="2261"/>
                    <a:pt x="364" y="2269"/>
                    <a:pt x="364" y="2292"/>
                  </a:cubicBezTo>
                  <a:cubicBezTo>
                    <a:pt x="372" y="2292"/>
                    <a:pt x="372" y="2300"/>
                    <a:pt x="372" y="2308"/>
                  </a:cubicBezTo>
                  <a:cubicBezTo>
                    <a:pt x="372" y="2316"/>
                    <a:pt x="372" y="2316"/>
                    <a:pt x="372" y="2324"/>
                  </a:cubicBezTo>
                  <a:cubicBezTo>
                    <a:pt x="372" y="2332"/>
                    <a:pt x="356" y="2332"/>
                    <a:pt x="340" y="2340"/>
                  </a:cubicBezTo>
                  <a:cubicBezTo>
                    <a:pt x="301" y="2340"/>
                    <a:pt x="285" y="2348"/>
                    <a:pt x="285" y="2348"/>
                  </a:cubicBezTo>
                  <a:close/>
                </a:path>
              </a:pathLst>
            </a:custGeom>
            <a:solidFill>
              <a:schemeClr val="accent6"/>
            </a:solidFill>
            <a:ln>
              <a:solidFill>
                <a:schemeClr val="bg2"/>
              </a:solidFill>
            </a:ln>
            <a:effectLst/>
          </p:spPr>
          <p:txBody>
            <a:bodyPr wrap="none" anchor="ctr"/>
            <a:lstStyle/>
            <a:p>
              <a:endParaRPr lang="en-US"/>
            </a:p>
          </p:txBody>
        </p:sp>
        <p:sp>
          <p:nvSpPr>
            <p:cNvPr id="87" name="Freeform 486"/>
            <p:cNvSpPr>
              <a:spLocks noChangeArrowheads="1"/>
            </p:cNvSpPr>
            <p:nvPr/>
          </p:nvSpPr>
          <p:spPr bwMode="auto">
            <a:xfrm>
              <a:off x="12800491" y="7638792"/>
              <a:ext cx="1122544" cy="994983"/>
            </a:xfrm>
            <a:custGeom>
              <a:avLst/>
              <a:gdLst>
                <a:gd name="T0" fmla="*/ 55 w 2135"/>
                <a:gd name="T1" fmla="*/ 561 h 1890"/>
                <a:gd name="T2" fmla="*/ 142 w 2135"/>
                <a:gd name="T3" fmla="*/ 735 h 1890"/>
                <a:gd name="T4" fmla="*/ 229 w 2135"/>
                <a:gd name="T5" fmla="*/ 964 h 1890"/>
                <a:gd name="T6" fmla="*/ 158 w 2135"/>
                <a:gd name="T7" fmla="*/ 1170 h 1890"/>
                <a:gd name="T8" fmla="*/ 158 w 2135"/>
                <a:gd name="T9" fmla="*/ 1289 h 1890"/>
                <a:gd name="T10" fmla="*/ 158 w 2135"/>
                <a:gd name="T11" fmla="*/ 1431 h 1890"/>
                <a:gd name="T12" fmla="*/ 110 w 2135"/>
                <a:gd name="T13" fmla="*/ 1565 h 1890"/>
                <a:gd name="T14" fmla="*/ 213 w 2135"/>
                <a:gd name="T15" fmla="*/ 1557 h 1890"/>
                <a:gd name="T16" fmla="*/ 331 w 2135"/>
                <a:gd name="T17" fmla="*/ 1486 h 1890"/>
                <a:gd name="T18" fmla="*/ 371 w 2135"/>
                <a:gd name="T19" fmla="*/ 1470 h 1890"/>
                <a:gd name="T20" fmla="*/ 355 w 2135"/>
                <a:gd name="T21" fmla="*/ 1549 h 1890"/>
                <a:gd name="T22" fmla="*/ 830 w 2135"/>
                <a:gd name="T23" fmla="*/ 1534 h 1890"/>
                <a:gd name="T24" fmla="*/ 956 w 2135"/>
                <a:gd name="T25" fmla="*/ 1549 h 1890"/>
                <a:gd name="T26" fmla="*/ 1090 w 2135"/>
                <a:gd name="T27" fmla="*/ 1620 h 1890"/>
                <a:gd name="T28" fmla="*/ 1209 w 2135"/>
                <a:gd name="T29" fmla="*/ 1700 h 1890"/>
                <a:gd name="T30" fmla="*/ 1288 w 2135"/>
                <a:gd name="T31" fmla="*/ 1771 h 1890"/>
                <a:gd name="T32" fmla="*/ 1462 w 2135"/>
                <a:gd name="T33" fmla="*/ 1723 h 1890"/>
                <a:gd name="T34" fmla="*/ 1612 w 2135"/>
                <a:gd name="T35" fmla="*/ 1747 h 1890"/>
                <a:gd name="T36" fmla="*/ 1699 w 2135"/>
                <a:gd name="T37" fmla="*/ 1700 h 1890"/>
                <a:gd name="T38" fmla="*/ 1628 w 2135"/>
                <a:gd name="T39" fmla="*/ 1573 h 1890"/>
                <a:gd name="T40" fmla="*/ 1802 w 2135"/>
                <a:gd name="T41" fmla="*/ 1660 h 1890"/>
                <a:gd name="T42" fmla="*/ 1873 w 2135"/>
                <a:gd name="T43" fmla="*/ 1716 h 1890"/>
                <a:gd name="T44" fmla="*/ 1984 w 2135"/>
                <a:gd name="T45" fmla="*/ 1763 h 1890"/>
                <a:gd name="T46" fmla="*/ 1992 w 2135"/>
                <a:gd name="T47" fmla="*/ 1858 h 1890"/>
                <a:gd name="T48" fmla="*/ 2071 w 2135"/>
                <a:gd name="T49" fmla="*/ 1818 h 1890"/>
                <a:gd name="T50" fmla="*/ 2102 w 2135"/>
                <a:gd name="T51" fmla="*/ 1684 h 1890"/>
                <a:gd name="T52" fmla="*/ 1881 w 2135"/>
                <a:gd name="T53" fmla="*/ 1597 h 1890"/>
                <a:gd name="T54" fmla="*/ 1913 w 2135"/>
                <a:gd name="T55" fmla="*/ 1510 h 1890"/>
                <a:gd name="T56" fmla="*/ 1960 w 2135"/>
                <a:gd name="T57" fmla="*/ 1463 h 1890"/>
                <a:gd name="T58" fmla="*/ 1913 w 2135"/>
                <a:gd name="T59" fmla="*/ 1312 h 1890"/>
                <a:gd name="T60" fmla="*/ 1849 w 2135"/>
                <a:gd name="T61" fmla="*/ 1407 h 1890"/>
                <a:gd name="T62" fmla="*/ 1826 w 2135"/>
                <a:gd name="T63" fmla="*/ 1328 h 1890"/>
                <a:gd name="T64" fmla="*/ 1699 w 2135"/>
                <a:gd name="T65" fmla="*/ 1352 h 1890"/>
                <a:gd name="T66" fmla="*/ 1596 w 2135"/>
                <a:gd name="T67" fmla="*/ 1336 h 1890"/>
                <a:gd name="T68" fmla="*/ 1628 w 2135"/>
                <a:gd name="T69" fmla="*/ 1202 h 1890"/>
                <a:gd name="T70" fmla="*/ 1857 w 2135"/>
                <a:gd name="T71" fmla="*/ 1289 h 1890"/>
                <a:gd name="T72" fmla="*/ 1739 w 2135"/>
                <a:gd name="T73" fmla="*/ 1059 h 1890"/>
                <a:gd name="T74" fmla="*/ 1019 w 2135"/>
                <a:gd name="T75" fmla="*/ 941 h 1890"/>
                <a:gd name="T76" fmla="*/ 1011 w 2135"/>
                <a:gd name="T77" fmla="*/ 830 h 1890"/>
                <a:gd name="T78" fmla="*/ 1043 w 2135"/>
                <a:gd name="T79" fmla="*/ 664 h 1890"/>
                <a:gd name="T80" fmla="*/ 1114 w 2135"/>
                <a:gd name="T81" fmla="*/ 585 h 1890"/>
                <a:gd name="T82" fmla="*/ 1201 w 2135"/>
                <a:gd name="T83" fmla="*/ 411 h 1890"/>
                <a:gd name="T84" fmla="*/ 1201 w 2135"/>
                <a:gd name="T85" fmla="*/ 277 h 1890"/>
                <a:gd name="T86" fmla="*/ 1146 w 2135"/>
                <a:gd name="T87" fmla="*/ 119 h 1890"/>
                <a:gd name="T88" fmla="*/ 0 w 2135"/>
                <a:gd name="T89" fmla="*/ 32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5" h="1890">
                  <a:moveTo>
                    <a:pt x="7" y="522"/>
                  </a:moveTo>
                  <a:lnTo>
                    <a:pt x="7" y="522"/>
                  </a:lnTo>
                  <a:cubicBezTo>
                    <a:pt x="7" y="522"/>
                    <a:pt x="39" y="537"/>
                    <a:pt x="55" y="561"/>
                  </a:cubicBezTo>
                  <a:cubicBezTo>
                    <a:pt x="71" y="585"/>
                    <a:pt x="102" y="601"/>
                    <a:pt x="118" y="632"/>
                  </a:cubicBezTo>
                  <a:cubicBezTo>
                    <a:pt x="126" y="672"/>
                    <a:pt x="118" y="672"/>
                    <a:pt x="110" y="704"/>
                  </a:cubicBezTo>
                  <a:cubicBezTo>
                    <a:pt x="102" y="727"/>
                    <a:pt x="126" y="719"/>
                    <a:pt x="142" y="735"/>
                  </a:cubicBezTo>
                  <a:cubicBezTo>
                    <a:pt x="158" y="751"/>
                    <a:pt x="173" y="775"/>
                    <a:pt x="173" y="822"/>
                  </a:cubicBezTo>
                  <a:cubicBezTo>
                    <a:pt x="173" y="862"/>
                    <a:pt x="197" y="846"/>
                    <a:pt x="213" y="877"/>
                  </a:cubicBezTo>
                  <a:cubicBezTo>
                    <a:pt x="229" y="909"/>
                    <a:pt x="237" y="941"/>
                    <a:pt x="229" y="964"/>
                  </a:cubicBezTo>
                  <a:cubicBezTo>
                    <a:pt x="221" y="996"/>
                    <a:pt x="229" y="1012"/>
                    <a:pt x="229" y="1028"/>
                  </a:cubicBezTo>
                  <a:cubicBezTo>
                    <a:pt x="229" y="1051"/>
                    <a:pt x="229" y="1083"/>
                    <a:pt x="213" y="1115"/>
                  </a:cubicBezTo>
                  <a:cubicBezTo>
                    <a:pt x="189" y="1154"/>
                    <a:pt x="189" y="1146"/>
                    <a:pt x="158" y="1170"/>
                  </a:cubicBezTo>
                  <a:cubicBezTo>
                    <a:pt x="134" y="1202"/>
                    <a:pt x="173" y="1194"/>
                    <a:pt x="181" y="1210"/>
                  </a:cubicBezTo>
                  <a:cubicBezTo>
                    <a:pt x="189" y="1225"/>
                    <a:pt x="189" y="1241"/>
                    <a:pt x="173" y="1241"/>
                  </a:cubicBezTo>
                  <a:cubicBezTo>
                    <a:pt x="165" y="1241"/>
                    <a:pt x="158" y="1273"/>
                    <a:pt x="158" y="1289"/>
                  </a:cubicBezTo>
                  <a:cubicBezTo>
                    <a:pt x="150" y="1304"/>
                    <a:pt x="165" y="1320"/>
                    <a:pt x="173" y="1344"/>
                  </a:cubicBezTo>
                  <a:cubicBezTo>
                    <a:pt x="189" y="1360"/>
                    <a:pt x="181" y="1383"/>
                    <a:pt x="181" y="1399"/>
                  </a:cubicBezTo>
                  <a:cubicBezTo>
                    <a:pt x="181" y="1415"/>
                    <a:pt x="173" y="1415"/>
                    <a:pt x="158" y="1431"/>
                  </a:cubicBezTo>
                  <a:cubicBezTo>
                    <a:pt x="150" y="1447"/>
                    <a:pt x="158" y="1470"/>
                    <a:pt x="134" y="1494"/>
                  </a:cubicBezTo>
                  <a:cubicBezTo>
                    <a:pt x="118" y="1510"/>
                    <a:pt x="102" y="1526"/>
                    <a:pt x="94" y="1541"/>
                  </a:cubicBezTo>
                  <a:cubicBezTo>
                    <a:pt x="86" y="1557"/>
                    <a:pt x="102" y="1565"/>
                    <a:pt x="110" y="1565"/>
                  </a:cubicBezTo>
                  <a:cubicBezTo>
                    <a:pt x="126" y="1573"/>
                    <a:pt x="126" y="1589"/>
                    <a:pt x="126" y="1589"/>
                  </a:cubicBezTo>
                  <a:lnTo>
                    <a:pt x="126" y="1589"/>
                  </a:lnTo>
                  <a:cubicBezTo>
                    <a:pt x="150" y="1581"/>
                    <a:pt x="165" y="1565"/>
                    <a:pt x="213" y="1557"/>
                  </a:cubicBezTo>
                  <a:cubicBezTo>
                    <a:pt x="268" y="1557"/>
                    <a:pt x="316" y="1565"/>
                    <a:pt x="324" y="1549"/>
                  </a:cubicBezTo>
                  <a:cubicBezTo>
                    <a:pt x="324" y="1534"/>
                    <a:pt x="308" y="1502"/>
                    <a:pt x="308" y="1502"/>
                  </a:cubicBezTo>
                  <a:cubicBezTo>
                    <a:pt x="300" y="1502"/>
                    <a:pt x="324" y="1502"/>
                    <a:pt x="331" y="1486"/>
                  </a:cubicBezTo>
                  <a:cubicBezTo>
                    <a:pt x="331" y="1470"/>
                    <a:pt x="324" y="1463"/>
                    <a:pt x="324" y="1447"/>
                  </a:cubicBezTo>
                  <a:cubicBezTo>
                    <a:pt x="331" y="1431"/>
                    <a:pt x="339" y="1399"/>
                    <a:pt x="347" y="1431"/>
                  </a:cubicBezTo>
                  <a:cubicBezTo>
                    <a:pt x="355" y="1454"/>
                    <a:pt x="371" y="1463"/>
                    <a:pt x="371" y="1470"/>
                  </a:cubicBezTo>
                  <a:cubicBezTo>
                    <a:pt x="379" y="1478"/>
                    <a:pt x="379" y="1486"/>
                    <a:pt x="363" y="1494"/>
                  </a:cubicBezTo>
                  <a:cubicBezTo>
                    <a:pt x="339" y="1494"/>
                    <a:pt x="324" y="1494"/>
                    <a:pt x="339" y="1518"/>
                  </a:cubicBezTo>
                  <a:cubicBezTo>
                    <a:pt x="355" y="1541"/>
                    <a:pt x="339" y="1549"/>
                    <a:pt x="355" y="1549"/>
                  </a:cubicBezTo>
                  <a:cubicBezTo>
                    <a:pt x="379" y="1549"/>
                    <a:pt x="561" y="1597"/>
                    <a:pt x="592" y="1620"/>
                  </a:cubicBezTo>
                  <a:cubicBezTo>
                    <a:pt x="624" y="1636"/>
                    <a:pt x="853" y="1660"/>
                    <a:pt x="845" y="1589"/>
                  </a:cubicBezTo>
                  <a:cubicBezTo>
                    <a:pt x="837" y="1518"/>
                    <a:pt x="798" y="1549"/>
                    <a:pt x="830" y="1534"/>
                  </a:cubicBezTo>
                  <a:cubicBezTo>
                    <a:pt x="869" y="1510"/>
                    <a:pt x="861" y="1526"/>
                    <a:pt x="885" y="1510"/>
                  </a:cubicBezTo>
                  <a:cubicBezTo>
                    <a:pt x="901" y="1502"/>
                    <a:pt x="932" y="1478"/>
                    <a:pt x="932" y="1510"/>
                  </a:cubicBezTo>
                  <a:cubicBezTo>
                    <a:pt x="932" y="1534"/>
                    <a:pt x="932" y="1565"/>
                    <a:pt x="956" y="1549"/>
                  </a:cubicBezTo>
                  <a:cubicBezTo>
                    <a:pt x="988" y="1534"/>
                    <a:pt x="964" y="1502"/>
                    <a:pt x="1003" y="1526"/>
                  </a:cubicBezTo>
                  <a:cubicBezTo>
                    <a:pt x="1043" y="1557"/>
                    <a:pt x="1051" y="1557"/>
                    <a:pt x="1059" y="1581"/>
                  </a:cubicBezTo>
                  <a:cubicBezTo>
                    <a:pt x="1067" y="1613"/>
                    <a:pt x="1067" y="1620"/>
                    <a:pt x="1090" y="1620"/>
                  </a:cubicBezTo>
                  <a:cubicBezTo>
                    <a:pt x="1114" y="1629"/>
                    <a:pt x="1161" y="1636"/>
                    <a:pt x="1177" y="1644"/>
                  </a:cubicBezTo>
                  <a:cubicBezTo>
                    <a:pt x="1193" y="1652"/>
                    <a:pt x="1201" y="1660"/>
                    <a:pt x="1217" y="1668"/>
                  </a:cubicBezTo>
                  <a:cubicBezTo>
                    <a:pt x="1233" y="1684"/>
                    <a:pt x="1233" y="1700"/>
                    <a:pt x="1209" y="1700"/>
                  </a:cubicBezTo>
                  <a:cubicBezTo>
                    <a:pt x="1185" y="1700"/>
                    <a:pt x="1161" y="1700"/>
                    <a:pt x="1177" y="1723"/>
                  </a:cubicBezTo>
                  <a:cubicBezTo>
                    <a:pt x="1185" y="1747"/>
                    <a:pt x="1185" y="1755"/>
                    <a:pt x="1217" y="1763"/>
                  </a:cubicBezTo>
                  <a:cubicBezTo>
                    <a:pt x="1248" y="1771"/>
                    <a:pt x="1256" y="1755"/>
                    <a:pt x="1288" y="1771"/>
                  </a:cubicBezTo>
                  <a:cubicBezTo>
                    <a:pt x="1312" y="1779"/>
                    <a:pt x="1296" y="1787"/>
                    <a:pt x="1335" y="1794"/>
                  </a:cubicBezTo>
                  <a:cubicBezTo>
                    <a:pt x="1383" y="1802"/>
                    <a:pt x="1446" y="1818"/>
                    <a:pt x="1462" y="1787"/>
                  </a:cubicBezTo>
                  <a:cubicBezTo>
                    <a:pt x="1478" y="1763"/>
                    <a:pt x="1446" y="1739"/>
                    <a:pt x="1462" y="1723"/>
                  </a:cubicBezTo>
                  <a:cubicBezTo>
                    <a:pt x="1486" y="1707"/>
                    <a:pt x="1557" y="1707"/>
                    <a:pt x="1557" y="1723"/>
                  </a:cubicBezTo>
                  <a:cubicBezTo>
                    <a:pt x="1565" y="1731"/>
                    <a:pt x="1573" y="1739"/>
                    <a:pt x="1588" y="1731"/>
                  </a:cubicBezTo>
                  <a:cubicBezTo>
                    <a:pt x="1604" y="1723"/>
                    <a:pt x="1612" y="1723"/>
                    <a:pt x="1612" y="1747"/>
                  </a:cubicBezTo>
                  <a:cubicBezTo>
                    <a:pt x="1612" y="1763"/>
                    <a:pt x="1588" y="1787"/>
                    <a:pt x="1612" y="1794"/>
                  </a:cubicBezTo>
                  <a:cubicBezTo>
                    <a:pt x="1644" y="1802"/>
                    <a:pt x="1675" y="1818"/>
                    <a:pt x="1683" y="1787"/>
                  </a:cubicBezTo>
                  <a:cubicBezTo>
                    <a:pt x="1691" y="1747"/>
                    <a:pt x="1691" y="1716"/>
                    <a:pt x="1699" y="1700"/>
                  </a:cubicBezTo>
                  <a:cubicBezTo>
                    <a:pt x="1707" y="1684"/>
                    <a:pt x="1715" y="1684"/>
                    <a:pt x="1707" y="1660"/>
                  </a:cubicBezTo>
                  <a:cubicBezTo>
                    <a:pt x="1691" y="1636"/>
                    <a:pt x="1683" y="1636"/>
                    <a:pt x="1660" y="1620"/>
                  </a:cubicBezTo>
                  <a:cubicBezTo>
                    <a:pt x="1628" y="1605"/>
                    <a:pt x="1604" y="1573"/>
                    <a:pt x="1628" y="1573"/>
                  </a:cubicBezTo>
                  <a:cubicBezTo>
                    <a:pt x="1660" y="1581"/>
                    <a:pt x="1660" y="1581"/>
                    <a:pt x="1691" y="1597"/>
                  </a:cubicBezTo>
                  <a:cubicBezTo>
                    <a:pt x="1731" y="1613"/>
                    <a:pt x="1762" y="1613"/>
                    <a:pt x="1778" y="1620"/>
                  </a:cubicBezTo>
                  <a:cubicBezTo>
                    <a:pt x="1794" y="1636"/>
                    <a:pt x="1818" y="1660"/>
                    <a:pt x="1802" y="1660"/>
                  </a:cubicBezTo>
                  <a:cubicBezTo>
                    <a:pt x="1786" y="1668"/>
                    <a:pt x="1762" y="1676"/>
                    <a:pt x="1794" y="1676"/>
                  </a:cubicBezTo>
                  <a:cubicBezTo>
                    <a:pt x="1826" y="1684"/>
                    <a:pt x="1841" y="1668"/>
                    <a:pt x="1849" y="1684"/>
                  </a:cubicBezTo>
                  <a:cubicBezTo>
                    <a:pt x="1865" y="1692"/>
                    <a:pt x="1841" y="1707"/>
                    <a:pt x="1873" y="1716"/>
                  </a:cubicBezTo>
                  <a:cubicBezTo>
                    <a:pt x="1897" y="1716"/>
                    <a:pt x="1936" y="1692"/>
                    <a:pt x="1936" y="1700"/>
                  </a:cubicBezTo>
                  <a:cubicBezTo>
                    <a:pt x="1936" y="1716"/>
                    <a:pt x="1936" y="1731"/>
                    <a:pt x="1952" y="1747"/>
                  </a:cubicBezTo>
                  <a:cubicBezTo>
                    <a:pt x="1968" y="1763"/>
                    <a:pt x="1976" y="1755"/>
                    <a:pt x="1984" y="1763"/>
                  </a:cubicBezTo>
                  <a:cubicBezTo>
                    <a:pt x="1992" y="1779"/>
                    <a:pt x="2007" y="1787"/>
                    <a:pt x="1992" y="1802"/>
                  </a:cubicBezTo>
                  <a:cubicBezTo>
                    <a:pt x="1976" y="1818"/>
                    <a:pt x="1968" y="1826"/>
                    <a:pt x="1976" y="1842"/>
                  </a:cubicBezTo>
                  <a:cubicBezTo>
                    <a:pt x="1976" y="1858"/>
                    <a:pt x="1968" y="1889"/>
                    <a:pt x="1992" y="1858"/>
                  </a:cubicBezTo>
                  <a:cubicBezTo>
                    <a:pt x="2015" y="1826"/>
                    <a:pt x="2015" y="1802"/>
                    <a:pt x="2031" y="1787"/>
                  </a:cubicBezTo>
                  <a:cubicBezTo>
                    <a:pt x="2039" y="1771"/>
                    <a:pt x="2039" y="1779"/>
                    <a:pt x="2047" y="1787"/>
                  </a:cubicBezTo>
                  <a:cubicBezTo>
                    <a:pt x="2055" y="1802"/>
                    <a:pt x="2063" y="1826"/>
                    <a:pt x="2071" y="1818"/>
                  </a:cubicBezTo>
                  <a:cubicBezTo>
                    <a:pt x="2087" y="1802"/>
                    <a:pt x="2087" y="1802"/>
                    <a:pt x="2094" y="1771"/>
                  </a:cubicBezTo>
                  <a:cubicBezTo>
                    <a:pt x="2102" y="1747"/>
                    <a:pt x="2102" y="1763"/>
                    <a:pt x="2118" y="1739"/>
                  </a:cubicBezTo>
                  <a:cubicBezTo>
                    <a:pt x="2134" y="1716"/>
                    <a:pt x="2126" y="1700"/>
                    <a:pt x="2102" y="1684"/>
                  </a:cubicBezTo>
                  <a:cubicBezTo>
                    <a:pt x="2078" y="1676"/>
                    <a:pt x="2087" y="1652"/>
                    <a:pt x="2047" y="1652"/>
                  </a:cubicBezTo>
                  <a:cubicBezTo>
                    <a:pt x="2015" y="1644"/>
                    <a:pt x="2007" y="1652"/>
                    <a:pt x="1968" y="1636"/>
                  </a:cubicBezTo>
                  <a:cubicBezTo>
                    <a:pt x="1928" y="1613"/>
                    <a:pt x="1920" y="1629"/>
                    <a:pt x="1881" y="1597"/>
                  </a:cubicBezTo>
                  <a:cubicBezTo>
                    <a:pt x="1849" y="1565"/>
                    <a:pt x="1826" y="1565"/>
                    <a:pt x="1834" y="1549"/>
                  </a:cubicBezTo>
                  <a:cubicBezTo>
                    <a:pt x="1841" y="1534"/>
                    <a:pt x="1865" y="1518"/>
                    <a:pt x="1881" y="1526"/>
                  </a:cubicBezTo>
                  <a:cubicBezTo>
                    <a:pt x="1905" y="1526"/>
                    <a:pt x="1936" y="1526"/>
                    <a:pt x="1913" y="1510"/>
                  </a:cubicBezTo>
                  <a:cubicBezTo>
                    <a:pt x="1897" y="1502"/>
                    <a:pt x="1857" y="1510"/>
                    <a:pt x="1865" y="1494"/>
                  </a:cubicBezTo>
                  <a:cubicBezTo>
                    <a:pt x="1873" y="1478"/>
                    <a:pt x="1889" y="1463"/>
                    <a:pt x="1913" y="1463"/>
                  </a:cubicBezTo>
                  <a:cubicBezTo>
                    <a:pt x="1928" y="1454"/>
                    <a:pt x="1952" y="1478"/>
                    <a:pt x="1960" y="1463"/>
                  </a:cubicBezTo>
                  <a:cubicBezTo>
                    <a:pt x="1968" y="1447"/>
                    <a:pt x="1968" y="1439"/>
                    <a:pt x="1960" y="1415"/>
                  </a:cubicBezTo>
                  <a:cubicBezTo>
                    <a:pt x="1952" y="1383"/>
                    <a:pt x="1928" y="1399"/>
                    <a:pt x="1928" y="1376"/>
                  </a:cubicBezTo>
                  <a:cubicBezTo>
                    <a:pt x="1920" y="1352"/>
                    <a:pt x="1936" y="1320"/>
                    <a:pt x="1913" y="1312"/>
                  </a:cubicBezTo>
                  <a:cubicBezTo>
                    <a:pt x="1897" y="1304"/>
                    <a:pt x="1873" y="1336"/>
                    <a:pt x="1873" y="1336"/>
                  </a:cubicBezTo>
                  <a:cubicBezTo>
                    <a:pt x="1873" y="1336"/>
                    <a:pt x="1857" y="1383"/>
                    <a:pt x="1857" y="1391"/>
                  </a:cubicBezTo>
                  <a:cubicBezTo>
                    <a:pt x="1857" y="1399"/>
                    <a:pt x="1865" y="1415"/>
                    <a:pt x="1849" y="1407"/>
                  </a:cubicBezTo>
                  <a:cubicBezTo>
                    <a:pt x="1826" y="1407"/>
                    <a:pt x="1818" y="1423"/>
                    <a:pt x="1810" y="1391"/>
                  </a:cubicBezTo>
                  <a:cubicBezTo>
                    <a:pt x="1810" y="1367"/>
                    <a:pt x="1778" y="1383"/>
                    <a:pt x="1786" y="1360"/>
                  </a:cubicBezTo>
                  <a:cubicBezTo>
                    <a:pt x="1794" y="1344"/>
                    <a:pt x="1818" y="1336"/>
                    <a:pt x="1826" y="1328"/>
                  </a:cubicBezTo>
                  <a:cubicBezTo>
                    <a:pt x="1834" y="1312"/>
                    <a:pt x="1810" y="1296"/>
                    <a:pt x="1802" y="1296"/>
                  </a:cubicBezTo>
                  <a:cubicBezTo>
                    <a:pt x="1794" y="1296"/>
                    <a:pt x="1747" y="1281"/>
                    <a:pt x="1731" y="1296"/>
                  </a:cubicBezTo>
                  <a:cubicBezTo>
                    <a:pt x="1707" y="1304"/>
                    <a:pt x="1675" y="1336"/>
                    <a:pt x="1699" y="1352"/>
                  </a:cubicBezTo>
                  <a:cubicBezTo>
                    <a:pt x="1715" y="1376"/>
                    <a:pt x="1747" y="1407"/>
                    <a:pt x="1707" y="1391"/>
                  </a:cubicBezTo>
                  <a:cubicBezTo>
                    <a:pt x="1675" y="1383"/>
                    <a:pt x="1667" y="1344"/>
                    <a:pt x="1644" y="1344"/>
                  </a:cubicBezTo>
                  <a:cubicBezTo>
                    <a:pt x="1628" y="1336"/>
                    <a:pt x="1612" y="1344"/>
                    <a:pt x="1596" y="1336"/>
                  </a:cubicBezTo>
                  <a:cubicBezTo>
                    <a:pt x="1581" y="1328"/>
                    <a:pt x="1541" y="1367"/>
                    <a:pt x="1533" y="1328"/>
                  </a:cubicBezTo>
                  <a:cubicBezTo>
                    <a:pt x="1525" y="1281"/>
                    <a:pt x="1573" y="1233"/>
                    <a:pt x="1588" y="1210"/>
                  </a:cubicBezTo>
                  <a:cubicBezTo>
                    <a:pt x="1604" y="1194"/>
                    <a:pt x="1573" y="1178"/>
                    <a:pt x="1628" y="1202"/>
                  </a:cubicBezTo>
                  <a:cubicBezTo>
                    <a:pt x="1683" y="1233"/>
                    <a:pt x="1660" y="1225"/>
                    <a:pt x="1707" y="1249"/>
                  </a:cubicBezTo>
                  <a:cubicBezTo>
                    <a:pt x="1762" y="1265"/>
                    <a:pt x="1754" y="1273"/>
                    <a:pt x="1786" y="1281"/>
                  </a:cubicBezTo>
                  <a:cubicBezTo>
                    <a:pt x="1826" y="1289"/>
                    <a:pt x="1841" y="1289"/>
                    <a:pt x="1857" y="1289"/>
                  </a:cubicBezTo>
                  <a:cubicBezTo>
                    <a:pt x="1873" y="1281"/>
                    <a:pt x="1881" y="1289"/>
                    <a:pt x="1897" y="1281"/>
                  </a:cubicBezTo>
                  <a:cubicBezTo>
                    <a:pt x="1889" y="1273"/>
                    <a:pt x="1826" y="1186"/>
                    <a:pt x="1810" y="1146"/>
                  </a:cubicBezTo>
                  <a:cubicBezTo>
                    <a:pt x="1802" y="1115"/>
                    <a:pt x="1778" y="1115"/>
                    <a:pt x="1739" y="1059"/>
                  </a:cubicBezTo>
                  <a:cubicBezTo>
                    <a:pt x="1699" y="1004"/>
                    <a:pt x="1762" y="949"/>
                    <a:pt x="1770" y="933"/>
                  </a:cubicBezTo>
                  <a:cubicBezTo>
                    <a:pt x="1786" y="917"/>
                    <a:pt x="1754" y="909"/>
                    <a:pt x="1754" y="909"/>
                  </a:cubicBezTo>
                  <a:cubicBezTo>
                    <a:pt x="1754" y="909"/>
                    <a:pt x="1035" y="949"/>
                    <a:pt x="1019" y="941"/>
                  </a:cubicBezTo>
                  <a:cubicBezTo>
                    <a:pt x="995" y="941"/>
                    <a:pt x="1003" y="933"/>
                    <a:pt x="1011" y="925"/>
                  </a:cubicBezTo>
                  <a:cubicBezTo>
                    <a:pt x="1019" y="917"/>
                    <a:pt x="1011" y="893"/>
                    <a:pt x="995" y="870"/>
                  </a:cubicBezTo>
                  <a:cubicBezTo>
                    <a:pt x="980" y="854"/>
                    <a:pt x="1003" y="838"/>
                    <a:pt x="1011" y="830"/>
                  </a:cubicBezTo>
                  <a:cubicBezTo>
                    <a:pt x="1027" y="822"/>
                    <a:pt x="1027" y="783"/>
                    <a:pt x="1019" y="767"/>
                  </a:cubicBezTo>
                  <a:cubicBezTo>
                    <a:pt x="1011" y="751"/>
                    <a:pt x="1027" y="727"/>
                    <a:pt x="1035" y="727"/>
                  </a:cubicBezTo>
                  <a:cubicBezTo>
                    <a:pt x="1043" y="727"/>
                    <a:pt x="1043" y="688"/>
                    <a:pt x="1043" y="664"/>
                  </a:cubicBezTo>
                  <a:cubicBezTo>
                    <a:pt x="1043" y="640"/>
                    <a:pt x="1067" y="648"/>
                    <a:pt x="1083" y="640"/>
                  </a:cubicBezTo>
                  <a:cubicBezTo>
                    <a:pt x="1098" y="640"/>
                    <a:pt x="1083" y="617"/>
                    <a:pt x="1083" y="601"/>
                  </a:cubicBezTo>
                  <a:cubicBezTo>
                    <a:pt x="1075" y="577"/>
                    <a:pt x="1106" y="585"/>
                    <a:pt x="1114" y="585"/>
                  </a:cubicBezTo>
                  <a:cubicBezTo>
                    <a:pt x="1122" y="577"/>
                    <a:pt x="1122" y="569"/>
                    <a:pt x="1122" y="537"/>
                  </a:cubicBezTo>
                  <a:cubicBezTo>
                    <a:pt x="1114" y="506"/>
                    <a:pt x="1138" y="514"/>
                    <a:pt x="1154" y="506"/>
                  </a:cubicBezTo>
                  <a:cubicBezTo>
                    <a:pt x="1161" y="498"/>
                    <a:pt x="1201" y="435"/>
                    <a:pt x="1201" y="411"/>
                  </a:cubicBezTo>
                  <a:cubicBezTo>
                    <a:pt x="1209" y="387"/>
                    <a:pt x="1193" y="395"/>
                    <a:pt x="1146" y="372"/>
                  </a:cubicBezTo>
                  <a:cubicBezTo>
                    <a:pt x="1106" y="348"/>
                    <a:pt x="1217" y="324"/>
                    <a:pt x="1233" y="324"/>
                  </a:cubicBezTo>
                  <a:cubicBezTo>
                    <a:pt x="1256" y="316"/>
                    <a:pt x="1241" y="293"/>
                    <a:pt x="1201" y="277"/>
                  </a:cubicBezTo>
                  <a:cubicBezTo>
                    <a:pt x="1170" y="261"/>
                    <a:pt x="1185" y="261"/>
                    <a:pt x="1193" y="237"/>
                  </a:cubicBezTo>
                  <a:cubicBezTo>
                    <a:pt x="1201" y="221"/>
                    <a:pt x="1185" y="198"/>
                    <a:pt x="1185" y="198"/>
                  </a:cubicBezTo>
                  <a:cubicBezTo>
                    <a:pt x="1138" y="206"/>
                    <a:pt x="1161" y="134"/>
                    <a:pt x="1146" y="119"/>
                  </a:cubicBezTo>
                  <a:cubicBezTo>
                    <a:pt x="1130" y="103"/>
                    <a:pt x="1170" y="71"/>
                    <a:pt x="1170" y="47"/>
                  </a:cubicBezTo>
                  <a:cubicBezTo>
                    <a:pt x="1161" y="32"/>
                    <a:pt x="1146" y="32"/>
                    <a:pt x="1138" y="0"/>
                  </a:cubicBezTo>
                  <a:cubicBezTo>
                    <a:pt x="0" y="32"/>
                    <a:pt x="0" y="32"/>
                    <a:pt x="0" y="32"/>
                  </a:cubicBezTo>
                  <a:lnTo>
                    <a:pt x="7" y="522"/>
                  </a:lnTo>
                </a:path>
              </a:pathLst>
            </a:custGeom>
            <a:solidFill>
              <a:schemeClr val="accent6"/>
            </a:solidFill>
            <a:ln>
              <a:solidFill>
                <a:schemeClr val="bg2"/>
              </a:solidFill>
            </a:ln>
            <a:effectLst/>
          </p:spPr>
          <p:txBody>
            <a:bodyPr wrap="none" anchor="ctr"/>
            <a:lstStyle/>
            <a:p>
              <a:endParaRPr lang="en-US"/>
            </a:p>
          </p:txBody>
        </p:sp>
        <p:sp>
          <p:nvSpPr>
            <p:cNvPr id="88" name="Freeform 487"/>
            <p:cNvSpPr>
              <a:spLocks noChangeArrowheads="1"/>
            </p:cNvSpPr>
            <p:nvPr/>
          </p:nvSpPr>
          <p:spPr bwMode="auto">
            <a:xfrm>
              <a:off x="12800491" y="7636474"/>
              <a:ext cx="1122544" cy="990343"/>
            </a:xfrm>
            <a:custGeom>
              <a:avLst/>
              <a:gdLst>
                <a:gd name="T0" fmla="*/ 1976 w 2135"/>
                <a:gd name="T1" fmla="*/ 1771 h 1882"/>
                <a:gd name="T2" fmla="*/ 1849 w 2135"/>
                <a:gd name="T3" fmla="*/ 1692 h 1882"/>
                <a:gd name="T4" fmla="*/ 1691 w 2135"/>
                <a:gd name="T5" fmla="*/ 1605 h 1882"/>
                <a:gd name="T6" fmla="*/ 1691 w 2135"/>
                <a:gd name="T7" fmla="*/ 1755 h 1882"/>
                <a:gd name="T8" fmla="*/ 1604 w 2135"/>
                <a:gd name="T9" fmla="*/ 1739 h 1882"/>
                <a:gd name="T10" fmla="*/ 1335 w 2135"/>
                <a:gd name="T11" fmla="*/ 1810 h 1882"/>
                <a:gd name="T12" fmla="*/ 1225 w 2135"/>
                <a:gd name="T13" fmla="*/ 1700 h 1882"/>
                <a:gd name="T14" fmla="*/ 964 w 2135"/>
                <a:gd name="T15" fmla="*/ 1557 h 1882"/>
                <a:gd name="T16" fmla="*/ 845 w 2135"/>
                <a:gd name="T17" fmla="*/ 1621 h 1882"/>
                <a:gd name="T18" fmla="*/ 371 w 2135"/>
                <a:gd name="T19" fmla="*/ 1494 h 1882"/>
                <a:gd name="T20" fmla="*/ 316 w 2135"/>
                <a:gd name="T21" fmla="*/ 1510 h 1882"/>
                <a:gd name="T22" fmla="*/ 110 w 2135"/>
                <a:gd name="T23" fmla="*/ 1581 h 1882"/>
                <a:gd name="T24" fmla="*/ 165 w 2135"/>
                <a:gd name="T25" fmla="*/ 1336 h 1882"/>
                <a:gd name="T26" fmla="*/ 181 w 2135"/>
                <a:gd name="T27" fmla="*/ 1162 h 1882"/>
                <a:gd name="T28" fmla="*/ 126 w 2135"/>
                <a:gd name="T29" fmla="*/ 743 h 1882"/>
                <a:gd name="T30" fmla="*/ 0 w 2135"/>
                <a:gd name="T31" fmla="*/ 32 h 1882"/>
                <a:gd name="T32" fmla="*/ 1185 w 2135"/>
                <a:gd name="T33" fmla="*/ 206 h 1882"/>
                <a:gd name="T34" fmla="*/ 1217 w 2135"/>
                <a:gd name="T35" fmla="*/ 340 h 1882"/>
                <a:gd name="T36" fmla="*/ 1106 w 2135"/>
                <a:gd name="T37" fmla="*/ 593 h 1882"/>
                <a:gd name="T38" fmla="*/ 1027 w 2135"/>
                <a:gd name="T39" fmla="*/ 751 h 1882"/>
                <a:gd name="T40" fmla="*/ 1019 w 2135"/>
                <a:gd name="T41" fmla="*/ 949 h 1882"/>
                <a:gd name="T42" fmla="*/ 1786 w 2135"/>
                <a:gd name="T43" fmla="*/ 1115 h 1882"/>
                <a:gd name="T44" fmla="*/ 1802 w 2135"/>
                <a:gd name="T45" fmla="*/ 1289 h 1882"/>
                <a:gd name="T46" fmla="*/ 1588 w 2135"/>
                <a:gd name="T47" fmla="*/ 1225 h 1882"/>
                <a:gd name="T48" fmla="*/ 1675 w 2135"/>
                <a:gd name="T49" fmla="*/ 1368 h 1882"/>
                <a:gd name="T50" fmla="*/ 1826 w 2135"/>
                <a:gd name="T51" fmla="*/ 1320 h 1882"/>
                <a:gd name="T52" fmla="*/ 1849 w 2135"/>
                <a:gd name="T53" fmla="*/ 1415 h 1882"/>
                <a:gd name="T54" fmla="*/ 1928 w 2135"/>
                <a:gd name="T55" fmla="*/ 1384 h 1882"/>
                <a:gd name="T56" fmla="*/ 1865 w 2135"/>
                <a:gd name="T57" fmla="*/ 1502 h 1882"/>
                <a:gd name="T58" fmla="*/ 1889 w 2135"/>
                <a:gd name="T59" fmla="*/ 1605 h 1882"/>
                <a:gd name="T60" fmla="*/ 2102 w 2135"/>
                <a:gd name="T61" fmla="*/ 1763 h 1882"/>
                <a:gd name="T62" fmla="*/ 1992 w 2135"/>
                <a:gd name="T63" fmla="*/ 1866 h 1882"/>
                <a:gd name="T64" fmla="*/ 1992 w 2135"/>
                <a:gd name="T65" fmla="*/ 1779 h 1882"/>
                <a:gd name="T66" fmla="*/ 2039 w 2135"/>
                <a:gd name="T67" fmla="*/ 1779 h 1882"/>
                <a:gd name="T68" fmla="*/ 2102 w 2135"/>
                <a:gd name="T69" fmla="*/ 1692 h 1882"/>
                <a:gd name="T70" fmla="*/ 1881 w 2135"/>
                <a:gd name="T71" fmla="*/ 1526 h 1882"/>
                <a:gd name="T72" fmla="*/ 1936 w 2135"/>
                <a:gd name="T73" fmla="*/ 1471 h 1882"/>
                <a:gd name="T74" fmla="*/ 1881 w 2135"/>
                <a:gd name="T75" fmla="*/ 1344 h 1882"/>
                <a:gd name="T76" fmla="*/ 1778 w 2135"/>
                <a:gd name="T77" fmla="*/ 1384 h 1882"/>
                <a:gd name="T78" fmla="*/ 1699 w 2135"/>
                <a:gd name="T79" fmla="*/ 1344 h 1882"/>
                <a:gd name="T80" fmla="*/ 1596 w 2135"/>
                <a:gd name="T81" fmla="*/ 1352 h 1882"/>
                <a:gd name="T82" fmla="*/ 1628 w 2135"/>
                <a:gd name="T83" fmla="*/ 1210 h 1882"/>
                <a:gd name="T84" fmla="*/ 1873 w 2135"/>
                <a:gd name="T85" fmla="*/ 1273 h 1882"/>
                <a:gd name="T86" fmla="*/ 1019 w 2135"/>
                <a:gd name="T87" fmla="*/ 957 h 1882"/>
                <a:gd name="T88" fmla="*/ 1019 w 2135"/>
                <a:gd name="T89" fmla="*/ 751 h 1882"/>
                <a:gd name="T90" fmla="*/ 1106 w 2135"/>
                <a:gd name="T91" fmla="*/ 585 h 1882"/>
                <a:gd name="T92" fmla="*/ 1217 w 2135"/>
                <a:gd name="T93" fmla="*/ 332 h 1882"/>
                <a:gd name="T94" fmla="*/ 1146 w 2135"/>
                <a:gd name="T95" fmla="*/ 127 h 1882"/>
                <a:gd name="T96" fmla="*/ 118 w 2135"/>
                <a:gd name="T97" fmla="*/ 640 h 1882"/>
                <a:gd name="T98" fmla="*/ 229 w 2135"/>
                <a:gd name="T99" fmla="*/ 1028 h 1882"/>
                <a:gd name="T100" fmla="*/ 173 w 2135"/>
                <a:gd name="T101" fmla="*/ 1257 h 1882"/>
                <a:gd name="T102" fmla="*/ 158 w 2135"/>
                <a:gd name="T103" fmla="*/ 1462 h 1882"/>
                <a:gd name="T104" fmla="*/ 316 w 2135"/>
                <a:gd name="T105" fmla="*/ 1557 h 1882"/>
                <a:gd name="T106" fmla="*/ 355 w 2135"/>
                <a:gd name="T107" fmla="*/ 1431 h 1882"/>
                <a:gd name="T108" fmla="*/ 355 w 2135"/>
                <a:gd name="T109" fmla="*/ 1549 h 1882"/>
                <a:gd name="T110" fmla="*/ 869 w 2135"/>
                <a:gd name="T111" fmla="*/ 1526 h 1882"/>
                <a:gd name="T112" fmla="*/ 1019 w 2135"/>
                <a:gd name="T113" fmla="*/ 1542 h 1882"/>
                <a:gd name="T114" fmla="*/ 1185 w 2135"/>
                <a:gd name="T115" fmla="*/ 1739 h 1882"/>
                <a:gd name="T116" fmla="*/ 1454 w 2135"/>
                <a:gd name="T117" fmla="*/ 1763 h 1882"/>
                <a:gd name="T118" fmla="*/ 1612 w 2135"/>
                <a:gd name="T119" fmla="*/ 1771 h 1882"/>
                <a:gd name="T120" fmla="*/ 1699 w 2135"/>
                <a:gd name="T121" fmla="*/ 1668 h 1882"/>
                <a:gd name="T122" fmla="*/ 1778 w 2135"/>
                <a:gd name="T123" fmla="*/ 1628 h 1882"/>
                <a:gd name="T124" fmla="*/ 1873 w 2135"/>
                <a:gd name="T125" fmla="*/ 171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5" h="1882">
                  <a:moveTo>
                    <a:pt x="1976" y="1881"/>
                  </a:moveTo>
                  <a:lnTo>
                    <a:pt x="1976" y="1881"/>
                  </a:lnTo>
                  <a:cubicBezTo>
                    <a:pt x="1968" y="1881"/>
                    <a:pt x="1968" y="1874"/>
                    <a:pt x="1968" y="1866"/>
                  </a:cubicBezTo>
                  <a:cubicBezTo>
                    <a:pt x="1968" y="1858"/>
                    <a:pt x="1968" y="1850"/>
                    <a:pt x="1968" y="1850"/>
                  </a:cubicBezTo>
                  <a:cubicBezTo>
                    <a:pt x="1960" y="1834"/>
                    <a:pt x="1968" y="1826"/>
                    <a:pt x="1984" y="1810"/>
                  </a:cubicBezTo>
                  <a:lnTo>
                    <a:pt x="1984" y="1810"/>
                  </a:lnTo>
                  <a:cubicBezTo>
                    <a:pt x="2000" y="1795"/>
                    <a:pt x="1992" y="1795"/>
                    <a:pt x="1984" y="1787"/>
                  </a:cubicBezTo>
                  <a:cubicBezTo>
                    <a:pt x="1984" y="1779"/>
                    <a:pt x="1984" y="1779"/>
                    <a:pt x="1984" y="1779"/>
                  </a:cubicBezTo>
                  <a:cubicBezTo>
                    <a:pt x="1984" y="1771"/>
                    <a:pt x="1976" y="1771"/>
                    <a:pt x="1976" y="1771"/>
                  </a:cubicBezTo>
                  <a:cubicBezTo>
                    <a:pt x="1968" y="1771"/>
                    <a:pt x="1960" y="1771"/>
                    <a:pt x="1944" y="1755"/>
                  </a:cubicBezTo>
                  <a:cubicBezTo>
                    <a:pt x="1936" y="1739"/>
                    <a:pt x="1936" y="1731"/>
                    <a:pt x="1936" y="1715"/>
                  </a:cubicBezTo>
                  <a:cubicBezTo>
                    <a:pt x="1936" y="1715"/>
                    <a:pt x="1936" y="1715"/>
                    <a:pt x="1936" y="1708"/>
                  </a:cubicBezTo>
                  <a:lnTo>
                    <a:pt x="1936" y="1708"/>
                  </a:lnTo>
                  <a:cubicBezTo>
                    <a:pt x="1928" y="1708"/>
                    <a:pt x="1920" y="1715"/>
                    <a:pt x="1920" y="1715"/>
                  </a:cubicBezTo>
                  <a:cubicBezTo>
                    <a:pt x="1905" y="1724"/>
                    <a:pt x="1889" y="1724"/>
                    <a:pt x="1873" y="1724"/>
                  </a:cubicBezTo>
                  <a:lnTo>
                    <a:pt x="1873" y="1724"/>
                  </a:lnTo>
                  <a:cubicBezTo>
                    <a:pt x="1849" y="1724"/>
                    <a:pt x="1849" y="1708"/>
                    <a:pt x="1849" y="1700"/>
                  </a:cubicBezTo>
                  <a:lnTo>
                    <a:pt x="1849" y="1692"/>
                  </a:lnTo>
                  <a:lnTo>
                    <a:pt x="1841" y="1684"/>
                  </a:lnTo>
                  <a:cubicBezTo>
                    <a:pt x="1834" y="1684"/>
                    <a:pt x="1834" y="1684"/>
                    <a:pt x="1826" y="1692"/>
                  </a:cubicBezTo>
                  <a:cubicBezTo>
                    <a:pt x="1818" y="1692"/>
                    <a:pt x="1802" y="1692"/>
                    <a:pt x="1794" y="1692"/>
                  </a:cubicBezTo>
                  <a:cubicBezTo>
                    <a:pt x="1778" y="1684"/>
                    <a:pt x="1778" y="1684"/>
                    <a:pt x="1778" y="1676"/>
                  </a:cubicBezTo>
                  <a:cubicBezTo>
                    <a:pt x="1778" y="1676"/>
                    <a:pt x="1778" y="1668"/>
                    <a:pt x="1794" y="1668"/>
                  </a:cubicBezTo>
                  <a:cubicBezTo>
                    <a:pt x="1802" y="1668"/>
                    <a:pt x="1802" y="1660"/>
                    <a:pt x="1802" y="1660"/>
                  </a:cubicBezTo>
                  <a:cubicBezTo>
                    <a:pt x="1802" y="1660"/>
                    <a:pt x="1794" y="1644"/>
                    <a:pt x="1778" y="1637"/>
                  </a:cubicBezTo>
                  <a:cubicBezTo>
                    <a:pt x="1770" y="1628"/>
                    <a:pt x="1754" y="1628"/>
                    <a:pt x="1739" y="1621"/>
                  </a:cubicBezTo>
                  <a:cubicBezTo>
                    <a:pt x="1723" y="1621"/>
                    <a:pt x="1707" y="1613"/>
                    <a:pt x="1691" y="1605"/>
                  </a:cubicBezTo>
                  <a:cubicBezTo>
                    <a:pt x="1683" y="1605"/>
                    <a:pt x="1675" y="1605"/>
                    <a:pt x="1667" y="1597"/>
                  </a:cubicBezTo>
                  <a:cubicBezTo>
                    <a:pt x="1652" y="1597"/>
                    <a:pt x="1644" y="1589"/>
                    <a:pt x="1628" y="1589"/>
                  </a:cubicBezTo>
                  <a:lnTo>
                    <a:pt x="1628" y="1589"/>
                  </a:lnTo>
                  <a:cubicBezTo>
                    <a:pt x="1620" y="1589"/>
                    <a:pt x="1636" y="1613"/>
                    <a:pt x="1660" y="1628"/>
                  </a:cubicBezTo>
                  <a:cubicBezTo>
                    <a:pt x="1667" y="1637"/>
                    <a:pt x="1675" y="1637"/>
                    <a:pt x="1683" y="1637"/>
                  </a:cubicBezTo>
                  <a:cubicBezTo>
                    <a:pt x="1691" y="1644"/>
                    <a:pt x="1699" y="1644"/>
                    <a:pt x="1707" y="1668"/>
                  </a:cubicBezTo>
                  <a:cubicBezTo>
                    <a:pt x="1715" y="1692"/>
                    <a:pt x="1715" y="1692"/>
                    <a:pt x="1707" y="1708"/>
                  </a:cubicBezTo>
                  <a:cubicBezTo>
                    <a:pt x="1707" y="1708"/>
                    <a:pt x="1699" y="1708"/>
                    <a:pt x="1699" y="1715"/>
                  </a:cubicBezTo>
                  <a:cubicBezTo>
                    <a:pt x="1699" y="1724"/>
                    <a:pt x="1691" y="1739"/>
                    <a:pt x="1691" y="1755"/>
                  </a:cubicBezTo>
                  <a:cubicBezTo>
                    <a:pt x="1691" y="1763"/>
                    <a:pt x="1691" y="1779"/>
                    <a:pt x="1683" y="1795"/>
                  </a:cubicBezTo>
                  <a:cubicBezTo>
                    <a:pt x="1683" y="1810"/>
                    <a:pt x="1675" y="1818"/>
                    <a:pt x="1660" y="1818"/>
                  </a:cubicBezTo>
                  <a:cubicBezTo>
                    <a:pt x="1652" y="1818"/>
                    <a:pt x="1644" y="1810"/>
                    <a:pt x="1628" y="1810"/>
                  </a:cubicBezTo>
                  <a:cubicBezTo>
                    <a:pt x="1628" y="1810"/>
                    <a:pt x="1620" y="1810"/>
                    <a:pt x="1612" y="1802"/>
                  </a:cubicBezTo>
                  <a:cubicBezTo>
                    <a:pt x="1612" y="1802"/>
                    <a:pt x="1604" y="1802"/>
                    <a:pt x="1604" y="1795"/>
                  </a:cubicBezTo>
                  <a:cubicBezTo>
                    <a:pt x="1596" y="1787"/>
                    <a:pt x="1604" y="1779"/>
                    <a:pt x="1604" y="1771"/>
                  </a:cubicBezTo>
                  <a:cubicBezTo>
                    <a:pt x="1604" y="1763"/>
                    <a:pt x="1604" y="1755"/>
                    <a:pt x="1612" y="1755"/>
                  </a:cubicBezTo>
                  <a:cubicBezTo>
                    <a:pt x="1612" y="1739"/>
                    <a:pt x="1604" y="1739"/>
                    <a:pt x="1604" y="1739"/>
                  </a:cubicBezTo>
                  <a:lnTo>
                    <a:pt x="1604" y="1739"/>
                  </a:lnTo>
                  <a:cubicBezTo>
                    <a:pt x="1604" y="1739"/>
                    <a:pt x="1596" y="1739"/>
                    <a:pt x="1588" y="1747"/>
                  </a:cubicBezTo>
                  <a:lnTo>
                    <a:pt x="1581" y="1747"/>
                  </a:lnTo>
                  <a:cubicBezTo>
                    <a:pt x="1573" y="1747"/>
                    <a:pt x="1565" y="1739"/>
                    <a:pt x="1557" y="1731"/>
                  </a:cubicBezTo>
                  <a:cubicBezTo>
                    <a:pt x="1557" y="1731"/>
                    <a:pt x="1541" y="1724"/>
                    <a:pt x="1517" y="1724"/>
                  </a:cubicBezTo>
                  <a:cubicBezTo>
                    <a:pt x="1494" y="1724"/>
                    <a:pt x="1478" y="1724"/>
                    <a:pt x="1470" y="1731"/>
                  </a:cubicBezTo>
                  <a:cubicBezTo>
                    <a:pt x="1462" y="1739"/>
                    <a:pt x="1462" y="1747"/>
                    <a:pt x="1462" y="1763"/>
                  </a:cubicBezTo>
                  <a:cubicBezTo>
                    <a:pt x="1470" y="1771"/>
                    <a:pt x="1470" y="1787"/>
                    <a:pt x="1462" y="1802"/>
                  </a:cubicBezTo>
                  <a:cubicBezTo>
                    <a:pt x="1462" y="1810"/>
                    <a:pt x="1438" y="1818"/>
                    <a:pt x="1414" y="1818"/>
                  </a:cubicBezTo>
                  <a:cubicBezTo>
                    <a:pt x="1391" y="1818"/>
                    <a:pt x="1359" y="1810"/>
                    <a:pt x="1335" y="1810"/>
                  </a:cubicBezTo>
                  <a:cubicBezTo>
                    <a:pt x="1312" y="1802"/>
                    <a:pt x="1304" y="1795"/>
                    <a:pt x="1304" y="1795"/>
                  </a:cubicBezTo>
                  <a:cubicBezTo>
                    <a:pt x="1296" y="1787"/>
                    <a:pt x="1296" y="1779"/>
                    <a:pt x="1280" y="1779"/>
                  </a:cubicBezTo>
                  <a:cubicBezTo>
                    <a:pt x="1272" y="1771"/>
                    <a:pt x="1256" y="1771"/>
                    <a:pt x="1248" y="1771"/>
                  </a:cubicBezTo>
                  <a:cubicBezTo>
                    <a:pt x="1241" y="1779"/>
                    <a:pt x="1225" y="1779"/>
                    <a:pt x="1217" y="1771"/>
                  </a:cubicBezTo>
                  <a:cubicBezTo>
                    <a:pt x="1185" y="1771"/>
                    <a:pt x="1185" y="1755"/>
                    <a:pt x="1177" y="1739"/>
                  </a:cubicBezTo>
                  <a:cubicBezTo>
                    <a:pt x="1177" y="1739"/>
                    <a:pt x="1170" y="1739"/>
                    <a:pt x="1170" y="1731"/>
                  </a:cubicBezTo>
                  <a:cubicBezTo>
                    <a:pt x="1170" y="1724"/>
                    <a:pt x="1170" y="1715"/>
                    <a:pt x="1170" y="1715"/>
                  </a:cubicBezTo>
                  <a:cubicBezTo>
                    <a:pt x="1177" y="1708"/>
                    <a:pt x="1193" y="1708"/>
                    <a:pt x="1209" y="1708"/>
                  </a:cubicBezTo>
                  <a:cubicBezTo>
                    <a:pt x="1217" y="1708"/>
                    <a:pt x="1225" y="1700"/>
                    <a:pt x="1225" y="1700"/>
                  </a:cubicBezTo>
                  <a:cubicBezTo>
                    <a:pt x="1225" y="1692"/>
                    <a:pt x="1225" y="1684"/>
                    <a:pt x="1217" y="1684"/>
                  </a:cubicBezTo>
                  <a:cubicBezTo>
                    <a:pt x="1201" y="1668"/>
                    <a:pt x="1193" y="1660"/>
                    <a:pt x="1177" y="1660"/>
                  </a:cubicBezTo>
                  <a:cubicBezTo>
                    <a:pt x="1161" y="1652"/>
                    <a:pt x="1114" y="1637"/>
                    <a:pt x="1090" y="1637"/>
                  </a:cubicBezTo>
                  <a:cubicBezTo>
                    <a:pt x="1067" y="1637"/>
                    <a:pt x="1059" y="1621"/>
                    <a:pt x="1051" y="1589"/>
                  </a:cubicBezTo>
                  <a:cubicBezTo>
                    <a:pt x="1043" y="1573"/>
                    <a:pt x="1043" y="1565"/>
                    <a:pt x="1019" y="1549"/>
                  </a:cubicBezTo>
                  <a:cubicBezTo>
                    <a:pt x="1011" y="1549"/>
                    <a:pt x="1011" y="1542"/>
                    <a:pt x="1003" y="1542"/>
                  </a:cubicBezTo>
                  <a:cubicBezTo>
                    <a:pt x="995" y="1534"/>
                    <a:pt x="988" y="1526"/>
                    <a:pt x="980" y="1526"/>
                  </a:cubicBezTo>
                  <a:cubicBezTo>
                    <a:pt x="980" y="1526"/>
                    <a:pt x="980" y="1534"/>
                    <a:pt x="980" y="1542"/>
                  </a:cubicBezTo>
                  <a:cubicBezTo>
                    <a:pt x="980" y="1542"/>
                    <a:pt x="972" y="1557"/>
                    <a:pt x="964" y="1557"/>
                  </a:cubicBezTo>
                  <a:cubicBezTo>
                    <a:pt x="956" y="1565"/>
                    <a:pt x="948" y="1565"/>
                    <a:pt x="948" y="1565"/>
                  </a:cubicBezTo>
                  <a:cubicBezTo>
                    <a:pt x="932" y="1565"/>
                    <a:pt x="932" y="1542"/>
                    <a:pt x="932" y="1518"/>
                  </a:cubicBezTo>
                  <a:cubicBezTo>
                    <a:pt x="932" y="1510"/>
                    <a:pt x="924" y="1510"/>
                    <a:pt x="924" y="1510"/>
                  </a:cubicBezTo>
                  <a:cubicBezTo>
                    <a:pt x="908" y="1510"/>
                    <a:pt x="893" y="1518"/>
                    <a:pt x="885" y="1526"/>
                  </a:cubicBezTo>
                  <a:cubicBezTo>
                    <a:pt x="877" y="1534"/>
                    <a:pt x="869" y="1534"/>
                    <a:pt x="869" y="1534"/>
                  </a:cubicBezTo>
                  <a:cubicBezTo>
                    <a:pt x="861" y="1534"/>
                    <a:pt x="853" y="1534"/>
                    <a:pt x="830" y="1542"/>
                  </a:cubicBezTo>
                  <a:cubicBezTo>
                    <a:pt x="830" y="1542"/>
                    <a:pt x="830" y="1549"/>
                    <a:pt x="821" y="1549"/>
                  </a:cubicBezTo>
                  <a:cubicBezTo>
                    <a:pt x="830" y="1549"/>
                    <a:pt x="845" y="1565"/>
                    <a:pt x="853" y="1597"/>
                  </a:cubicBezTo>
                  <a:cubicBezTo>
                    <a:pt x="853" y="1605"/>
                    <a:pt x="845" y="1613"/>
                    <a:pt x="845" y="1621"/>
                  </a:cubicBezTo>
                  <a:cubicBezTo>
                    <a:pt x="821" y="1644"/>
                    <a:pt x="766" y="1652"/>
                    <a:pt x="727" y="1652"/>
                  </a:cubicBezTo>
                  <a:cubicBezTo>
                    <a:pt x="671" y="1652"/>
                    <a:pt x="608" y="1644"/>
                    <a:pt x="592" y="1628"/>
                  </a:cubicBezTo>
                  <a:cubicBezTo>
                    <a:pt x="561" y="1613"/>
                    <a:pt x="379" y="1557"/>
                    <a:pt x="355" y="1557"/>
                  </a:cubicBezTo>
                  <a:cubicBezTo>
                    <a:pt x="347" y="1557"/>
                    <a:pt x="339" y="1557"/>
                    <a:pt x="339" y="1549"/>
                  </a:cubicBezTo>
                  <a:cubicBezTo>
                    <a:pt x="339" y="1542"/>
                    <a:pt x="339" y="1534"/>
                    <a:pt x="339" y="1526"/>
                  </a:cubicBezTo>
                  <a:cubicBezTo>
                    <a:pt x="331" y="1518"/>
                    <a:pt x="331" y="1510"/>
                    <a:pt x="331" y="1510"/>
                  </a:cubicBezTo>
                  <a:cubicBezTo>
                    <a:pt x="331" y="1502"/>
                    <a:pt x="339" y="1502"/>
                    <a:pt x="355" y="1494"/>
                  </a:cubicBezTo>
                  <a:cubicBezTo>
                    <a:pt x="355" y="1494"/>
                    <a:pt x="355" y="1494"/>
                    <a:pt x="363" y="1494"/>
                  </a:cubicBezTo>
                  <a:lnTo>
                    <a:pt x="371" y="1494"/>
                  </a:lnTo>
                  <a:cubicBezTo>
                    <a:pt x="371" y="1486"/>
                    <a:pt x="371" y="1478"/>
                    <a:pt x="371" y="1478"/>
                  </a:cubicBezTo>
                  <a:cubicBezTo>
                    <a:pt x="371" y="1478"/>
                    <a:pt x="363" y="1478"/>
                    <a:pt x="363" y="1471"/>
                  </a:cubicBezTo>
                  <a:cubicBezTo>
                    <a:pt x="363" y="1462"/>
                    <a:pt x="355" y="1455"/>
                    <a:pt x="347" y="1439"/>
                  </a:cubicBezTo>
                  <a:cubicBezTo>
                    <a:pt x="339" y="1431"/>
                    <a:pt x="339" y="1431"/>
                    <a:pt x="339" y="1431"/>
                  </a:cubicBezTo>
                  <a:cubicBezTo>
                    <a:pt x="339" y="1431"/>
                    <a:pt x="339" y="1439"/>
                    <a:pt x="331" y="1447"/>
                  </a:cubicBezTo>
                  <a:lnTo>
                    <a:pt x="331" y="1455"/>
                  </a:lnTo>
                  <a:cubicBezTo>
                    <a:pt x="324" y="1462"/>
                    <a:pt x="331" y="1471"/>
                    <a:pt x="331" y="1471"/>
                  </a:cubicBezTo>
                  <a:cubicBezTo>
                    <a:pt x="331" y="1478"/>
                    <a:pt x="331" y="1486"/>
                    <a:pt x="331" y="1494"/>
                  </a:cubicBezTo>
                  <a:cubicBezTo>
                    <a:pt x="331" y="1502"/>
                    <a:pt x="324" y="1510"/>
                    <a:pt x="316" y="1510"/>
                  </a:cubicBezTo>
                  <a:cubicBezTo>
                    <a:pt x="324" y="1518"/>
                    <a:pt x="331" y="1542"/>
                    <a:pt x="324" y="1557"/>
                  </a:cubicBezTo>
                  <a:cubicBezTo>
                    <a:pt x="324" y="1573"/>
                    <a:pt x="292" y="1573"/>
                    <a:pt x="253" y="1573"/>
                  </a:cubicBezTo>
                  <a:cubicBezTo>
                    <a:pt x="244" y="1573"/>
                    <a:pt x="229" y="1573"/>
                    <a:pt x="213" y="1573"/>
                  </a:cubicBezTo>
                  <a:cubicBezTo>
                    <a:pt x="181" y="1573"/>
                    <a:pt x="165" y="1581"/>
                    <a:pt x="150" y="1589"/>
                  </a:cubicBezTo>
                  <a:cubicBezTo>
                    <a:pt x="142" y="1597"/>
                    <a:pt x="134" y="1597"/>
                    <a:pt x="126" y="1597"/>
                  </a:cubicBezTo>
                  <a:cubicBezTo>
                    <a:pt x="126" y="1605"/>
                    <a:pt x="126" y="1605"/>
                    <a:pt x="126" y="1605"/>
                  </a:cubicBezTo>
                  <a:cubicBezTo>
                    <a:pt x="126" y="1597"/>
                    <a:pt x="126" y="1597"/>
                    <a:pt x="126" y="1597"/>
                  </a:cubicBezTo>
                  <a:cubicBezTo>
                    <a:pt x="126" y="1597"/>
                    <a:pt x="118" y="1589"/>
                    <a:pt x="110" y="1581"/>
                  </a:cubicBezTo>
                  <a:lnTo>
                    <a:pt x="110" y="1581"/>
                  </a:lnTo>
                  <a:cubicBezTo>
                    <a:pt x="94" y="1573"/>
                    <a:pt x="86" y="1565"/>
                    <a:pt x="94" y="1542"/>
                  </a:cubicBezTo>
                  <a:cubicBezTo>
                    <a:pt x="102" y="1526"/>
                    <a:pt x="110" y="1518"/>
                    <a:pt x="134" y="1494"/>
                  </a:cubicBezTo>
                  <a:cubicBezTo>
                    <a:pt x="142" y="1486"/>
                    <a:pt x="150" y="1471"/>
                    <a:pt x="150" y="1462"/>
                  </a:cubicBezTo>
                  <a:cubicBezTo>
                    <a:pt x="150" y="1455"/>
                    <a:pt x="150" y="1439"/>
                    <a:pt x="158" y="1431"/>
                  </a:cubicBezTo>
                  <a:cubicBezTo>
                    <a:pt x="165" y="1431"/>
                    <a:pt x="165" y="1423"/>
                    <a:pt x="173" y="1423"/>
                  </a:cubicBezTo>
                  <a:cubicBezTo>
                    <a:pt x="181" y="1423"/>
                    <a:pt x="181" y="1415"/>
                    <a:pt x="181" y="1407"/>
                  </a:cubicBezTo>
                  <a:lnTo>
                    <a:pt x="181" y="1399"/>
                  </a:lnTo>
                  <a:cubicBezTo>
                    <a:pt x="181" y="1384"/>
                    <a:pt x="181" y="1368"/>
                    <a:pt x="173" y="1352"/>
                  </a:cubicBezTo>
                  <a:cubicBezTo>
                    <a:pt x="173" y="1344"/>
                    <a:pt x="165" y="1344"/>
                    <a:pt x="165" y="1336"/>
                  </a:cubicBezTo>
                  <a:cubicBezTo>
                    <a:pt x="158" y="1320"/>
                    <a:pt x="150" y="1312"/>
                    <a:pt x="150" y="1297"/>
                  </a:cubicBezTo>
                  <a:lnTo>
                    <a:pt x="150" y="1289"/>
                  </a:lnTo>
                  <a:cubicBezTo>
                    <a:pt x="158" y="1273"/>
                    <a:pt x="165" y="1249"/>
                    <a:pt x="173" y="1249"/>
                  </a:cubicBezTo>
                  <a:cubicBezTo>
                    <a:pt x="181" y="1249"/>
                    <a:pt x="181" y="1249"/>
                    <a:pt x="181" y="1249"/>
                  </a:cubicBezTo>
                  <a:cubicBezTo>
                    <a:pt x="181" y="1241"/>
                    <a:pt x="181" y="1233"/>
                    <a:pt x="173" y="1218"/>
                  </a:cubicBezTo>
                  <a:cubicBezTo>
                    <a:pt x="173" y="1210"/>
                    <a:pt x="165" y="1210"/>
                    <a:pt x="158" y="1210"/>
                  </a:cubicBezTo>
                  <a:lnTo>
                    <a:pt x="150" y="1202"/>
                  </a:lnTo>
                  <a:cubicBezTo>
                    <a:pt x="150" y="1194"/>
                    <a:pt x="150" y="1186"/>
                    <a:pt x="158" y="1178"/>
                  </a:cubicBezTo>
                  <a:cubicBezTo>
                    <a:pt x="165" y="1170"/>
                    <a:pt x="173" y="1162"/>
                    <a:pt x="181" y="1162"/>
                  </a:cubicBezTo>
                  <a:cubicBezTo>
                    <a:pt x="189" y="1154"/>
                    <a:pt x="197" y="1146"/>
                    <a:pt x="205" y="1123"/>
                  </a:cubicBezTo>
                  <a:cubicBezTo>
                    <a:pt x="229" y="1083"/>
                    <a:pt x="229" y="1051"/>
                    <a:pt x="229" y="1036"/>
                  </a:cubicBezTo>
                  <a:cubicBezTo>
                    <a:pt x="229" y="1036"/>
                    <a:pt x="229" y="1036"/>
                    <a:pt x="221" y="1028"/>
                  </a:cubicBezTo>
                  <a:cubicBezTo>
                    <a:pt x="221" y="1012"/>
                    <a:pt x="221" y="996"/>
                    <a:pt x="229" y="972"/>
                  </a:cubicBezTo>
                  <a:cubicBezTo>
                    <a:pt x="229" y="949"/>
                    <a:pt x="229" y="909"/>
                    <a:pt x="213" y="885"/>
                  </a:cubicBezTo>
                  <a:cubicBezTo>
                    <a:pt x="205" y="870"/>
                    <a:pt x="197" y="870"/>
                    <a:pt x="189" y="862"/>
                  </a:cubicBezTo>
                  <a:cubicBezTo>
                    <a:pt x="181" y="862"/>
                    <a:pt x="165" y="854"/>
                    <a:pt x="165" y="830"/>
                  </a:cubicBezTo>
                  <a:cubicBezTo>
                    <a:pt x="173" y="783"/>
                    <a:pt x="150" y="759"/>
                    <a:pt x="134" y="751"/>
                  </a:cubicBezTo>
                  <a:cubicBezTo>
                    <a:pt x="134" y="743"/>
                    <a:pt x="126" y="743"/>
                    <a:pt x="126" y="743"/>
                  </a:cubicBezTo>
                  <a:cubicBezTo>
                    <a:pt x="110" y="735"/>
                    <a:pt x="102" y="727"/>
                    <a:pt x="110" y="704"/>
                  </a:cubicBezTo>
                  <a:cubicBezTo>
                    <a:pt x="110" y="696"/>
                    <a:pt x="110" y="696"/>
                    <a:pt x="110" y="688"/>
                  </a:cubicBezTo>
                  <a:cubicBezTo>
                    <a:pt x="118" y="672"/>
                    <a:pt x="118" y="664"/>
                    <a:pt x="110" y="640"/>
                  </a:cubicBezTo>
                  <a:cubicBezTo>
                    <a:pt x="102" y="625"/>
                    <a:pt x="86" y="609"/>
                    <a:pt x="78" y="593"/>
                  </a:cubicBezTo>
                  <a:cubicBezTo>
                    <a:pt x="71" y="585"/>
                    <a:pt x="63" y="577"/>
                    <a:pt x="55" y="569"/>
                  </a:cubicBezTo>
                  <a:cubicBezTo>
                    <a:pt x="39" y="545"/>
                    <a:pt x="7" y="530"/>
                    <a:pt x="7" y="530"/>
                  </a:cubicBezTo>
                  <a:lnTo>
                    <a:pt x="7" y="530"/>
                  </a:lnTo>
                  <a:lnTo>
                    <a:pt x="7" y="530"/>
                  </a:lnTo>
                  <a:cubicBezTo>
                    <a:pt x="0" y="32"/>
                    <a:pt x="0" y="32"/>
                    <a:pt x="0" y="32"/>
                  </a:cubicBezTo>
                  <a:lnTo>
                    <a:pt x="0" y="32"/>
                  </a:lnTo>
                  <a:cubicBezTo>
                    <a:pt x="1138" y="0"/>
                    <a:pt x="1138" y="0"/>
                    <a:pt x="1138" y="0"/>
                  </a:cubicBezTo>
                  <a:lnTo>
                    <a:pt x="1138" y="0"/>
                  </a:lnTo>
                  <a:cubicBezTo>
                    <a:pt x="1146" y="24"/>
                    <a:pt x="1154" y="32"/>
                    <a:pt x="1161" y="40"/>
                  </a:cubicBezTo>
                  <a:cubicBezTo>
                    <a:pt x="1161" y="48"/>
                    <a:pt x="1170" y="48"/>
                    <a:pt x="1170" y="55"/>
                  </a:cubicBezTo>
                  <a:cubicBezTo>
                    <a:pt x="1170" y="63"/>
                    <a:pt x="1161" y="79"/>
                    <a:pt x="1154" y="95"/>
                  </a:cubicBezTo>
                  <a:cubicBezTo>
                    <a:pt x="1146" y="103"/>
                    <a:pt x="1146" y="119"/>
                    <a:pt x="1146" y="127"/>
                  </a:cubicBezTo>
                  <a:cubicBezTo>
                    <a:pt x="1154" y="134"/>
                    <a:pt x="1154" y="142"/>
                    <a:pt x="1154" y="158"/>
                  </a:cubicBezTo>
                  <a:cubicBezTo>
                    <a:pt x="1154" y="190"/>
                    <a:pt x="1161" y="206"/>
                    <a:pt x="1185" y="206"/>
                  </a:cubicBezTo>
                  <a:lnTo>
                    <a:pt x="1185" y="206"/>
                  </a:lnTo>
                  <a:lnTo>
                    <a:pt x="1185" y="206"/>
                  </a:lnTo>
                  <a:cubicBezTo>
                    <a:pt x="1185" y="206"/>
                    <a:pt x="1201" y="221"/>
                    <a:pt x="1193" y="245"/>
                  </a:cubicBezTo>
                  <a:cubicBezTo>
                    <a:pt x="1193" y="253"/>
                    <a:pt x="1193" y="261"/>
                    <a:pt x="1193" y="261"/>
                  </a:cubicBezTo>
                  <a:cubicBezTo>
                    <a:pt x="1185" y="269"/>
                    <a:pt x="1185" y="269"/>
                    <a:pt x="1185" y="269"/>
                  </a:cubicBezTo>
                  <a:cubicBezTo>
                    <a:pt x="1185" y="277"/>
                    <a:pt x="1201" y="285"/>
                    <a:pt x="1209" y="285"/>
                  </a:cubicBezTo>
                  <a:cubicBezTo>
                    <a:pt x="1217" y="292"/>
                    <a:pt x="1248" y="308"/>
                    <a:pt x="1248" y="324"/>
                  </a:cubicBezTo>
                  <a:cubicBezTo>
                    <a:pt x="1248" y="324"/>
                    <a:pt x="1248" y="332"/>
                    <a:pt x="1241" y="332"/>
                  </a:cubicBezTo>
                  <a:cubicBezTo>
                    <a:pt x="1233" y="332"/>
                    <a:pt x="1225" y="332"/>
                    <a:pt x="1217" y="340"/>
                  </a:cubicBezTo>
                  <a:cubicBezTo>
                    <a:pt x="1193" y="340"/>
                    <a:pt x="1146" y="356"/>
                    <a:pt x="1138" y="364"/>
                  </a:cubicBezTo>
                  <a:cubicBezTo>
                    <a:pt x="1138" y="364"/>
                    <a:pt x="1146" y="372"/>
                    <a:pt x="1154" y="372"/>
                  </a:cubicBezTo>
                  <a:cubicBezTo>
                    <a:pt x="1161" y="380"/>
                    <a:pt x="1177" y="387"/>
                    <a:pt x="1185" y="387"/>
                  </a:cubicBezTo>
                  <a:cubicBezTo>
                    <a:pt x="1201" y="395"/>
                    <a:pt x="1209" y="395"/>
                    <a:pt x="1209" y="419"/>
                  </a:cubicBezTo>
                  <a:cubicBezTo>
                    <a:pt x="1201" y="443"/>
                    <a:pt x="1170" y="506"/>
                    <a:pt x="1154" y="514"/>
                  </a:cubicBezTo>
                  <a:cubicBezTo>
                    <a:pt x="1146" y="522"/>
                    <a:pt x="1146" y="522"/>
                    <a:pt x="1138" y="522"/>
                  </a:cubicBezTo>
                  <a:cubicBezTo>
                    <a:pt x="1130" y="522"/>
                    <a:pt x="1122" y="530"/>
                    <a:pt x="1122" y="545"/>
                  </a:cubicBezTo>
                  <a:cubicBezTo>
                    <a:pt x="1130" y="585"/>
                    <a:pt x="1122" y="593"/>
                    <a:pt x="1114" y="593"/>
                  </a:cubicBezTo>
                  <a:lnTo>
                    <a:pt x="1106" y="593"/>
                  </a:lnTo>
                  <a:cubicBezTo>
                    <a:pt x="1098" y="593"/>
                    <a:pt x="1090" y="593"/>
                    <a:pt x="1083" y="601"/>
                  </a:cubicBezTo>
                  <a:cubicBezTo>
                    <a:pt x="1083" y="601"/>
                    <a:pt x="1083" y="601"/>
                    <a:pt x="1083" y="609"/>
                  </a:cubicBezTo>
                  <a:cubicBezTo>
                    <a:pt x="1083" y="617"/>
                    <a:pt x="1090" y="625"/>
                    <a:pt x="1090" y="625"/>
                  </a:cubicBezTo>
                  <a:cubicBezTo>
                    <a:pt x="1090" y="640"/>
                    <a:pt x="1098" y="648"/>
                    <a:pt x="1083" y="656"/>
                  </a:cubicBezTo>
                  <a:lnTo>
                    <a:pt x="1075" y="656"/>
                  </a:lnTo>
                  <a:cubicBezTo>
                    <a:pt x="1059" y="656"/>
                    <a:pt x="1043" y="664"/>
                    <a:pt x="1043" y="672"/>
                  </a:cubicBezTo>
                  <a:cubicBezTo>
                    <a:pt x="1043" y="680"/>
                    <a:pt x="1043" y="688"/>
                    <a:pt x="1043" y="696"/>
                  </a:cubicBezTo>
                  <a:cubicBezTo>
                    <a:pt x="1043" y="720"/>
                    <a:pt x="1051" y="735"/>
                    <a:pt x="1035" y="743"/>
                  </a:cubicBezTo>
                  <a:cubicBezTo>
                    <a:pt x="1035" y="743"/>
                    <a:pt x="1027" y="743"/>
                    <a:pt x="1027" y="751"/>
                  </a:cubicBezTo>
                  <a:cubicBezTo>
                    <a:pt x="1019" y="751"/>
                    <a:pt x="1019" y="759"/>
                    <a:pt x="1027" y="767"/>
                  </a:cubicBezTo>
                  <a:cubicBezTo>
                    <a:pt x="1035" y="783"/>
                    <a:pt x="1035" y="814"/>
                    <a:pt x="1027" y="830"/>
                  </a:cubicBezTo>
                  <a:cubicBezTo>
                    <a:pt x="1027" y="838"/>
                    <a:pt x="1019" y="838"/>
                    <a:pt x="1019" y="846"/>
                  </a:cubicBezTo>
                  <a:cubicBezTo>
                    <a:pt x="1011" y="846"/>
                    <a:pt x="995" y="854"/>
                    <a:pt x="995" y="862"/>
                  </a:cubicBezTo>
                  <a:cubicBezTo>
                    <a:pt x="988" y="870"/>
                    <a:pt x="995" y="870"/>
                    <a:pt x="995" y="878"/>
                  </a:cubicBezTo>
                  <a:cubicBezTo>
                    <a:pt x="1011" y="901"/>
                    <a:pt x="1027" y="925"/>
                    <a:pt x="1011" y="933"/>
                  </a:cubicBezTo>
                  <a:lnTo>
                    <a:pt x="1011" y="933"/>
                  </a:lnTo>
                  <a:cubicBezTo>
                    <a:pt x="1011" y="941"/>
                    <a:pt x="1003" y="941"/>
                    <a:pt x="1003" y="949"/>
                  </a:cubicBezTo>
                  <a:cubicBezTo>
                    <a:pt x="1003" y="949"/>
                    <a:pt x="1011" y="949"/>
                    <a:pt x="1019" y="949"/>
                  </a:cubicBezTo>
                  <a:cubicBezTo>
                    <a:pt x="1019" y="949"/>
                    <a:pt x="1019" y="949"/>
                    <a:pt x="1027" y="949"/>
                  </a:cubicBezTo>
                  <a:cubicBezTo>
                    <a:pt x="1098" y="949"/>
                    <a:pt x="1747" y="909"/>
                    <a:pt x="1747" y="909"/>
                  </a:cubicBezTo>
                  <a:cubicBezTo>
                    <a:pt x="1754" y="909"/>
                    <a:pt x="1754" y="909"/>
                    <a:pt x="1754" y="909"/>
                  </a:cubicBezTo>
                  <a:lnTo>
                    <a:pt x="1754" y="909"/>
                  </a:lnTo>
                  <a:cubicBezTo>
                    <a:pt x="1754" y="909"/>
                    <a:pt x="1778" y="917"/>
                    <a:pt x="1778" y="933"/>
                  </a:cubicBezTo>
                  <a:lnTo>
                    <a:pt x="1778" y="941"/>
                  </a:lnTo>
                  <a:cubicBezTo>
                    <a:pt x="1770" y="949"/>
                    <a:pt x="1770" y="949"/>
                    <a:pt x="1770" y="949"/>
                  </a:cubicBezTo>
                  <a:cubicBezTo>
                    <a:pt x="1754" y="965"/>
                    <a:pt x="1699" y="1012"/>
                    <a:pt x="1739" y="1067"/>
                  </a:cubicBezTo>
                  <a:cubicBezTo>
                    <a:pt x="1762" y="1091"/>
                    <a:pt x="1770" y="1107"/>
                    <a:pt x="1786" y="1115"/>
                  </a:cubicBezTo>
                  <a:cubicBezTo>
                    <a:pt x="1802" y="1123"/>
                    <a:pt x="1810" y="1138"/>
                    <a:pt x="1818" y="1154"/>
                  </a:cubicBezTo>
                  <a:cubicBezTo>
                    <a:pt x="1826" y="1186"/>
                    <a:pt x="1865" y="1241"/>
                    <a:pt x="1881" y="1265"/>
                  </a:cubicBezTo>
                  <a:cubicBezTo>
                    <a:pt x="1889" y="1281"/>
                    <a:pt x="1897" y="1289"/>
                    <a:pt x="1897" y="1289"/>
                  </a:cubicBezTo>
                  <a:lnTo>
                    <a:pt x="1897" y="1289"/>
                  </a:lnTo>
                  <a:lnTo>
                    <a:pt x="1897" y="1289"/>
                  </a:lnTo>
                  <a:cubicBezTo>
                    <a:pt x="1889" y="1297"/>
                    <a:pt x="1881" y="1297"/>
                    <a:pt x="1881" y="1297"/>
                  </a:cubicBezTo>
                  <a:cubicBezTo>
                    <a:pt x="1873" y="1297"/>
                    <a:pt x="1873" y="1297"/>
                    <a:pt x="1865" y="1297"/>
                  </a:cubicBezTo>
                  <a:cubicBezTo>
                    <a:pt x="1857" y="1297"/>
                    <a:pt x="1849" y="1297"/>
                    <a:pt x="1841" y="1297"/>
                  </a:cubicBezTo>
                  <a:cubicBezTo>
                    <a:pt x="1826" y="1297"/>
                    <a:pt x="1818" y="1297"/>
                    <a:pt x="1802" y="1289"/>
                  </a:cubicBezTo>
                  <a:cubicBezTo>
                    <a:pt x="1786" y="1289"/>
                    <a:pt x="1786" y="1289"/>
                    <a:pt x="1786" y="1289"/>
                  </a:cubicBezTo>
                  <a:cubicBezTo>
                    <a:pt x="1770" y="1289"/>
                    <a:pt x="1762" y="1281"/>
                    <a:pt x="1754" y="1273"/>
                  </a:cubicBezTo>
                  <a:cubicBezTo>
                    <a:pt x="1747" y="1273"/>
                    <a:pt x="1731" y="1265"/>
                    <a:pt x="1707" y="1257"/>
                  </a:cubicBezTo>
                  <a:cubicBezTo>
                    <a:pt x="1675" y="1241"/>
                    <a:pt x="1675" y="1241"/>
                    <a:pt x="1667" y="1233"/>
                  </a:cubicBezTo>
                  <a:cubicBezTo>
                    <a:pt x="1660" y="1233"/>
                    <a:pt x="1652" y="1225"/>
                    <a:pt x="1628" y="1218"/>
                  </a:cubicBezTo>
                  <a:cubicBezTo>
                    <a:pt x="1612" y="1210"/>
                    <a:pt x="1604" y="1202"/>
                    <a:pt x="1596" y="1202"/>
                  </a:cubicBezTo>
                  <a:lnTo>
                    <a:pt x="1596" y="1202"/>
                  </a:lnTo>
                  <a:cubicBezTo>
                    <a:pt x="1596" y="1210"/>
                    <a:pt x="1596" y="1218"/>
                    <a:pt x="1588" y="1225"/>
                  </a:cubicBezTo>
                  <a:lnTo>
                    <a:pt x="1588" y="1225"/>
                  </a:lnTo>
                  <a:cubicBezTo>
                    <a:pt x="1573" y="1249"/>
                    <a:pt x="1533" y="1289"/>
                    <a:pt x="1541" y="1328"/>
                  </a:cubicBezTo>
                  <a:cubicBezTo>
                    <a:pt x="1541" y="1352"/>
                    <a:pt x="1549" y="1352"/>
                    <a:pt x="1557" y="1352"/>
                  </a:cubicBezTo>
                  <a:cubicBezTo>
                    <a:pt x="1557" y="1352"/>
                    <a:pt x="1565" y="1352"/>
                    <a:pt x="1573" y="1344"/>
                  </a:cubicBezTo>
                  <a:cubicBezTo>
                    <a:pt x="1581" y="1344"/>
                    <a:pt x="1588" y="1344"/>
                    <a:pt x="1596" y="1344"/>
                  </a:cubicBezTo>
                  <a:lnTo>
                    <a:pt x="1596" y="1344"/>
                  </a:lnTo>
                  <a:cubicBezTo>
                    <a:pt x="1604" y="1344"/>
                    <a:pt x="1612" y="1344"/>
                    <a:pt x="1612" y="1344"/>
                  </a:cubicBezTo>
                  <a:cubicBezTo>
                    <a:pt x="1620" y="1344"/>
                    <a:pt x="1620" y="1344"/>
                    <a:pt x="1628" y="1344"/>
                  </a:cubicBezTo>
                  <a:cubicBezTo>
                    <a:pt x="1628" y="1344"/>
                    <a:pt x="1636" y="1344"/>
                    <a:pt x="1644" y="1344"/>
                  </a:cubicBezTo>
                  <a:cubicBezTo>
                    <a:pt x="1660" y="1344"/>
                    <a:pt x="1667" y="1352"/>
                    <a:pt x="1675" y="1368"/>
                  </a:cubicBezTo>
                  <a:cubicBezTo>
                    <a:pt x="1683" y="1375"/>
                    <a:pt x="1691" y="1391"/>
                    <a:pt x="1715" y="1399"/>
                  </a:cubicBezTo>
                  <a:cubicBezTo>
                    <a:pt x="1723" y="1407"/>
                    <a:pt x="1723" y="1399"/>
                    <a:pt x="1723" y="1399"/>
                  </a:cubicBezTo>
                  <a:cubicBezTo>
                    <a:pt x="1723" y="1399"/>
                    <a:pt x="1715" y="1384"/>
                    <a:pt x="1699" y="1368"/>
                  </a:cubicBezTo>
                  <a:cubicBezTo>
                    <a:pt x="1691" y="1360"/>
                    <a:pt x="1691" y="1352"/>
                    <a:pt x="1691" y="1344"/>
                  </a:cubicBezTo>
                  <a:cubicBezTo>
                    <a:pt x="1691" y="1328"/>
                    <a:pt x="1723" y="1304"/>
                    <a:pt x="1723" y="1297"/>
                  </a:cubicBezTo>
                  <a:cubicBezTo>
                    <a:pt x="1731" y="1297"/>
                    <a:pt x="1739" y="1297"/>
                    <a:pt x="1747" y="1297"/>
                  </a:cubicBezTo>
                  <a:cubicBezTo>
                    <a:pt x="1762" y="1297"/>
                    <a:pt x="1778" y="1297"/>
                    <a:pt x="1786" y="1297"/>
                  </a:cubicBezTo>
                  <a:cubicBezTo>
                    <a:pt x="1794" y="1304"/>
                    <a:pt x="1802" y="1304"/>
                    <a:pt x="1802" y="1304"/>
                  </a:cubicBezTo>
                  <a:cubicBezTo>
                    <a:pt x="1810" y="1304"/>
                    <a:pt x="1826" y="1312"/>
                    <a:pt x="1826" y="1320"/>
                  </a:cubicBezTo>
                  <a:cubicBezTo>
                    <a:pt x="1834" y="1328"/>
                    <a:pt x="1834" y="1328"/>
                    <a:pt x="1826" y="1336"/>
                  </a:cubicBezTo>
                  <a:cubicBezTo>
                    <a:pt x="1826" y="1344"/>
                    <a:pt x="1818" y="1344"/>
                    <a:pt x="1810" y="1352"/>
                  </a:cubicBezTo>
                  <a:cubicBezTo>
                    <a:pt x="1802" y="1360"/>
                    <a:pt x="1794" y="1360"/>
                    <a:pt x="1786" y="1375"/>
                  </a:cubicBezTo>
                  <a:lnTo>
                    <a:pt x="1786" y="1375"/>
                  </a:lnTo>
                  <a:lnTo>
                    <a:pt x="1794" y="1375"/>
                  </a:lnTo>
                  <a:cubicBezTo>
                    <a:pt x="1802" y="1384"/>
                    <a:pt x="1818" y="1384"/>
                    <a:pt x="1818" y="1399"/>
                  </a:cubicBezTo>
                  <a:cubicBezTo>
                    <a:pt x="1818" y="1415"/>
                    <a:pt x="1818" y="1415"/>
                    <a:pt x="1826" y="1415"/>
                  </a:cubicBezTo>
                  <a:cubicBezTo>
                    <a:pt x="1826" y="1415"/>
                    <a:pt x="1826" y="1415"/>
                    <a:pt x="1834" y="1415"/>
                  </a:cubicBezTo>
                  <a:cubicBezTo>
                    <a:pt x="1834" y="1415"/>
                    <a:pt x="1841" y="1415"/>
                    <a:pt x="1849" y="1415"/>
                  </a:cubicBezTo>
                  <a:lnTo>
                    <a:pt x="1849" y="1415"/>
                  </a:lnTo>
                  <a:lnTo>
                    <a:pt x="1857" y="1415"/>
                  </a:lnTo>
                  <a:cubicBezTo>
                    <a:pt x="1857" y="1415"/>
                    <a:pt x="1857" y="1407"/>
                    <a:pt x="1857" y="1399"/>
                  </a:cubicBezTo>
                  <a:lnTo>
                    <a:pt x="1857" y="1399"/>
                  </a:lnTo>
                  <a:cubicBezTo>
                    <a:pt x="1857" y="1391"/>
                    <a:pt x="1873" y="1352"/>
                    <a:pt x="1873" y="1344"/>
                  </a:cubicBezTo>
                  <a:cubicBezTo>
                    <a:pt x="1873" y="1344"/>
                    <a:pt x="1889" y="1320"/>
                    <a:pt x="1905" y="1320"/>
                  </a:cubicBezTo>
                  <a:cubicBezTo>
                    <a:pt x="1913" y="1320"/>
                    <a:pt x="1913" y="1320"/>
                    <a:pt x="1913" y="1320"/>
                  </a:cubicBezTo>
                  <a:cubicBezTo>
                    <a:pt x="1936" y="1328"/>
                    <a:pt x="1928" y="1344"/>
                    <a:pt x="1928" y="1368"/>
                  </a:cubicBezTo>
                  <a:cubicBezTo>
                    <a:pt x="1928" y="1368"/>
                    <a:pt x="1928" y="1375"/>
                    <a:pt x="1928" y="1384"/>
                  </a:cubicBezTo>
                  <a:cubicBezTo>
                    <a:pt x="1928" y="1391"/>
                    <a:pt x="1936" y="1391"/>
                    <a:pt x="1944" y="1391"/>
                  </a:cubicBezTo>
                  <a:cubicBezTo>
                    <a:pt x="1944" y="1399"/>
                    <a:pt x="1960" y="1399"/>
                    <a:pt x="1960" y="1415"/>
                  </a:cubicBezTo>
                  <a:cubicBezTo>
                    <a:pt x="1968" y="1447"/>
                    <a:pt x="1968" y="1455"/>
                    <a:pt x="1960" y="1471"/>
                  </a:cubicBezTo>
                  <a:cubicBezTo>
                    <a:pt x="1960" y="1478"/>
                    <a:pt x="1952" y="1478"/>
                    <a:pt x="1952" y="1478"/>
                  </a:cubicBezTo>
                  <a:cubicBezTo>
                    <a:pt x="1944" y="1478"/>
                    <a:pt x="1936" y="1478"/>
                    <a:pt x="1928" y="1478"/>
                  </a:cubicBezTo>
                  <a:cubicBezTo>
                    <a:pt x="1928" y="1471"/>
                    <a:pt x="1920" y="1471"/>
                    <a:pt x="1913" y="1471"/>
                  </a:cubicBezTo>
                  <a:lnTo>
                    <a:pt x="1913" y="1471"/>
                  </a:lnTo>
                  <a:cubicBezTo>
                    <a:pt x="1889" y="1471"/>
                    <a:pt x="1873" y="1486"/>
                    <a:pt x="1865" y="1502"/>
                  </a:cubicBezTo>
                  <a:lnTo>
                    <a:pt x="1865" y="1502"/>
                  </a:lnTo>
                  <a:cubicBezTo>
                    <a:pt x="1865" y="1510"/>
                    <a:pt x="1881" y="1510"/>
                    <a:pt x="1889" y="1510"/>
                  </a:cubicBezTo>
                  <a:cubicBezTo>
                    <a:pt x="1897" y="1510"/>
                    <a:pt x="1913" y="1518"/>
                    <a:pt x="1920" y="1518"/>
                  </a:cubicBezTo>
                  <a:lnTo>
                    <a:pt x="1928" y="1526"/>
                  </a:lnTo>
                  <a:cubicBezTo>
                    <a:pt x="1920" y="1534"/>
                    <a:pt x="1905" y="1534"/>
                    <a:pt x="1897" y="1534"/>
                  </a:cubicBezTo>
                  <a:cubicBezTo>
                    <a:pt x="1897" y="1534"/>
                    <a:pt x="1889" y="1534"/>
                    <a:pt x="1881" y="1534"/>
                  </a:cubicBezTo>
                  <a:lnTo>
                    <a:pt x="1881" y="1534"/>
                  </a:lnTo>
                  <a:cubicBezTo>
                    <a:pt x="1857" y="1534"/>
                    <a:pt x="1841" y="1549"/>
                    <a:pt x="1834" y="1557"/>
                  </a:cubicBezTo>
                  <a:cubicBezTo>
                    <a:pt x="1834" y="1565"/>
                    <a:pt x="1841" y="1565"/>
                    <a:pt x="1849" y="1573"/>
                  </a:cubicBezTo>
                  <a:cubicBezTo>
                    <a:pt x="1865" y="1581"/>
                    <a:pt x="1873" y="1589"/>
                    <a:pt x="1889" y="1605"/>
                  </a:cubicBezTo>
                  <a:cubicBezTo>
                    <a:pt x="1905" y="1621"/>
                    <a:pt x="1920" y="1621"/>
                    <a:pt x="1936" y="1628"/>
                  </a:cubicBezTo>
                  <a:cubicBezTo>
                    <a:pt x="1944" y="1628"/>
                    <a:pt x="1952" y="1628"/>
                    <a:pt x="1968" y="1637"/>
                  </a:cubicBezTo>
                  <a:cubicBezTo>
                    <a:pt x="1992" y="1652"/>
                    <a:pt x="2007" y="1652"/>
                    <a:pt x="2023" y="1652"/>
                  </a:cubicBezTo>
                  <a:cubicBezTo>
                    <a:pt x="2031" y="1652"/>
                    <a:pt x="2039" y="1652"/>
                    <a:pt x="2047" y="1652"/>
                  </a:cubicBezTo>
                  <a:cubicBezTo>
                    <a:pt x="2071" y="1660"/>
                    <a:pt x="2078" y="1668"/>
                    <a:pt x="2087" y="1676"/>
                  </a:cubicBezTo>
                  <a:cubicBezTo>
                    <a:pt x="2087" y="1676"/>
                    <a:pt x="2094" y="1684"/>
                    <a:pt x="2102" y="1692"/>
                  </a:cubicBezTo>
                  <a:cubicBezTo>
                    <a:pt x="2118" y="1692"/>
                    <a:pt x="2126" y="1708"/>
                    <a:pt x="2126" y="1715"/>
                  </a:cubicBezTo>
                  <a:cubicBezTo>
                    <a:pt x="2134" y="1724"/>
                    <a:pt x="2126" y="1739"/>
                    <a:pt x="2118" y="1747"/>
                  </a:cubicBezTo>
                  <a:cubicBezTo>
                    <a:pt x="2110" y="1763"/>
                    <a:pt x="2110" y="1763"/>
                    <a:pt x="2102" y="1763"/>
                  </a:cubicBezTo>
                  <a:cubicBezTo>
                    <a:pt x="2102" y="1763"/>
                    <a:pt x="2102" y="1771"/>
                    <a:pt x="2094" y="1779"/>
                  </a:cubicBezTo>
                  <a:cubicBezTo>
                    <a:pt x="2094" y="1787"/>
                    <a:pt x="2094" y="1795"/>
                    <a:pt x="2087" y="1802"/>
                  </a:cubicBezTo>
                  <a:cubicBezTo>
                    <a:pt x="2087" y="1810"/>
                    <a:pt x="2087" y="1818"/>
                    <a:pt x="2078" y="1826"/>
                  </a:cubicBezTo>
                  <a:cubicBezTo>
                    <a:pt x="2071" y="1826"/>
                    <a:pt x="2071" y="1826"/>
                    <a:pt x="2071" y="1826"/>
                  </a:cubicBezTo>
                  <a:cubicBezTo>
                    <a:pt x="2063" y="1826"/>
                    <a:pt x="2055" y="1818"/>
                    <a:pt x="2047" y="1802"/>
                  </a:cubicBezTo>
                  <a:cubicBezTo>
                    <a:pt x="2039" y="1795"/>
                    <a:pt x="2039" y="1795"/>
                    <a:pt x="2039" y="1787"/>
                  </a:cubicBezTo>
                  <a:cubicBezTo>
                    <a:pt x="2039" y="1787"/>
                    <a:pt x="2039" y="1795"/>
                    <a:pt x="2031" y="1795"/>
                  </a:cubicBezTo>
                  <a:cubicBezTo>
                    <a:pt x="2031" y="1802"/>
                    <a:pt x="2023" y="1810"/>
                    <a:pt x="2023" y="1818"/>
                  </a:cubicBezTo>
                  <a:cubicBezTo>
                    <a:pt x="2015" y="1834"/>
                    <a:pt x="2007" y="1850"/>
                    <a:pt x="1992" y="1866"/>
                  </a:cubicBezTo>
                  <a:cubicBezTo>
                    <a:pt x="1984" y="1881"/>
                    <a:pt x="1984" y="1881"/>
                    <a:pt x="1976" y="1881"/>
                  </a:cubicBezTo>
                  <a:close/>
                  <a:moveTo>
                    <a:pt x="1936" y="1708"/>
                  </a:moveTo>
                  <a:lnTo>
                    <a:pt x="1936" y="1708"/>
                  </a:lnTo>
                  <a:cubicBezTo>
                    <a:pt x="1944" y="1708"/>
                    <a:pt x="1944" y="1708"/>
                    <a:pt x="1944" y="1708"/>
                  </a:cubicBezTo>
                  <a:cubicBezTo>
                    <a:pt x="1944" y="1715"/>
                    <a:pt x="1944" y="1715"/>
                    <a:pt x="1944" y="1724"/>
                  </a:cubicBezTo>
                  <a:cubicBezTo>
                    <a:pt x="1944" y="1731"/>
                    <a:pt x="1944" y="1739"/>
                    <a:pt x="1952" y="1755"/>
                  </a:cubicBezTo>
                  <a:cubicBezTo>
                    <a:pt x="1960" y="1763"/>
                    <a:pt x="1968" y="1763"/>
                    <a:pt x="1976" y="1763"/>
                  </a:cubicBezTo>
                  <a:cubicBezTo>
                    <a:pt x="1976" y="1763"/>
                    <a:pt x="1984" y="1763"/>
                    <a:pt x="1992" y="1771"/>
                  </a:cubicBezTo>
                  <a:lnTo>
                    <a:pt x="1992" y="1779"/>
                  </a:lnTo>
                  <a:cubicBezTo>
                    <a:pt x="2000" y="1787"/>
                    <a:pt x="2007" y="1795"/>
                    <a:pt x="1992" y="1810"/>
                  </a:cubicBezTo>
                  <a:cubicBezTo>
                    <a:pt x="1992" y="1818"/>
                    <a:pt x="1992" y="1818"/>
                    <a:pt x="1984" y="1818"/>
                  </a:cubicBezTo>
                  <a:cubicBezTo>
                    <a:pt x="1976" y="1834"/>
                    <a:pt x="1968" y="1834"/>
                    <a:pt x="1976" y="1850"/>
                  </a:cubicBezTo>
                  <a:cubicBezTo>
                    <a:pt x="1976" y="1850"/>
                    <a:pt x="1976" y="1858"/>
                    <a:pt x="1976" y="1866"/>
                  </a:cubicBezTo>
                  <a:lnTo>
                    <a:pt x="1976" y="1874"/>
                  </a:lnTo>
                  <a:lnTo>
                    <a:pt x="1984" y="1866"/>
                  </a:lnTo>
                  <a:cubicBezTo>
                    <a:pt x="2000" y="1850"/>
                    <a:pt x="2007" y="1834"/>
                    <a:pt x="2015" y="1818"/>
                  </a:cubicBezTo>
                  <a:cubicBezTo>
                    <a:pt x="2015" y="1810"/>
                    <a:pt x="2023" y="1802"/>
                    <a:pt x="2023" y="1795"/>
                  </a:cubicBezTo>
                  <a:cubicBezTo>
                    <a:pt x="2031" y="1787"/>
                    <a:pt x="2039" y="1779"/>
                    <a:pt x="2039" y="1779"/>
                  </a:cubicBezTo>
                  <a:cubicBezTo>
                    <a:pt x="2047" y="1779"/>
                    <a:pt x="2047" y="1787"/>
                    <a:pt x="2055" y="1795"/>
                  </a:cubicBezTo>
                  <a:cubicBezTo>
                    <a:pt x="2055" y="1818"/>
                    <a:pt x="2063" y="1826"/>
                    <a:pt x="2071" y="1826"/>
                  </a:cubicBezTo>
                  <a:lnTo>
                    <a:pt x="2071" y="1818"/>
                  </a:lnTo>
                  <a:cubicBezTo>
                    <a:pt x="2078" y="1810"/>
                    <a:pt x="2078" y="1810"/>
                    <a:pt x="2087" y="1795"/>
                  </a:cubicBezTo>
                  <a:cubicBezTo>
                    <a:pt x="2087" y="1795"/>
                    <a:pt x="2087" y="1787"/>
                    <a:pt x="2087" y="1779"/>
                  </a:cubicBezTo>
                  <a:cubicBezTo>
                    <a:pt x="2094" y="1763"/>
                    <a:pt x="2094" y="1763"/>
                    <a:pt x="2102" y="1755"/>
                  </a:cubicBezTo>
                  <a:cubicBezTo>
                    <a:pt x="2102" y="1755"/>
                    <a:pt x="2110" y="1755"/>
                    <a:pt x="2110" y="1747"/>
                  </a:cubicBezTo>
                  <a:cubicBezTo>
                    <a:pt x="2118" y="1739"/>
                    <a:pt x="2126" y="1724"/>
                    <a:pt x="2118" y="1715"/>
                  </a:cubicBezTo>
                  <a:cubicBezTo>
                    <a:pt x="2118" y="1708"/>
                    <a:pt x="2110" y="1700"/>
                    <a:pt x="2102" y="1692"/>
                  </a:cubicBezTo>
                  <a:cubicBezTo>
                    <a:pt x="2087" y="1692"/>
                    <a:pt x="2087" y="1684"/>
                    <a:pt x="2078" y="1676"/>
                  </a:cubicBezTo>
                  <a:cubicBezTo>
                    <a:pt x="2071" y="1668"/>
                    <a:pt x="2071" y="1668"/>
                    <a:pt x="2047" y="1660"/>
                  </a:cubicBezTo>
                  <a:cubicBezTo>
                    <a:pt x="2039" y="1660"/>
                    <a:pt x="2031" y="1660"/>
                    <a:pt x="2023" y="1660"/>
                  </a:cubicBezTo>
                  <a:cubicBezTo>
                    <a:pt x="2007" y="1660"/>
                    <a:pt x="1992" y="1652"/>
                    <a:pt x="1968" y="1644"/>
                  </a:cubicBezTo>
                  <a:cubicBezTo>
                    <a:pt x="1952" y="1637"/>
                    <a:pt x="1944" y="1637"/>
                    <a:pt x="1936" y="1637"/>
                  </a:cubicBezTo>
                  <a:cubicBezTo>
                    <a:pt x="1913" y="1628"/>
                    <a:pt x="1905" y="1628"/>
                    <a:pt x="1881" y="1605"/>
                  </a:cubicBezTo>
                  <a:cubicBezTo>
                    <a:pt x="1873" y="1597"/>
                    <a:pt x="1857" y="1589"/>
                    <a:pt x="1849" y="1581"/>
                  </a:cubicBezTo>
                  <a:cubicBezTo>
                    <a:pt x="1834" y="1573"/>
                    <a:pt x="1826" y="1573"/>
                    <a:pt x="1834" y="1557"/>
                  </a:cubicBezTo>
                  <a:cubicBezTo>
                    <a:pt x="1834" y="1542"/>
                    <a:pt x="1857" y="1526"/>
                    <a:pt x="1881" y="1526"/>
                  </a:cubicBezTo>
                  <a:cubicBezTo>
                    <a:pt x="1881" y="1526"/>
                    <a:pt x="1881" y="1526"/>
                    <a:pt x="1889" y="1526"/>
                  </a:cubicBezTo>
                  <a:lnTo>
                    <a:pt x="1897" y="1526"/>
                  </a:lnTo>
                  <a:cubicBezTo>
                    <a:pt x="1913" y="1526"/>
                    <a:pt x="1913" y="1526"/>
                    <a:pt x="1920" y="1526"/>
                  </a:cubicBezTo>
                  <a:lnTo>
                    <a:pt x="1913" y="1526"/>
                  </a:lnTo>
                  <a:cubicBezTo>
                    <a:pt x="1905" y="1526"/>
                    <a:pt x="1897" y="1518"/>
                    <a:pt x="1889" y="1518"/>
                  </a:cubicBezTo>
                  <a:cubicBezTo>
                    <a:pt x="1873" y="1518"/>
                    <a:pt x="1865" y="1518"/>
                    <a:pt x="1857" y="1510"/>
                  </a:cubicBezTo>
                  <a:cubicBezTo>
                    <a:pt x="1857" y="1510"/>
                    <a:pt x="1857" y="1502"/>
                    <a:pt x="1865" y="1502"/>
                  </a:cubicBezTo>
                  <a:cubicBezTo>
                    <a:pt x="1873" y="1478"/>
                    <a:pt x="1889" y="1462"/>
                    <a:pt x="1913" y="1462"/>
                  </a:cubicBezTo>
                  <a:cubicBezTo>
                    <a:pt x="1920" y="1462"/>
                    <a:pt x="1928" y="1462"/>
                    <a:pt x="1936" y="1471"/>
                  </a:cubicBezTo>
                  <a:cubicBezTo>
                    <a:pt x="1944" y="1471"/>
                    <a:pt x="1944" y="1471"/>
                    <a:pt x="1952" y="1471"/>
                  </a:cubicBezTo>
                  <a:lnTo>
                    <a:pt x="1952" y="1471"/>
                  </a:lnTo>
                  <a:cubicBezTo>
                    <a:pt x="1960" y="1455"/>
                    <a:pt x="1960" y="1447"/>
                    <a:pt x="1952" y="1423"/>
                  </a:cubicBezTo>
                  <a:cubicBezTo>
                    <a:pt x="1952" y="1407"/>
                    <a:pt x="1944" y="1407"/>
                    <a:pt x="1936" y="1399"/>
                  </a:cubicBezTo>
                  <a:cubicBezTo>
                    <a:pt x="1928" y="1399"/>
                    <a:pt x="1920" y="1399"/>
                    <a:pt x="1920" y="1384"/>
                  </a:cubicBezTo>
                  <a:cubicBezTo>
                    <a:pt x="1920" y="1375"/>
                    <a:pt x="1920" y="1368"/>
                    <a:pt x="1920" y="1360"/>
                  </a:cubicBezTo>
                  <a:cubicBezTo>
                    <a:pt x="1920" y="1344"/>
                    <a:pt x="1920" y="1328"/>
                    <a:pt x="1913" y="1328"/>
                  </a:cubicBezTo>
                  <a:cubicBezTo>
                    <a:pt x="1913" y="1328"/>
                    <a:pt x="1913" y="1328"/>
                    <a:pt x="1905" y="1328"/>
                  </a:cubicBezTo>
                  <a:cubicBezTo>
                    <a:pt x="1897" y="1328"/>
                    <a:pt x="1881" y="1344"/>
                    <a:pt x="1881" y="1344"/>
                  </a:cubicBezTo>
                  <a:cubicBezTo>
                    <a:pt x="1873" y="1360"/>
                    <a:pt x="1865" y="1391"/>
                    <a:pt x="1865" y="1399"/>
                  </a:cubicBezTo>
                  <a:lnTo>
                    <a:pt x="1865" y="1399"/>
                  </a:lnTo>
                  <a:cubicBezTo>
                    <a:pt x="1865" y="1407"/>
                    <a:pt x="1865" y="1415"/>
                    <a:pt x="1857" y="1423"/>
                  </a:cubicBezTo>
                  <a:lnTo>
                    <a:pt x="1849" y="1423"/>
                  </a:lnTo>
                  <a:cubicBezTo>
                    <a:pt x="1841" y="1423"/>
                    <a:pt x="1834" y="1423"/>
                    <a:pt x="1834" y="1423"/>
                  </a:cubicBezTo>
                  <a:cubicBezTo>
                    <a:pt x="1826" y="1423"/>
                    <a:pt x="1826" y="1423"/>
                    <a:pt x="1826" y="1423"/>
                  </a:cubicBezTo>
                  <a:cubicBezTo>
                    <a:pt x="1818" y="1423"/>
                    <a:pt x="1810" y="1415"/>
                    <a:pt x="1810" y="1399"/>
                  </a:cubicBezTo>
                  <a:cubicBezTo>
                    <a:pt x="1810" y="1391"/>
                    <a:pt x="1802" y="1384"/>
                    <a:pt x="1794" y="1384"/>
                  </a:cubicBezTo>
                  <a:cubicBezTo>
                    <a:pt x="1786" y="1384"/>
                    <a:pt x="1778" y="1384"/>
                    <a:pt x="1778" y="1384"/>
                  </a:cubicBezTo>
                  <a:cubicBezTo>
                    <a:pt x="1778" y="1375"/>
                    <a:pt x="1778" y="1375"/>
                    <a:pt x="1778" y="1368"/>
                  </a:cubicBezTo>
                  <a:cubicBezTo>
                    <a:pt x="1786" y="1360"/>
                    <a:pt x="1794" y="1352"/>
                    <a:pt x="1810" y="1344"/>
                  </a:cubicBezTo>
                  <a:cubicBezTo>
                    <a:pt x="1810" y="1336"/>
                    <a:pt x="1818" y="1336"/>
                    <a:pt x="1818" y="1328"/>
                  </a:cubicBezTo>
                  <a:cubicBezTo>
                    <a:pt x="1826" y="1328"/>
                    <a:pt x="1826" y="1328"/>
                    <a:pt x="1826" y="1320"/>
                  </a:cubicBezTo>
                  <a:cubicBezTo>
                    <a:pt x="1818" y="1320"/>
                    <a:pt x="1810" y="1312"/>
                    <a:pt x="1802" y="1312"/>
                  </a:cubicBezTo>
                  <a:cubicBezTo>
                    <a:pt x="1794" y="1312"/>
                    <a:pt x="1794" y="1312"/>
                    <a:pt x="1786" y="1304"/>
                  </a:cubicBezTo>
                  <a:cubicBezTo>
                    <a:pt x="1778" y="1304"/>
                    <a:pt x="1762" y="1304"/>
                    <a:pt x="1747" y="1304"/>
                  </a:cubicBezTo>
                  <a:cubicBezTo>
                    <a:pt x="1739" y="1304"/>
                    <a:pt x="1731" y="1304"/>
                    <a:pt x="1731" y="1304"/>
                  </a:cubicBezTo>
                  <a:cubicBezTo>
                    <a:pt x="1715" y="1312"/>
                    <a:pt x="1699" y="1336"/>
                    <a:pt x="1699" y="1344"/>
                  </a:cubicBezTo>
                  <a:cubicBezTo>
                    <a:pt x="1699" y="1352"/>
                    <a:pt x="1699" y="1360"/>
                    <a:pt x="1699" y="1360"/>
                  </a:cubicBezTo>
                  <a:cubicBezTo>
                    <a:pt x="1715" y="1368"/>
                    <a:pt x="1739" y="1399"/>
                    <a:pt x="1731" y="1407"/>
                  </a:cubicBezTo>
                  <a:cubicBezTo>
                    <a:pt x="1731" y="1407"/>
                    <a:pt x="1731" y="1407"/>
                    <a:pt x="1723" y="1407"/>
                  </a:cubicBezTo>
                  <a:cubicBezTo>
                    <a:pt x="1723" y="1407"/>
                    <a:pt x="1715" y="1407"/>
                    <a:pt x="1707" y="1407"/>
                  </a:cubicBezTo>
                  <a:cubicBezTo>
                    <a:pt x="1691" y="1399"/>
                    <a:pt x="1675" y="1384"/>
                    <a:pt x="1667" y="1368"/>
                  </a:cubicBezTo>
                  <a:cubicBezTo>
                    <a:pt x="1660" y="1360"/>
                    <a:pt x="1652" y="1352"/>
                    <a:pt x="1644" y="1352"/>
                  </a:cubicBezTo>
                  <a:cubicBezTo>
                    <a:pt x="1636" y="1352"/>
                    <a:pt x="1636" y="1352"/>
                    <a:pt x="1628" y="1352"/>
                  </a:cubicBezTo>
                  <a:cubicBezTo>
                    <a:pt x="1620" y="1352"/>
                    <a:pt x="1620" y="1352"/>
                    <a:pt x="1612" y="1352"/>
                  </a:cubicBezTo>
                  <a:cubicBezTo>
                    <a:pt x="1612" y="1352"/>
                    <a:pt x="1604" y="1352"/>
                    <a:pt x="1596" y="1352"/>
                  </a:cubicBezTo>
                  <a:cubicBezTo>
                    <a:pt x="1588" y="1344"/>
                    <a:pt x="1581" y="1352"/>
                    <a:pt x="1573" y="1352"/>
                  </a:cubicBezTo>
                  <a:cubicBezTo>
                    <a:pt x="1573" y="1352"/>
                    <a:pt x="1565" y="1360"/>
                    <a:pt x="1557" y="1360"/>
                  </a:cubicBezTo>
                  <a:cubicBezTo>
                    <a:pt x="1541" y="1360"/>
                    <a:pt x="1533" y="1352"/>
                    <a:pt x="1533" y="1336"/>
                  </a:cubicBezTo>
                  <a:cubicBezTo>
                    <a:pt x="1525" y="1289"/>
                    <a:pt x="1565" y="1241"/>
                    <a:pt x="1581" y="1225"/>
                  </a:cubicBezTo>
                  <a:cubicBezTo>
                    <a:pt x="1581" y="1225"/>
                    <a:pt x="1581" y="1218"/>
                    <a:pt x="1588" y="1218"/>
                  </a:cubicBezTo>
                  <a:cubicBezTo>
                    <a:pt x="1588" y="1210"/>
                    <a:pt x="1588" y="1210"/>
                    <a:pt x="1588" y="1202"/>
                  </a:cubicBezTo>
                  <a:lnTo>
                    <a:pt x="1588" y="1194"/>
                  </a:lnTo>
                  <a:lnTo>
                    <a:pt x="1596" y="1194"/>
                  </a:lnTo>
                  <a:cubicBezTo>
                    <a:pt x="1596" y="1194"/>
                    <a:pt x="1604" y="1194"/>
                    <a:pt x="1628" y="1210"/>
                  </a:cubicBezTo>
                  <a:cubicBezTo>
                    <a:pt x="1652" y="1218"/>
                    <a:pt x="1667" y="1225"/>
                    <a:pt x="1667" y="1233"/>
                  </a:cubicBezTo>
                  <a:cubicBezTo>
                    <a:pt x="1675" y="1233"/>
                    <a:pt x="1683" y="1241"/>
                    <a:pt x="1715" y="1249"/>
                  </a:cubicBezTo>
                  <a:cubicBezTo>
                    <a:pt x="1739" y="1257"/>
                    <a:pt x="1747" y="1265"/>
                    <a:pt x="1754" y="1273"/>
                  </a:cubicBezTo>
                  <a:cubicBezTo>
                    <a:pt x="1770" y="1273"/>
                    <a:pt x="1770" y="1281"/>
                    <a:pt x="1794" y="1281"/>
                  </a:cubicBezTo>
                  <a:cubicBezTo>
                    <a:pt x="1802" y="1289"/>
                    <a:pt x="1802" y="1289"/>
                    <a:pt x="1802" y="1289"/>
                  </a:cubicBezTo>
                  <a:cubicBezTo>
                    <a:pt x="1826" y="1289"/>
                    <a:pt x="1841" y="1297"/>
                    <a:pt x="1857" y="1289"/>
                  </a:cubicBezTo>
                  <a:cubicBezTo>
                    <a:pt x="1865" y="1289"/>
                    <a:pt x="1873" y="1289"/>
                    <a:pt x="1881" y="1289"/>
                  </a:cubicBezTo>
                  <a:cubicBezTo>
                    <a:pt x="1881" y="1289"/>
                    <a:pt x="1881" y="1289"/>
                    <a:pt x="1889" y="1289"/>
                  </a:cubicBezTo>
                  <a:cubicBezTo>
                    <a:pt x="1889" y="1281"/>
                    <a:pt x="1881" y="1281"/>
                    <a:pt x="1873" y="1273"/>
                  </a:cubicBezTo>
                  <a:cubicBezTo>
                    <a:pt x="1857" y="1241"/>
                    <a:pt x="1818" y="1186"/>
                    <a:pt x="1810" y="1162"/>
                  </a:cubicBezTo>
                  <a:cubicBezTo>
                    <a:pt x="1802" y="1138"/>
                    <a:pt x="1794" y="1131"/>
                    <a:pt x="1778" y="1123"/>
                  </a:cubicBezTo>
                  <a:cubicBezTo>
                    <a:pt x="1770" y="1107"/>
                    <a:pt x="1754" y="1099"/>
                    <a:pt x="1739" y="1067"/>
                  </a:cubicBezTo>
                  <a:cubicBezTo>
                    <a:pt x="1691" y="1012"/>
                    <a:pt x="1747" y="957"/>
                    <a:pt x="1770" y="941"/>
                  </a:cubicBezTo>
                  <a:lnTo>
                    <a:pt x="1770" y="941"/>
                  </a:lnTo>
                  <a:cubicBezTo>
                    <a:pt x="1778" y="933"/>
                    <a:pt x="1770" y="933"/>
                    <a:pt x="1770" y="933"/>
                  </a:cubicBezTo>
                  <a:cubicBezTo>
                    <a:pt x="1770" y="925"/>
                    <a:pt x="1762" y="917"/>
                    <a:pt x="1747" y="917"/>
                  </a:cubicBezTo>
                  <a:cubicBezTo>
                    <a:pt x="1731" y="917"/>
                    <a:pt x="1098" y="957"/>
                    <a:pt x="1027" y="957"/>
                  </a:cubicBezTo>
                  <a:cubicBezTo>
                    <a:pt x="1019" y="957"/>
                    <a:pt x="1019" y="957"/>
                    <a:pt x="1019" y="957"/>
                  </a:cubicBezTo>
                  <a:cubicBezTo>
                    <a:pt x="1003" y="957"/>
                    <a:pt x="1003" y="949"/>
                    <a:pt x="1003" y="949"/>
                  </a:cubicBezTo>
                  <a:cubicBezTo>
                    <a:pt x="995" y="941"/>
                    <a:pt x="1003" y="941"/>
                    <a:pt x="1003" y="933"/>
                  </a:cubicBezTo>
                  <a:lnTo>
                    <a:pt x="1003" y="933"/>
                  </a:lnTo>
                  <a:cubicBezTo>
                    <a:pt x="1011" y="925"/>
                    <a:pt x="1003" y="901"/>
                    <a:pt x="988" y="885"/>
                  </a:cubicBezTo>
                  <a:cubicBezTo>
                    <a:pt x="988" y="878"/>
                    <a:pt x="980" y="870"/>
                    <a:pt x="988" y="862"/>
                  </a:cubicBezTo>
                  <a:cubicBezTo>
                    <a:pt x="988" y="846"/>
                    <a:pt x="1003" y="838"/>
                    <a:pt x="1011" y="838"/>
                  </a:cubicBezTo>
                  <a:cubicBezTo>
                    <a:pt x="1019" y="838"/>
                    <a:pt x="1019" y="830"/>
                    <a:pt x="1019" y="830"/>
                  </a:cubicBezTo>
                  <a:cubicBezTo>
                    <a:pt x="1027" y="814"/>
                    <a:pt x="1019" y="783"/>
                    <a:pt x="1019" y="775"/>
                  </a:cubicBezTo>
                  <a:cubicBezTo>
                    <a:pt x="1011" y="767"/>
                    <a:pt x="1011" y="759"/>
                    <a:pt x="1019" y="751"/>
                  </a:cubicBezTo>
                  <a:cubicBezTo>
                    <a:pt x="1019" y="743"/>
                    <a:pt x="1027" y="735"/>
                    <a:pt x="1035" y="735"/>
                  </a:cubicBezTo>
                  <a:cubicBezTo>
                    <a:pt x="1043" y="735"/>
                    <a:pt x="1035" y="712"/>
                    <a:pt x="1035" y="696"/>
                  </a:cubicBezTo>
                  <a:cubicBezTo>
                    <a:pt x="1035" y="688"/>
                    <a:pt x="1035" y="680"/>
                    <a:pt x="1035" y="672"/>
                  </a:cubicBezTo>
                  <a:cubicBezTo>
                    <a:pt x="1035" y="656"/>
                    <a:pt x="1059" y="648"/>
                    <a:pt x="1075" y="648"/>
                  </a:cubicBezTo>
                  <a:lnTo>
                    <a:pt x="1083" y="648"/>
                  </a:lnTo>
                  <a:cubicBezTo>
                    <a:pt x="1083" y="648"/>
                    <a:pt x="1083" y="640"/>
                    <a:pt x="1083" y="632"/>
                  </a:cubicBezTo>
                  <a:cubicBezTo>
                    <a:pt x="1083" y="625"/>
                    <a:pt x="1075" y="617"/>
                    <a:pt x="1075" y="609"/>
                  </a:cubicBezTo>
                  <a:cubicBezTo>
                    <a:pt x="1075" y="601"/>
                    <a:pt x="1075" y="593"/>
                    <a:pt x="1083" y="593"/>
                  </a:cubicBezTo>
                  <a:cubicBezTo>
                    <a:pt x="1083" y="585"/>
                    <a:pt x="1098" y="585"/>
                    <a:pt x="1106" y="585"/>
                  </a:cubicBezTo>
                  <a:cubicBezTo>
                    <a:pt x="1106" y="585"/>
                    <a:pt x="1106" y="585"/>
                    <a:pt x="1114" y="585"/>
                  </a:cubicBezTo>
                  <a:cubicBezTo>
                    <a:pt x="1122" y="585"/>
                    <a:pt x="1122" y="569"/>
                    <a:pt x="1114" y="545"/>
                  </a:cubicBezTo>
                  <a:cubicBezTo>
                    <a:pt x="1106" y="522"/>
                    <a:pt x="1122" y="522"/>
                    <a:pt x="1138" y="514"/>
                  </a:cubicBezTo>
                  <a:lnTo>
                    <a:pt x="1146" y="514"/>
                  </a:lnTo>
                  <a:cubicBezTo>
                    <a:pt x="1161" y="506"/>
                    <a:pt x="1193" y="443"/>
                    <a:pt x="1201" y="419"/>
                  </a:cubicBezTo>
                  <a:cubicBezTo>
                    <a:pt x="1201" y="403"/>
                    <a:pt x="1201" y="403"/>
                    <a:pt x="1185" y="395"/>
                  </a:cubicBezTo>
                  <a:cubicBezTo>
                    <a:pt x="1177" y="395"/>
                    <a:pt x="1161" y="387"/>
                    <a:pt x="1146" y="380"/>
                  </a:cubicBezTo>
                  <a:cubicBezTo>
                    <a:pt x="1146" y="380"/>
                    <a:pt x="1130" y="372"/>
                    <a:pt x="1138" y="364"/>
                  </a:cubicBezTo>
                  <a:cubicBezTo>
                    <a:pt x="1138" y="348"/>
                    <a:pt x="1170" y="340"/>
                    <a:pt x="1217" y="332"/>
                  </a:cubicBezTo>
                  <a:cubicBezTo>
                    <a:pt x="1225" y="332"/>
                    <a:pt x="1233" y="324"/>
                    <a:pt x="1233" y="324"/>
                  </a:cubicBezTo>
                  <a:cubicBezTo>
                    <a:pt x="1241" y="324"/>
                    <a:pt x="1241" y="324"/>
                    <a:pt x="1241" y="324"/>
                  </a:cubicBezTo>
                  <a:cubicBezTo>
                    <a:pt x="1241" y="316"/>
                    <a:pt x="1233" y="301"/>
                    <a:pt x="1201" y="292"/>
                  </a:cubicBezTo>
                  <a:cubicBezTo>
                    <a:pt x="1185" y="285"/>
                    <a:pt x="1177" y="277"/>
                    <a:pt x="1177" y="277"/>
                  </a:cubicBezTo>
                  <a:cubicBezTo>
                    <a:pt x="1177" y="269"/>
                    <a:pt x="1177" y="261"/>
                    <a:pt x="1185" y="261"/>
                  </a:cubicBezTo>
                  <a:cubicBezTo>
                    <a:pt x="1185" y="253"/>
                    <a:pt x="1185" y="253"/>
                    <a:pt x="1193" y="245"/>
                  </a:cubicBezTo>
                  <a:cubicBezTo>
                    <a:pt x="1193" y="229"/>
                    <a:pt x="1185" y="214"/>
                    <a:pt x="1177" y="214"/>
                  </a:cubicBezTo>
                  <a:cubicBezTo>
                    <a:pt x="1146" y="214"/>
                    <a:pt x="1146" y="182"/>
                    <a:pt x="1146" y="158"/>
                  </a:cubicBezTo>
                  <a:cubicBezTo>
                    <a:pt x="1146" y="150"/>
                    <a:pt x="1146" y="134"/>
                    <a:pt x="1146" y="127"/>
                  </a:cubicBezTo>
                  <a:cubicBezTo>
                    <a:pt x="1130" y="119"/>
                    <a:pt x="1146" y="103"/>
                    <a:pt x="1154" y="87"/>
                  </a:cubicBezTo>
                  <a:cubicBezTo>
                    <a:pt x="1161" y="79"/>
                    <a:pt x="1161" y="63"/>
                    <a:pt x="1161" y="55"/>
                  </a:cubicBezTo>
                  <a:lnTo>
                    <a:pt x="1154" y="48"/>
                  </a:lnTo>
                  <a:cubicBezTo>
                    <a:pt x="1146" y="40"/>
                    <a:pt x="1138" y="32"/>
                    <a:pt x="1138" y="8"/>
                  </a:cubicBezTo>
                  <a:cubicBezTo>
                    <a:pt x="7" y="40"/>
                    <a:pt x="7" y="40"/>
                    <a:pt x="7" y="40"/>
                  </a:cubicBezTo>
                  <a:cubicBezTo>
                    <a:pt x="15" y="522"/>
                    <a:pt x="15" y="522"/>
                    <a:pt x="15" y="522"/>
                  </a:cubicBezTo>
                  <a:cubicBezTo>
                    <a:pt x="23" y="530"/>
                    <a:pt x="47" y="545"/>
                    <a:pt x="63" y="561"/>
                  </a:cubicBezTo>
                  <a:cubicBezTo>
                    <a:pt x="63" y="569"/>
                    <a:pt x="71" y="577"/>
                    <a:pt x="78" y="585"/>
                  </a:cubicBezTo>
                  <a:cubicBezTo>
                    <a:pt x="94" y="601"/>
                    <a:pt x="110" y="617"/>
                    <a:pt x="118" y="640"/>
                  </a:cubicBezTo>
                  <a:cubicBezTo>
                    <a:pt x="126" y="664"/>
                    <a:pt x="126" y="680"/>
                    <a:pt x="118" y="688"/>
                  </a:cubicBezTo>
                  <a:cubicBezTo>
                    <a:pt x="118" y="696"/>
                    <a:pt x="118" y="704"/>
                    <a:pt x="110" y="712"/>
                  </a:cubicBezTo>
                  <a:cubicBezTo>
                    <a:pt x="110" y="727"/>
                    <a:pt x="118" y="727"/>
                    <a:pt x="126" y="735"/>
                  </a:cubicBezTo>
                  <a:cubicBezTo>
                    <a:pt x="134" y="735"/>
                    <a:pt x="134" y="735"/>
                    <a:pt x="142" y="743"/>
                  </a:cubicBezTo>
                  <a:cubicBezTo>
                    <a:pt x="158" y="759"/>
                    <a:pt x="181" y="783"/>
                    <a:pt x="173" y="830"/>
                  </a:cubicBezTo>
                  <a:cubicBezTo>
                    <a:pt x="173" y="854"/>
                    <a:pt x="181" y="854"/>
                    <a:pt x="189" y="862"/>
                  </a:cubicBezTo>
                  <a:cubicBezTo>
                    <a:pt x="197" y="862"/>
                    <a:pt x="213" y="862"/>
                    <a:pt x="221" y="878"/>
                  </a:cubicBezTo>
                  <a:cubicBezTo>
                    <a:pt x="237" y="909"/>
                    <a:pt x="237" y="949"/>
                    <a:pt x="237" y="972"/>
                  </a:cubicBezTo>
                  <a:cubicBezTo>
                    <a:pt x="229" y="996"/>
                    <a:pt x="229" y="1012"/>
                    <a:pt x="229" y="1028"/>
                  </a:cubicBezTo>
                  <a:cubicBezTo>
                    <a:pt x="229" y="1036"/>
                    <a:pt x="229" y="1036"/>
                    <a:pt x="237" y="1036"/>
                  </a:cubicBezTo>
                  <a:cubicBezTo>
                    <a:pt x="237" y="1051"/>
                    <a:pt x="237" y="1083"/>
                    <a:pt x="213" y="1131"/>
                  </a:cubicBezTo>
                  <a:cubicBezTo>
                    <a:pt x="205" y="1154"/>
                    <a:pt x="197" y="1154"/>
                    <a:pt x="181" y="1162"/>
                  </a:cubicBezTo>
                  <a:cubicBezTo>
                    <a:pt x="181" y="1170"/>
                    <a:pt x="173" y="1170"/>
                    <a:pt x="165" y="1186"/>
                  </a:cubicBezTo>
                  <a:cubicBezTo>
                    <a:pt x="158" y="1194"/>
                    <a:pt x="158" y="1194"/>
                    <a:pt x="158" y="1194"/>
                  </a:cubicBezTo>
                  <a:cubicBezTo>
                    <a:pt x="158" y="1202"/>
                    <a:pt x="158" y="1202"/>
                    <a:pt x="165" y="1202"/>
                  </a:cubicBezTo>
                  <a:cubicBezTo>
                    <a:pt x="173" y="1202"/>
                    <a:pt x="181" y="1210"/>
                    <a:pt x="181" y="1218"/>
                  </a:cubicBezTo>
                  <a:cubicBezTo>
                    <a:pt x="189" y="1225"/>
                    <a:pt x="189" y="1241"/>
                    <a:pt x="189" y="1249"/>
                  </a:cubicBezTo>
                  <a:cubicBezTo>
                    <a:pt x="181" y="1257"/>
                    <a:pt x="181" y="1257"/>
                    <a:pt x="173" y="1257"/>
                  </a:cubicBezTo>
                  <a:cubicBezTo>
                    <a:pt x="173" y="1257"/>
                    <a:pt x="165" y="1281"/>
                    <a:pt x="158" y="1289"/>
                  </a:cubicBezTo>
                  <a:cubicBezTo>
                    <a:pt x="158" y="1297"/>
                    <a:pt x="158" y="1297"/>
                    <a:pt x="158" y="1297"/>
                  </a:cubicBezTo>
                  <a:cubicBezTo>
                    <a:pt x="158" y="1312"/>
                    <a:pt x="165" y="1320"/>
                    <a:pt x="173" y="1336"/>
                  </a:cubicBezTo>
                  <a:cubicBezTo>
                    <a:pt x="173" y="1336"/>
                    <a:pt x="173" y="1344"/>
                    <a:pt x="181" y="1344"/>
                  </a:cubicBezTo>
                  <a:cubicBezTo>
                    <a:pt x="189" y="1368"/>
                    <a:pt x="189" y="1384"/>
                    <a:pt x="189" y="1399"/>
                  </a:cubicBezTo>
                  <a:lnTo>
                    <a:pt x="189" y="1407"/>
                  </a:lnTo>
                  <a:cubicBezTo>
                    <a:pt x="189" y="1423"/>
                    <a:pt x="181" y="1423"/>
                    <a:pt x="173" y="1431"/>
                  </a:cubicBezTo>
                  <a:cubicBezTo>
                    <a:pt x="173" y="1431"/>
                    <a:pt x="165" y="1431"/>
                    <a:pt x="165" y="1439"/>
                  </a:cubicBezTo>
                  <a:cubicBezTo>
                    <a:pt x="158" y="1447"/>
                    <a:pt x="158" y="1455"/>
                    <a:pt x="158" y="1462"/>
                  </a:cubicBezTo>
                  <a:cubicBezTo>
                    <a:pt x="158" y="1478"/>
                    <a:pt x="150" y="1486"/>
                    <a:pt x="142" y="1502"/>
                  </a:cubicBezTo>
                  <a:cubicBezTo>
                    <a:pt x="118" y="1518"/>
                    <a:pt x="110" y="1534"/>
                    <a:pt x="102" y="1549"/>
                  </a:cubicBezTo>
                  <a:cubicBezTo>
                    <a:pt x="94" y="1557"/>
                    <a:pt x="102" y="1565"/>
                    <a:pt x="110" y="1573"/>
                  </a:cubicBezTo>
                  <a:lnTo>
                    <a:pt x="110" y="1573"/>
                  </a:lnTo>
                  <a:cubicBezTo>
                    <a:pt x="126" y="1581"/>
                    <a:pt x="126" y="1589"/>
                    <a:pt x="134" y="1589"/>
                  </a:cubicBezTo>
                  <a:cubicBezTo>
                    <a:pt x="134" y="1589"/>
                    <a:pt x="142" y="1589"/>
                    <a:pt x="150" y="1581"/>
                  </a:cubicBezTo>
                  <a:cubicBezTo>
                    <a:pt x="158" y="1573"/>
                    <a:pt x="181" y="1565"/>
                    <a:pt x="213" y="1565"/>
                  </a:cubicBezTo>
                  <a:cubicBezTo>
                    <a:pt x="229" y="1565"/>
                    <a:pt x="244" y="1565"/>
                    <a:pt x="253" y="1565"/>
                  </a:cubicBezTo>
                  <a:cubicBezTo>
                    <a:pt x="284" y="1565"/>
                    <a:pt x="316" y="1565"/>
                    <a:pt x="316" y="1557"/>
                  </a:cubicBezTo>
                  <a:cubicBezTo>
                    <a:pt x="324" y="1542"/>
                    <a:pt x="308" y="1518"/>
                    <a:pt x="308" y="1510"/>
                  </a:cubicBezTo>
                  <a:cubicBezTo>
                    <a:pt x="300" y="1510"/>
                    <a:pt x="300" y="1510"/>
                    <a:pt x="300" y="1510"/>
                  </a:cubicBezTo>
                  <a:cubicBezTo>
                    <a:pt x="300" y="1502"/>
                    <a:pt x="308" y="1502"/>
                    <a:pt x="308" y="1502"/>
                  </a:cubicBezTo>
                  <a:cubicBezTo>
                    <a:pt x="316" y="1502"/>
                    <a:pt x="324" y="1502"/>
                    <a:pt x="324" y="1494"/>
                  </a:cubicBezTo>
                  <a:cubicBezTo>
                    <a:pt x="324" y="1486"/>
                    <a:pt x="324" y="1478"/>
                    <a:pt x="324" y="1478"/>
                  </a:cubicBezTo>
                  <a:cubicBezTo>
                    <a:pt x="324" y="1471"/>
                    <a:pt x="324" y="1462"/>
                    <a:pt x="324" y="1455"/>
                  </a:cubicBezTo>
                  <a:cubicBezTo>
                    <a:pt x="324" y="1447"/>
                    <a:pt x="324" y="1447"/>
                    <a:pt x="324" y="1439"/>
                  </a:cubicBezTo>
                  <a:cubicBezTo>
                    <a:pt x="331" y="1431"/>
                    <a:pt x="331" y="1423"/>
                    <a:pt x="339" y="1423"/>
                  </a:cubicBezTo>
                  <a:cubicBezTo>
                    <a:pt x="347" y="1423"/>
                    <a:pt x="347" y="1423"/>
                    <a:pt x="355" y="1431"/>
                  </a:cubicBezTo>
                  <a:cubicBezTo>
                    <a:pt x="355" y="1455"/>
                    <a:pt x="363" y="1462"/>
                    <a:pt x="371" y="1471"/>
                  </a:cubicBezTo>
                  <a:cubicBezTo>
                    <a:pt x="371" y="1471"/>
                    <a:pt x="371" y="1471"/>
                    <a:pt x="379" y="1478"/>
                  </a:cubicBezTo>
                  <a:cubicBezTo>
                    <a:pt x="379" y="1478"/>
                    <a:pt x="379" y="1486"/>
                    <a:pt x="379" y="1494"/>
                  </a:cubicBezTo>
                  <a:cubicBezTo>
                    <a:pt x="371" y="1502"/>
                    <a:pt x="371" y="1502"/>
                    <a:pt x="363" y="1502"/>
                  </a:cubicBezTo>
                  <a:cubicBezTo>
                    <a:pt x="355" y="1502"/>
                    <a:pt x="355" y="1502"/>
                    <a:pt x="355" y="1502"/>
                  </a:cubicBezTo>
                  <a:cubicBezTo>
                    <a:pt x="347" y="1510"/>
                    <a:pt x="339" y="1510"/>
                    <a:pt x="339" y="1510"/>
                  </a:cubicBezTo>
                  <a:cubicBezTo>
                    <a:pt x="339" y="1510"/>
                    <a:pt x="339" y="1518"/>
                    <a:pt x="339" y="1526"/>
                  </a:cubicBezTo>
                  <a:cubicBezTo>
                    <a:pt x="347" y="1534"/>
                    <a:pt x="347" y="1542"/>
                    <a:pt x="347" y="1549"/>
                  </a:cubicBezTo>
                  <a:cubicBezTo>
                    <a:pt x="347" y="1549"/>
                    <a:pt x="347" y="1549"/>
                    <a:pt x="355" y="1549"/>
                  </a:cubicBezTo>
                  <a:cubicBezTo>
                    <a:pt x="379" y="1557"/>
                    <a:pt x="561" y="1605"/>
                    <a:pt x="592" y="1621"/>
                  </a:cubicBezTo>
                  <a:cubicBezTo>
                    <a:pt x="608" y="1637"/>
                    <a:pt x="671" y="1644"/>
                    <a:pt x="727" y="1644"/>
                  </a:cubicBezTo>
                  <a:cubicBezTo>
                    <a:pt x="782" y="1644"/>
                    <a:pt x="821" y="1637"/>
                    <a:pt x="837" y="1621"/>
                  </a:cubicBezTo>
                  <a:cubicBezTo>
                    <a:pt x="845" y="1613"/>
                    <a:pt x="845" y="1605"/>
                    <a:pt x="845" y="1597"/>
                  </a:cubicBezTo>
                  <a:cubicBezTo>
                    <a:pt x="837" y="1557"/>
                    <a:pt x="821" y="1557"/>
                    <a:pt x="821" y="1549"/>
                  </a:cubicBezTo>
                  <a:cubicBezTo>
                    <a:pt x="814" y="1549"/>
                    <a:pt x="814" y="1549"/>
                    <a:pt x="814" y="1549"/>
                  </a:cubicBezTo>
                  <a:cubicBezTo>
                    <a:pt x="814" y="1542"/>
                    <a:pt x="814" y="1542"/>
                    <a:pt x="821" y="1542"/>
                  </a:cubicBezTo>
                  <a:cubicBezTo>
                    <a:pt x="821" y="1542"/>
                    <a:pt x="830" y="1542"/>
                    <a:pt x="830" y="1534"/>
                  </a:cubicBezTo>
                  <a:cubicBezTo>
                    <a:pt x="853" y="1526"/>
                    <a:pt x="861" y="1526"/>
                    <a:pt x="869" y="1526"/>
                  </a:cubicBezTo>
                  <a:cubicBezTo>
                    <a:pt x="869" y="1526"/>
                    <a:pt x="877" y="1526"/>
                    <a:pt x="885" y="1518"/>
                  </a:cubicBezTo>
                  <a:cubicBezTo>
                    <a:pt x="893" y="1510"/>
                    <a:pt x="908" y="1502"/>
                    <a:pt x="924" y="1502"/>
                  </a:cubicBezTo>
                  <a:cubicBezTo>
                    <a:pt x="932" y="1502"/>
                    <a:pt x="940" y="1502"/>
                    <a:pt x="940" y="1518"/>
                  </a:cubicBezTo>
                  <a:cubicBezTo>
                    <a:pt x="940" y="1534"/>
                    <a:pt x="940" y="1557"/>
                    <a:pt x="948" y="1557"/>
                  </a:cubicBezTo>
                  <a:lnTo>
                    <a:pt x="956" y="1557"/>
                  </a:lnTo>
                  <a:cubicBezTo>
                    <a:pt x="964" y="1549"/>
                    <a:pt x="972" y="1542"/>
                    <a:pt x="972" y="1534"/>
                  </a:cubicBezTo>
                  <a:cubicBezTo>
                    <a:pt x="972" y="1526"/>
                    <a:pt x="980" y="1526"/>
                    <a:pt x="980" y="1526"/>
                  </a:cubicBezTo>
                  <a:cubicBezTo>
                    <a:pt x="988" y="1526"/>
                    <a:pt x="995" y="1526"/>
                    <a:pt x="1003" y="1534"/>
                  </a:cubicBezTo>
                  <a:cubicBezTo>
                    <a:pt x="1011" y="1534"/>
                    <a:pt x="1019" y="1542"/>
                    <a:pt x="1019" y="1542"/>
                  </a:cubicBezTo>
                  <a:cubicBezTo>
                    <a:pt x="1043" y="1557"/>
                    <a:pt x="1051" y="1565"/>
                    <a:pt x="1059" y="1589"/>
                  </a:cubicBezTo>
                  <a:cubicBezTo>
                    <a:pt x="1067" y="1621"/>
                    <a:pt x="1067" y="1628"/>
                    <a:pt x="1090" y="1628"/>
                  </a:cubicBezTo>
                  <a:cubicBezTo>
                    <a:pt x="1114" y="1628"/>
                    <a:pt x="1161" y="1644"/>
                    <a:pt x="1177" y="1652"/>
                  </a:cubicBezTo>
                  <a:cubicBezTo>
                    <a:pt x="1193" y="1660"/>
                    <a:pt x="1201" y="1660"/>
                    <a:pt x="1217" y="1676"/>
                  </a:cubicBezTo>
                  <a:cubicBezTo>
                    <a:pt x="1233" y="1684"/>
                    <a:pt x="1233" y="1692"/>
                    <a:pt x="1233" y="1700"/>
                  </a:cubicBezTo>
                  <a:cubicBezTo>
                    <a:pt x="1225" y="1708"/>
                    <a:pt x="1217" y="1715"/>
                    <a:pt x="1209" y="1715"/>
                  </a:cubicBezTo>
                  <a:cubicBezTo>
                    <a:pt x="1193" y="1715"/>
                    <a:pt x="1177" y="1715"/>
                    <a:pt x="1177" y="1715"/>
                  </a:cubicBezTo>
                  <a:cubicBezTo>
                    <a:pt x="1177" y="1724"/>
                    <a:pt x="1177" y="1724"/>
                    <a:pt x="1177" y="1731"/>
                  </a:cubicBezTo>
                  <a:cubicBezTo>
                    <a:pt x="1177" y="1731"/>
                    <a:pt x="1177" y="1739"/>
                    <a:pt x="1185" y="1739"/>
                  </a:cubicBezTo>
                  <a:cubicBezTo>
                    <a:pt x="1193" y="1755"/>
                    <a:pt x="1193" y="1763"/>
                    <a:pt x="1217" y="1771"/>
                  </a:cubicBezTo>
                  <a:cubicBezTo>
                    <a:pt x="1225" y="1771"/>
                    <a:pt x="1241" y="1771"/>
                    <a:pt x="1248" y="1771"/>
                  </a:cubicBezTo>
                  <a:lnTo>
                    <a:pt x="1256" y="1763"/>
                  </a:lnTo>
                  <a:cubicBezTo>
                    <a:pt x="1264" y="1763"/>
                    <a:pt x="1272" y="1771"/>
                    <a:pt x="1288" y="1771"/>
                  </a:cubicBezTo>
                  <a:cubicBezTo>
                    <a:pt x="1304" y="1779"/>
                    <a:pt x="1304" y="1779"/>
                    <a:pt x="1312" y="1787"/>
                  </a:cubicBezTo>
                  <a:cubicBezTo>
                    <a:pt x="1312" y="1795"/>
                    <a:pt x="1320" y="1795"/>
                    <a:pt x="1343" y="1802"/>
                  </a:cubicBezTo>
                  <a:cubicBezTo>
                    <a:pt x="1359" y="1802"/>
                    <a:pt x="1391" y="1810"/>
                    <a:pt x="1414" y="1810"/>
                  </a:cubicBezTo>
                  <a:cubicBezTo>
                    <a:pt x="1438" y="1810"/>
                    <a:pt x="1454" y="1802"/>
                    <a:pt x="1454" y="1795"/>
                  </a:cubicBezTo>
                  <a:cubicBezTo>
                    <a:pt x="1462" y="1787"/>
                    <a:pt x="1462" y="1771"/>
                    <a:pt x="1454" y="1763"/>
                  </a:cubicBezTo>
                  <a:cubicBezTo>
                    <a:pt x="1454" y="1747"/>
                    <a:pt x="1454" y="1739"/>
                    <a:pt x="1462" y="1731"/>
                  </a:cubicBezTo>
                  <a:cubicBezTo>
                    <a:pt x="1478" y="1715"/>
                    <a:pt x="1501" y="1715"/>
                    <a:pt x="1517" y="1715"/>
                  </a:cubicBezTo>
                  <a:cubicBezTo>
                    <a:pt x="1533" y="1715"/>
                    <a:pt x="1557" y="1715"/>
                    <a:pt x="1565" y="1724"/>
                  </a:cubicBezTo>
                  <a:cubicBezTo>
                    <a:pt x="1565" y="1731"/>
                    <a:pt x="1573" y="1739"/>
                    <a:pt x="1581" y="1739"/>
                  </a:cubicBezTo>
                  <a:lnTo>
                    <a:pt x="1588" y="1739"/>
                  </a:lnTo>
                  <a:cubicBezTo>
                    <a:pt x="1596" y="1731"/>
                    <a:pt x="1604" y="1731"/>
                    <a:pt x="1604" y="1731"/>
                  </a:cubicBezTo>
                  <a:cubicBezTo>
                    <a:pt x="1612" y="1731"/>
                    <a:pt x="1612" y="1731"/>
                    <a:pt x="1612" y="1731"/>
                  </a:cubicBezTo>
                  <a:cubicBezTo>
                    <a:pt x="1612" y="1739"/>
                    <a:pt x="1620" y="1739"/>
                    <a:pt x="1612" y="1755"/>
                  </a:cubicBezTo>
                  <a:cubicBezTo>
                    <a:pt x="1612" y="1755"/>
                    <a:pt x="1612" y="1763"/>
                    <a:pt x="1612" y="1771"/>
                  </a:cubicBezTo>
                  <a:cubicBezTo>
                    <a:pt x="1604" y="1779"/>
                    <a:pt x="1604" y="1787"/>
                    <a:pt x="1604" y="1795"/>
                  </a:cubicBezTo>
                  <a:cubicBezTo>
                    <a:pt x="1612" y="1795"/>
                    <a:pt x="1612" y="1795"/>
                    <a:pt x="1620" y="1802"/>
                  </a:cubicBezTo>
                  <a:cubicBezTo>
                    <a:pt x="1620" y="1802"/>
                    <a:pt x="1628" y="1802"/>
                    <a:pt x="1636" y="1802"/>
                  </a:cubicBezTo>
                  <a:cubicBezTo>
                    <a:pt x="1644" y="1810"/>
                    <a:pt x="1652" y="1810"/>
                    <a:pt x="1660" y="1810"/>
                  </a:cubicBezTo>
                  <a:cubicBezTo>
                    <a:pt x="1667" y="1810"/>
                    <a:pt x="1675" y="1810"/>
                    <a:pt x="1675" y="1787"/>
                  </a:cubicBezTo>
                  <a:cubicBezTo>
                    <a:pt x="1683" y="1779"/>
                    <a:pt x="1683" y="1763"/>
                    <a:pt x="1683" y="1755"/>
                  </a:cubicBezTo>
                  <a:cubicBezTo>
                    <a:pt x="1683" y="1731"/>
                    <a:pt x="1691" y="1715"/>
                    <a:pt x="1699" y="1708"/>
                  </a:cubicBezTo>
                  <a:lnTo>
                    <a:pt x="1699" y="1708"/>
                  </a:lnTo>
                  <a:cubicBezTo>
                    <a:pt x="1707" y="1692"/>
                    <a:pt x="1707" y="1692"/>
                    <a:pt x="1699" y="1668"/>
                  </a:cubicBezTo>
                  <a:cubicBezTo>
                    <a:pt x="1691" y="1652"/>
                    <a:pt x="1691" y="1652"/>
                    <a:pt x="1675" y="1644"/>
                  </a:cubicBezTo>
                  <a:cubicBezTo>
                    <a:pt x="1675" y="1644"/>
                    <a:pt x="1667" y="1637"/>
                    <a:pt x="1660" y="1637"/>
                  </a:cubicBezTo>
                  <a:cubicBezTo>
                    <a:pt x="1636" y="1621"/>
                    <a:pt x="1612" y="1597"/>
                    <a:pt x="1620" y="1589"/>
                  </a:cubicBezTo>
                  <a:cubicBezTo>
                    <a:pt x="1620" y="1581"/>
                    <a:pt x="1620" y="1581"/>
                    <a:pt x="1628" y="1581"/>
                  </a:cubicBezTo>
                  <a:cubicBezTo>
                    <a:pt x="1628" y="1581"/>
                    <a:pt x="1628" y="1581"/>
                    <a:pt x="1636" y="1581"/>
                  </a:cubicBezTo>
                  <a:cubicBezTo>
                    <a:pt x="1652" y="1581"/>
                    <a:pt x="1652" y="1589"/>
                    <a:pt x="1667" y="1589"/>
                  </a:cubicBezTo>
                  <a:cubicBezTo>
                    <a:pt x="1675" y="1597"/>
                    <a:pt x="1683" y="1597"/>
                    <a:pt x="1691" y="1605"/>
                  </a:cubicBezTo>
                  <a:cubicBezTo>
                    <a:pt x="1715" y="1605"/>
                    <a:pt x="1731" y="1613"/>
                    <a:pt x="1739" y="1613"/>
                  </a:cubicBezTo>
                  <a:cubicBezTo>
                    <a:pt x="1754" y="1621"/>
                    <a:pt x="1770" y="1621"/>
                    <a:pt x="1778" y="1628"/>
                  </a:cubicBezTo>
                  <a:cubicBezTo>
                    <a:pt x="1794" y="1637"/>
                    <a:pt x="1810" y="1652"/>
                    <a:pt x="1810" y="1660"/>
                  </a:cubicBezTo>
                  <a:cubicBezTo>
                    <a:pt x="1810" y="1668"/>
                    <a:pt x="1810" y="1668"/>
                    <a:pt x="1802" y="1676"/>
                  </a:cubicBezTo>
                  <a:cubicBezTo>
                    <a:pt x="1786" y="1676"/>
                    <a:pt x="1786" y="1676"/>
                    <a:pt x="1786" y="1676"/>
                  </a:cubicBezTo>
                  <a:cubicBezTo>
                    <a:pt x="1786" y="1676"/>
                    <a:pt x="1786" y="1684"/>
                    <a:pt x="1794" y="1684"/>
                  </a:cubicBezTo>
                  <a:cubicBezTo>
                    <a:pt x="1802" y="1684"/>
                    <a:pt x="1818" y="1684"/>
                    <a:pt x="1826" y="1684"/>
                  </a:cubicBezTo>
                  <a:cubicBezTo>
                    <a:pt x="1834" y="1684"/>
                    <a:pt x="1834" y="1676"/>
                    <a:pt x="1841" y="1676"/>
                  </a:cubicBezTo>
                  <a:cubicBezTo>
                    <a:pt x="1841" y="1676"/>
                    <a:pt x="1849" y="1684"/>
                    <a:pt x="1857" y="1684"/>
                  </a:cubicBezTo>
                  <a:cubicBezTo>
                    <a:pt x="1857" y="1692"/>
                    <a:pt x="1857" y="1700"/>
                    <a:pt x="1857" y="1700"/>
                  </a:cubicBezTo>
                  <a:cubicBezTo>
                    <a:pt x="1857" y="1708"/>
                    <a:pt x="1857" y="1715"/>
                    <a:pt x="1873" y="1715"/>
                  </a:cubicBezTo>
                  <a:cubicBezTo>
                    <a:pt x="1881" y="1724"/>
                    <a:pt x="1905" y="1715"/>
                    <a:pt x="1913" y="1708"/>
                  </a:cubicBezTo>
                  <a:cubicBezTo>
                    <a:pt x="1920" y="1708"/>
                    <a:pt x="1928" y="1708"/>
                    <a:pt x="1936" y="1708"/>
                  </a:cubicBezTo>
                  <a:close/>
                </a:path>
              </a:pathLst>
            </a:custGeom>
            <a:solidFill>
              <a:schemeClr val="accent6"/>
            </a:solidFill>
            <a:ln>
              <a:solidFill>
                <a:schemeClr val="bg2"/>
              </a:solidFill>
            </a:ln>
            <a:effectLst/>
          </p:spPr>
          <p:txBody>
            <a:bodyPr wrap="none" anchor="ctr"/>
            <a:lstStyle/>
            <a:p>
              <a:endParaRPr lang="en-US"/>
            </a:p>
          </p:txBody>
        </p:sp>
        <p:sp>
          <p:nvSpPr>
            <p:cNvPr id="89" name="Freeform 508"/>
            <p:cNvSpPr>
              <a:spLocks noChangeArrowheads="1"/>
            </p:cNvSpPr>
            <p:nvPr/>
          </p:nvSpPr>
          <p:spPr bwMode="auto">
            <a:xfrm>
              <a:off x="12146447" y="3591604"/>
              <a:ext cx="1289534" cy="1463481"/>
            </a:xfrm>
            <a:custGeom>
              <a:avLst/>
              <a:gdLst>
                <a:gd name="T0" fmla="*/ 2055 w 2451"/>
                <a:gd name="T1" fmla="*/ 2712 h 2784"/>
                <a:gd name="T2" fmla="*/ 2055 w 2451"/>
                <a:gd name="T3" fmla="*/ 2712 h 2784"/>
                <a:gd name="T4" fmla="*/ 2023 w 2451"/>
                <a:gd name="T5" fmla="*/ 2601 h 2784"/>
                <a:gd name="T6" fmla="*/ 1936 w 2451"/>
                <a:gd name="T7" fmla="*/ 2475 h 2784"/>
                <a:gd name="T8" fmla="*/ 1778 w 2451"/>
                <a:gd name="T9" fmla="*/ 2316 h 2784"/>
                <a:gd name="T10" fmla="*/ 1691 w 2451"/>
                <a:gd name="T11" fmla="*/ 2293 h 2784"/>
                <a:gd name="T12" fmla="*/ 1659 w 2451"/>
                <a:gd name="T13" fmla="*/ 2277 h 2784"/>
                <a:gd name="T14" fmla="*/ 1596 w 2451"/>
                <a:gd name="T15" fmla="*/ 2229 h 2784"/>
                <a:gd name="T16" fmla="*/ 1509 w 2451"/>
                <a:gd name="T17" fmla="*/ 2174 h 2784"/>
                <a:gd name="T18" fmla="*/ 1470 w 2451"/>
                <a:gd name="T19" fmla="*/ 2071 h 2784"/>
                <a:gd name="T20" fmla="*/ 1494 w 2451"/>
                <a:gd name="T21" fmla="*/ 1969 h 2784"/>
                <a:gd name="T22" fmla="*/ 1494 w 2451"/>
                <a:gd name="T23" fmla="*/ 1889 h 2784"/>
                <a:gd name="T24" fmla="*/ 1485 w 2451"/>
                <a:gd name="T25" fmla="*/ 1787 h 2784"/>
                <a:gd name="T26" fmla="*/ 1438 w 2451"/>
                <a:gd name="T27" fmla="*/ 1724 h 2784"/>
                <a:gd name="T28" fmla="*/ 1485 w 2451"/>
                <a:gd name="T29" fmla="*/ 1613 h 2784"/>
                <a:gd name="T30" fmla="*/ 1612 w 2451"/>
                <a:gd name="T31" fmla="*/ 1542 h 2784"/>
                <a:gd name="T32" fmla="*/ 1612 w 2451"/>
                <a:gd name="T33" fmla="*/ 1360 h 2784"/>
                <a:gd name="T34" fmla="*/ 1604 w 2451"/>
                <a:gd name="T35" fmla="*/ 1249 h 2784"/>
                <a:gd name="T36" fmla="*/ 1675 w 2451"/>
                <a:gd name="T37" fmla="*/ 1186 h 2784"/>
                <a:gd name="T38" fmla="*/ 1691 w 2451"/>
                <a:gd name="T39" fmla="*/ 1154 h 2784"/>
                <a:gd name="T40" fmla="*/ 2071 w 2451"/>
                <a:gd name="T41" fmla="*/ 791 h 2784"/>
                <a:gd name="T42" fmla="*/ 2268 w 2451"/>
                <a:gd name="T43" fmla="*/ 672 h 2784"/>
                <a:gd name="T44" fmla="*/ 2450 w 2451"/>
                <a:gd name="T45" fmla="*/ 570 h 2784"/>
                <a:gd name="T46" fmla="*/ 2339 w 2451"/>
                <a:gd name="T47" fmla="*/ 577 h 2784"/>
                <a:gd name="T48" fmla="*/ 2268 w 2451"/>
                <a:gd name="T49" fmla="*/ 522 h 2784"/>
                <a:gd name="T50" fmla="*/ 2110 w 2451"/>
                <a:gd name="T51" fmla="*/ 546 h 2784"/>
                <a:gd name="T52" fmla="*/ 2062 w 2451"/>
                <a:gd name="T53" fmla="*/ 546 h 2784"/>
                <a:gd name="T54" fmla="*/ 2007 w 2451"/>
                <a:gd name="T55" fmla="*/ 475 h 2784"/>
                <a:gd name="T56" fmla="*/ 1865 w 2451"/>
                <a:gd name="T57" fmla="*/ 601 h 2784"/>
                <a:gd name="T58" fmla="*/ 1731 w 2451"/>
                <a:gd name="T59" fmla="*/ 538 h 2784"/>
                <a:gd name="T60" fmla="*/ 1620 w 2451"/>
                <a:gd name="T61" fmla="*/ 443 h 2784"/>
                <a:gd name="T62" fmla="*/ 1565 w 2451"/>
                <a:gd name="T63" fmla="*/ 506 h 2784"/>
                <a:gd name="T64" fmla="*/ 1501 w 2451"/>
                <a:gd name="T65" fmla="*/ 435 h 2784"/>
                <a:gd name="T66" fmla="*/ 1351 w 2451"/>
                <a:gd name="T67" fmla="*/ 332 h 2784"/>
                <a:gd name="T68" fmla="*/ 1154 w 2451"/>
                <a:gd name="T69" fmla="*/ 395 h 2784"/>
                <a:gd name="T70" fmla="*/ 1066 w 2451"/>
                <a:gd name="T71" fmla="*/ 388 h 2784"/>
                <a:gd name="T72" fmla="*/ 956 w 2451"/>
                <a:gd name="T73" fmla="*/ 356 h 2784"/>
                <a:gd name="T74" fmla="*/ 901 w 2451"/>
                <a:gd name="T75" fmla="*/ 332 h 2784"/>
                <a:gd name="T76" fmla="*/ 806 w 2451"/>
                <a:gd name="T77" fmla="*/ 301 h 2784"/>
                <a:gd name="T78" fmla="*/ 790 w 2451"/>
                <a:gd name="T79" fmla="*/ 166 h 2784"/>
                <a:gd name="T80" fmla="*/ 766 w 2451"/>
                <a:gd name="T81" fmla="*/ 48 h 2784"/>
                <a:gd name="T82" fmla="*/ 679 w 2451"/>
                <a:gd name="T83" fmla="*/ 0 h 2784"/>
                <a:gd name="T84" fmla="*/ 648 w 2451"/>
                <a:gd name="T85" fmla="*/ 119 h 2784"/>
                <a:gd name="T86" fmla="*/ 632 w 2451"/>
                <a:gd name="T87" fmla="*/ 151 h 2784"/>
                <a:gd name="T88" fmla="*/ 0 w 2451"/>
                <a:gd name="T89" fmla="*/ 182 h 2784"/>
                <a:gd name="T90" fmla="*/ 32 w 2451"/>
                <a:gd name="T91" fmla="*/ 293 h 2784"/>
                <a:gd name="T92" fmla="*/ 48 w 2451"/>
                <a:gd name="T93" fmla="*/ 372 h 2784"/>
                <a:gd name="T94" fmla="*/ 32 w 2451"/>
                <a:gd name="T95" fmla="*/ 585 h 2784"/>
                <a:gd name="T96" fmla="*/ 119 w 2451"/>
                <a:gd name="T97" fmla="*/ 830 h 2784"/>
                <a:gd name="T98" fmla="*/ 119 w 2451"/>
                <a:gd name="T99" fmla="*/ 1012 h 2784"/>
                <a:gd name="T100" fmla="*/ 127 w 2451"/>
                <a:gd name="T101" fmla="*/ 1162 h 2784"/>
                <a:gd name="T102" fmla="*/ 158 w 2451"/>
                <a:gd name="T103" fmla="*/ 1384 h 2784"/>
                <a:gd name="T104" fmla="*/ 205 w 2451"/>
                <a:gd name="T105" fmla="*/ 1439 h 2784"/>
                <a:gd name="T106" fmla="*/ 213 w 2451"/>
                <a:gd name="T107" fmla="*/ 1605 h 2784"/>
                <a:gd name="T108" fmla="*/ 158 w 2451"/>
                <a:gd name="T109" fmla="*/ 1739 h 2784"/>
                <a:gd name="T110" fmla="*/ 135 w 2451"/>
                <a:gd name="T111" fmla="*/ 1803 h 2784"/>
                <a:gd name="T112" fmla="*/ 158 w 2451"/>
                <a:gd name="T113" fmla="*/ 1858 h 2784"/>
                <a:gd name="T114" fmla="*/ 205 w 2451"/>
                <a:gd name="T115" fmla="*/ 1898 h 2784"/>
                <a:gd name="T116" fmla="*/ 260 w 2451"/>
                <a:gd name="T117" fmla="*/ 1913 h 2784"/>
                <a:gd name="T118" fmla="*/ 260 w 2451"/>
                <a:gd name="T119" fmla="*/ 2767 h 2784"/>
                <a:gd name="T120" fmla="*/ 2055 w 2451"/>
                <a:gd name="T121" fmla="*/ 2712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51" h="2784">
                  <a:moveTo>
                    <a:pt x="2055" y="2712"/>
                  </a:moveTo>
                  <a:lnTo>
                    <a:pt x="2055" y="2712"/>
                  </a:lnTo>
                  <a:cubicBezTo>
                    <a:pt x="2039" y="2680"/>
                    <a:pt x="2023" y="2641"/>
                    <a:pt x="2023" y="2601"/>
                  </a:cubicBezTo>
                  <a:cubicBezTo>
                    <a:pt x="2031" y="2538"/>
                    <a:pt x="1968" y="2475"/>
                    <a:pt x="1936" y="2475"/>
                  </a:cubicBezTo>
                  <a:cubicBezTo>
                    <a:pt x="1905" y="2467"/>
                    <a:pt x="1841" y="2380"/>
                    <a:pt x="1778" y="2316"/>
                  </a:cubicBezTo>
                  <a:cubicBezTo>
                    <a:pt x="1746" y="2285"/>
                    <a:pt x="1715" y="2293"/>
                    <a:pt x="1691" y="2293"/>
                  </a:cubicBezTo>
                  <a:cubicBezTo>
                    <a:pt x="1675" y="2293"/>
                    <a:pt x="1667" y="2293"/>
                    <a:pt x="1659" y="2277"/>
                  </a:cubicBezTo>
                  <a:cubicBezTo>
                    <a:pt x="1651" y="2238"/>
                    <a:pt x="1628" y="2253"/>
                    <a:pt x="1596" y="2229"/>
                  </a:cubicBezTo>
                  <a:cubicBezTo>
                    <a:pt x="1572" y="2214"/>
                    <a:pt x="1525" y="2214"/>
                    <a:pt x="1509" y="2174"/>
                  </a:cubicBezTo>
                  <a:cubicBezTo>
                    <a:pt x="1501" y="2143"/>
                    <a:pt x="1454" y="2143"/>
                    <a:pt x="1470" y="2071"/>
                  </a:cubicBezTo>
                  <a:cubicBezTo>
                    <a:pt x="1494" y="2008"/>
                    <a:pt x="1494" y="2016"/>
                    <a:pt x="1494" y="1969"/>
                  </a:cubicBezTo>
                  <a:cubicBezTo>
                    <a:pt x="1485" y="1929"/>
                    <a:pt x="1470" y="1921"/>
                    <a:pt x="1494" y="1889"/>
                  </a:cubicBezTo>
                  <a:cubicBezTo>
                    <a:pt x="1525" y="1866"/>
                    <a:pt x="1517" y="1811"/>
                    <a:pt x="1485" y="1787"/>
                  </a:cubicBezTo>
                  <a:cubicBezTo>
                    <a:pt x="1454" y="1771"/>
                    <a:pt x="1406" y="1771"/>
                    <a:pt x="1438" y="1724"/>
                  </a:cubicBezTo>
                  <a:cubicBezTo>
                    <a:pt x="1470" y="1668"/>
                    <a:pt x="1446" y="1652"/>
                    <a:pt x="1485" y="1613"/>
                  </a:cubicBezTo>
                  <a:cubicBezTo>
                    <a:pt x="1533" y="1581"/>
                    <a:pt x="1580" y="1597"/>
                    <a:pt x="1612" y="1542"/>
                  </a:cubicBezTo>
                  <a:cubicBezTo>
                    <a:pt x="1651" y="1487"/>
                    <a:pt x="1620" y="1399"/>
                    <a:pt x="1612" y="1360"/>
                  </a:cubicBezTo>
                  <a:cubicBezTo>
                    <a:pt x="1612" y="1321"/>
                    <a:pt x="1588" y="1257"/>
                    <a:pt x="1604" y="1249"/>
                  </a:cubicBezTo>
                  <a:cubicBezTo>
                    <a:pt x="1620" y="1249"/>
                    <a:pt x="1675" y="1186"/>
                    <a:pt x="1675" y="1186"/>
                  </a:cubicBezTo>
                  <a:cubicBezTo>
                    <a:pt x="1667" y="1178"/>
                    <a:pt x="1667" y="1178"/>
                    <a:pt x="1691" y="1154"/>
                  </a:cubicBezTo>
                  <a:cubicBezTo>
                    <a:pt x="1731" y="1131"/>
                    <a:pt x="2039" y="862"/>
                    <a:pt x="2071" y="791"/>
                  </a:cubicBezTo>
                  <a:cubicBezTo>
                    <a:pt x="2102" y="728"/>
                    <a:pt x="2205" y="696"/>
                    <a:pt x="2268" y="672"/>
                  </a:cubicBezTo>
                  <a:cubicBezTo>
                    <a:pt x="2300" y="664"/>
                    <a:pt x="2379" y="633"/>
                    <a:pt x="2450" y="570"/>
                  </a:cubicBezTo>
                  <a:cubicBezTo>
                    <a:pt x="2411" y="570"/>
                    <a:pt x="2363" y="577"/>
                    <a:pt x="2339" y="577"/>
                  </a:cubicBezTo>
                  <a:cubicBezTo>
                    <a:pt x="2316" y="577"/>
                    <a:pt x="2300" y="538"/>
                    <a:pt x="2268" y="522"/>
                  </a:cubicBezTo>
                  <a:cubicBezTo>
                    <a:pt x="2244" y="506"/>
                    <a:pt x="2142" y="538"/>
                    <a:pt x="2110" y="546"/>
                  </a:cubicBezTo>
                  <a:cubicBezTo>
                    <a:pt x="2078" y="554"/>
                    <a:pt x="2062" y="570"/>
                    <a:pt x="2062" y="546"/>
                  </a:cubicBezTo>
                  <a:cubicBezTo>
                    <a:pt x="2055" y="522"/>
                    <a:pt x="2039" y="490"/>
                    <a:pt x="2007" y="475"/>
                  </a:cubicBezTo>
                  <a:cubicBezTo>
                    <a:pt x="1976" y="451"/>
                    <a:pt x="1896" y="570"/>
                    <a:pt x="1865" y="601"/>
                  </a:cubicBezTo>
                  <a:cubicBezTo>
                    <a:pt x="1825" y="633"/>
                    <a:pt x="1754" y="577"/>
                    <a:pt x="1731" y="538"/>
                  </a:cubicBezTo>
                  <a:cubicBezTo>
                    <a:pt x="1707" y="498"/>
                    <a:pt x="1644" y="459"/>
                    <a:pt x="1620" y="443"/>
                  </a:cubicBezTo>
                  <a:cubicBezTo>
                    <a:pt x="1596" y="427"/>
                    <a:pt x="1596" y="498"/>
                    <a:pt x="1565" y="506"/>
                  </a:cubicBezTo>
                  <a:cubicBezTo>
                    <a:pt x="1533" y="514"/>
                    <a:pt x="1525" y="482"/>
                    <a:pt x="1501" y="435"/>
                  </a:cubicBezTo>
                  <a:cubicBezTo>
                    <a:pt x="1478" y="388"/>
                    <a:pt x="1422" y="364"/>
                    <a:pt x="1351" y="332"/>
                  </a:cubicBezTo>
                  <a:cubicBezTo>
                    <a:pt x="1280" y="301"/>
                    <a:pt x="1193" y="364"/>
                    <a:pt x="1154" y="395"/>
                  </a:cubicBezTo>
                  <a:cubicBezTo>
                    <a:pt x="1114" y="419"/>
                    <a:pt x="1090" y="427"/>
                    <a:pt x="1066" y="388"/>
                  </a:cubicBezTo>
                  <a:cubicBezTo>
                    <a:pt x="1043" y="356"/>
                    <a:pt x="972" y="364"/>
                    <a:pt x="956" y="356"/>
                  </a:cubicBezTo>
                  <a:cubicBezTo>
                    <a:pt x="932" y="348"/>
                    <a:pt x="956" y="309"/>
                    <a:pt x="901" y="332"/>
                  </a:cubicBezTo>
                  <a:cubicBezTo>
                    <a:pt x="845" y="356"/>
                    <a:pt x="837" y="324"/>
                    <a:pt x="806" y="301"/>
                  </a:cubicBezTo>
                  <a:cubicBezTo>
                    <a:pt x="766" y="285"/>
                    <a:pt x="806" y="182"/>
                    <a:pt x="790" y="166"/>
                  </a:cubicBezTo>
                  <a:cubicBezTo>
                    <a:pt x="782" y="151"/>
                    <a:pt x="766" y="87"/>
                    <a:pt x="766" y="48"/>
                  </a:cubicBezTo>
                  <a:cubicBezTo>
                    <a:pt x="758" y="16"/>
                    <a:pt x="719" y="0"/>
                    <a:pt x="679" y="0"/>
                  </a:cubicBezTo>
                  <a:cubicBezTo>
                    <a:pt x="640" y="0"/>
                    <a:pt x="648" y="79"/>
                    <a:pt x="648" y="119"/>
                  </a:cubicBezTo>
                  <a:cubicBezTo>
                    <a:pt x="655" y="151"/>
                    <a:pt x="632" y="151"/>
                    <a:pt x="632" y="151"/>
                  </a:cubicBezTo>
                  <a:cubicBezTo>
                    <a:pt x="426" y="166"/>
                    <a:pt x="213" y="174"/>
                    <a:pt x="0" y="182"/>
                  </a:cubicBezTo>
                  <a:cubicBezTo>
                    <a:pt x="0" y="222"/>
                    <a:pt x="16" y="277"/>
                    <a:pt x="32" y="293"/>
                  </a:cubicBezTo>
                  <a:cubicBezTo>
                    <a:pt x="56" y="324"/>
                    <a:pt x="56" y="348"/>
                    <a:pt x="48" y="372"/>
                  </a:cubicBezTo>
                  <a:cubicBezTo>
                    <a:pt x="40" y="388"/>
                    <a:pt x="0" y="490"/>
                    <a:pt x="32" y="585"/>
                  </a:cubicBezTo>
                  <a:cubicBezTo>
                    <a:pt x="63" y="680"/>
                    <a:pt x="103" y="799"/>
                    <a:pt x="119" y="830"/>
                  </a:cubicBezTo>
                  <a:cubicBezTo>
                    <a:pt x="143" y="862"/>
                    <a:pt x="127" y="941"/>
                    <a:pt x="119" y="1012"/>
                  </a:cubicBezTo>
                  <a:cubicBezTo>
                    <a:pt x="111" y="1083"/>
                    <a:pt x="127" y="1115"/>
                    <a:pt x="127" y="1162"/>
                  </a:cubicBezTo>
                  <a:cubicBezTo>
                    <a:pt x="127" y="1218"/>
                    <a:pt x="158" y="1344"/>
                    <a:pt x="158" y="1384"/>
                  </a:cubicBezTo>
                  <a:cubicBezTo>
                    <a:pt x="158" y="1415"/>
                    <a:pt x="190" y="1415"/>
                    <a:pt x="205" y="1439"/>
                  </a:cubicBezTo>
                  <a:cubicBezTo>
                    <a:pt x="221" y="1455"/>
                    <a:pt x="205" y="1558"/>
                    <a:pt x="213" y="1605"/>
                  </a:cubicBezTo>
                  <a:cubicBezTo>
                    <a:pt x="221" y="1645"/>
                    <a:pt x="182" y="1724"/>
                    <a:pt x="158" y="1739"/>
                  </a:cubicBezTo>
                  <a:cubicBezTo>
                    <a:pt x="127" y="1755"/>
                    <a:pt x="119" y="1787"/>
                    <a:pt x="135" y="1803"/>
                  </a:cubicBezTo>
                  <a:cubicBezTo>
                    <a:pt x="150" y="1818"/>
                    <a:pt x="158" y="1818"/>
                    <a:pt x="158" y="1858"/>
                  </a:cubicBezTo>
                  <a:cubicBezTo>
                    <a:pt x="158" y="1889"/>
                    <a:pt x="182" y="1898"/>
                    <a:pt x="205" y="1898"/>
                  </a:cubicBezTo>
                  <a:cubicBezTo>
                    <a:pt x="229" y="1898"/>
                    <a:pt x="260" y="1913"/>
                    <a:pt x="260" y="1913"/>
                  </a:cubicBezTo>
                  <a:cubicBezTo>
                    <a:pt x="260" y="2767"/>
                    <a:pt x="260" y="2767"/>
                    <a:pt x="260" y="2767"/>
                  </a:cubicBezTo>
                  <a:cubicBezTo>
                    <a:pt x="260" y="2767"/>
                    <a:pt x="1438" y="2783"/>
                    <a:pt x="2055" y="2712"/>
                  </a:cubicBezTo>
                </a:path>
              </a:pathLst>
            </a:custGeom>
            <a:solidFill>
              <a:schemeClr val="accent6"/>
            </a:solidFill>
            <a:ln>
              <a:solidFill>
                <a:schemeClr val="bg2"/>
              </a:solidFill>
            </a:ln>
            <a:effectLst/>
          </p:spPr>
          <p:txBody>
            <a:bodyPr wrap="none" anchor="ctr"/>
            <a:lstStyle/>
            <a:p>
              <a:endParaRPr lang="en-US"/>
            </a:p>
          </p:txBody>
        </p:sp>
        <p:sp>
          <p:nvSpPr>
            <p:cNvPr id="90" name="Freeform 509"/>
            <p:cNvSpPr>
              <a:spLocks noChangeArrowheads="1"/>
            </p:cNvSpPr>
            <p:nvPr/>
          </p:nvSpPr>
          <p:spPr bwMode="auto">
            <a:xfrm>
              <a:off x="12144127" y="3591604"/>
              <a:ext cx="1296493" cy="1461163"/>
            </a:xfrm>
            <a:custGeom>
              <a:avLst/>
              <a:gdLst>
                <a:gd name="T0" fmla="*/ 260 w 2467"/>
                <a:gd name="T1" fmla="*/ 2767 h 2776"/>
                <a:gd name="T2" fmla="*/ 151 w 2467"/>
                <a:gd name="T3" fmla="*/ 1818 h 2776"/>
                <a:gd name="T4" fmla="*/ 221 w 2467"/>
                <a:gd name="T5" fmla="*/ 1605 h 2776"/>
                <a:gd name="T6" fmla="*/ 166 w 2467"/>
                <a:gd name="T7" fmla="*/ 1384 h 2776"/>
                <a:gd name="T8" fmla="*/ 127 w 2467"/>
                <a:gd name="T9" fmla="*/ 1012 h 2776"/>
                <a:gd name="T10" fmla="*/ 40 w 2467"/>
                <a:gd name="T11" fmla="*/ 301 h 2776"/>
                <a:gd name="T12" fmla="*/ 640 w 2467"/>
                <a:gd name="T13" fmla="*/ 151 h 2776"/>
                <a:gd name="T14" fmla="*/ 687 w 2467"/>
                <a:gd name="T15" fmla="*/ 0 h 2776"/>
                <a:gd name="T16" fmla="*/ 814 w 2467"/>
                <a:gd name="T17" fmla="*/ 301 h 2776"/>
                <a:gd name="T18" fmla="*/ 932 w 2467"/>
                <a:gd name="T19" fmla="*/ 324 h 2776"/>
                <a:gd name="T20" fmla="*/ 1082 w 2467"/>
                <a:gd name="T21" fmla="*/ 388 h 2776"/>
                <a:gd name="T22" fmla="*/ 1320 w 2467"/>
                <a:gd name="T23" fmla="*/ 317 h 2776"/>
                <a:gd name="T24" fmla="*/ 1565 w 2467"/>
                <a:gd name="T25" fmla="*/ 506 h 2776"/>
                <a:gd name="T26" fmla="*/ 1628 w 2467"/>
                <a:gd name="T27" fmla="*/ 435 h 2776"/>
                <a:gd name="T28" fmla="*/ 1873 w 2467"/>
                <a:gd name="T29" fmla="*/ 601 h 2776"/>
                <a:gd name="T30" fmla="*/ 2070 w 2467"/>
                <a:gd name="T31" fmla="*/ 546 h 2776"/>
                <a:gd name="T32" fmla="*/ 2142 w 2467"/>
                <a:gd name="T33" fmla="*/ 538 h 2776"/>
                <a:gd name="T34" fmla="*/ 2347 w 2467"/>
                <a:gd name="T35" fmla="*/ 570 h 2776"/>
                <a:gd name="T36" fmla="*/ 2276 w 2467"/>
                <a:gd name="T37" fmla="*/ 680 h 2776"/>
                <a:gd name="T38" fmla="*/ 1707 w 2467"/>
                <a:gd name="T39" fmla="*/ 1162 h 2776"/>
                <a:gd name="T40" fmla="*/ 1683 w 2467"/>
                <a:gd name="T41" fmla="*/ 1186 h 2776"/>
                <a:gd name="T42" fmla="*/ 1628 w 2467"/>
                <a:gd name="T43" fmla="*/ 1392 h 2776"/>
                <a:gd name="T44" fmla="*/ 1470 w 2467"/>
                <a:gd name="T45" fmla="*/ 1668 h 2776"/>
                <a:gd name="T46" fmla="*/ 1493 w 2467"/>
                <a:gd name="T47" fmla="*/ 1787 h 2776"/>
                <a:gd name="T48" fmla="*/ 1502 w 2467"/>
                <a:gd name="T49" fmla="*/ 1969 h 2776"/>
                <a:gd name="T50" fmla="*/ 1525 w 2467"/>
                <a:gd name="T51" fmla="*/ 2174 h 2776"/>
                <a:gd name="T52" fmla="*/ 1675 w 2467"/>
                <a:gd name="T53" fmla="*/ 2277 h 2776"/>
                <a:gd name="T54" fmla="*/ 1786 w 2467"/>
                <a:gd name="T55" fmla="*/ 2316 h 2776"/>
                <a:gd name="T56" fmla="*/ 2063 w 2467"/>
                <a:gd name="T57" fmla="*/ 2712 h 2776"/>
                <a:gd name="T58" fmla="*/ 268 w 2467"/>
                <a:gd name="T59" fmla="*/ 2759 h 2776"/>
                <a:gd name="T60" fmla="*/ 2031 w 2467"/>
                <a:gd name="T61" fmla="*/ 2601 h 2776"/>
                <a:gd name="T62" fmla="*/ 1715 w 2467"/>
                <a:gd name="T63" fmla="*/ 2293 h 2776"/>
                <a:gd name="T64" fmla="*/ 1628 w 2467"/>
                <a:gd name="T65" fmla="*/ 2245 h 2776"/>
                <a:gd name="T66" fmla="*/ 1493 w 2467"/>
                <a:gd name="T67" fmla="*/ 2151 h 2776"/>
                <a:gd name="T68" fmla="*/ 1486 w 2467"/>
                <a:gd name="T69" fmla="*/ 1937 h 2776"/>
                <a:gd name="T70" fmla="*/ 1462 w 2467"/>
                <a:gd name="T71" fmla="*/ 1779 h 2776"/>
                <a:gd name="T72" fmla="*/ 1493 w 2467"/>
                <a:gd name="T73" fmla="*/ 1613 h 2776"/>
                <a:gd name="T74" fmla="*/ 1620 w 2467"/>
                <a:gd name="T75" fmla="*/ 1360 h 2776"/>
                <a:gd name="T76" fmla="*/ 1699 w 2467"/>
                <a:gd name="T77" fmla="*/ 1154 h 2776"/>
                <a:gd name="T78" fmla="*/ 2276 w 2467"/>
                <a:gd name="T79" fmla="*/ 672 h 2776"/>
                <a:gd name="T80" fmla="*/ 2276 w 2467"/>
                <a:gd name="T81" fmla="*/ 530 h 2776"/>
                <a:gd name="T82" fmla="*/ 2094 w 2467"/>
                <a:gd name="T83" fmla="*/ 554 h 2776"/>
                <a:gd name="T84" fmla="*/ 2007 w 2467"/>
                <a:gd name="T85" fmla="*/ 475 h 2776"/>
                <a:gd name="T86" fmla="*/ 1739 w 2467"/>
                <a:gd name="T87" fmla="*/ 538 h 2776"/>
                <a:gd name="T88" fmla="*/ 1604 w 2467"/>
                <a:gd name="T89" fmla="*/ 467 h 2776"/>
                <a:gd name="T90" fmla="*/ 1502 w 2467"/>
                <a:gd name="T91" fmla="*/ 435 h 2776"/>
                <a:gd name="T92" fmla="*/ 1162 w 2467"/>
                <a:gd name="T93" fmla="*/ 395 h 2776"/>
                <a:gd name="T94" fmla="*/ 964 w 2467"/>
                <a:gd name="T95" fmla="*/ 356 h 2776"/>
                <a:gd name="T96" fmla="*/ 877 w 2467"/>
                <a:gd name="T97" fmla="*/ 348 h 2776"/>
                <a:gd name="T98" fmla="*/ 798 w 2467"/>
                <a:gd name="T99" fmla="*/ 166 h 2776"/>
                <a:gd name="T100" fmla="*/ 663 w 2467"/>
                <a:gd name="T101" fmla="*/ 119 h 2776"/>
                <a:gd name="T102" fmla="*/ 40 w 2467"/>
                <a:gd name="T103" fmla="*/ 293 h 2776"/>
                <a:gd name="T104" fmla="*/ 135 w 2467"/>
                <a:gd name="T105" fmla="*/ 1012 h 2776"/>
                <a:gd name="T106" fmla="*/ 174 w 2467"/>
                <a:gd name="T107" fmla="*/ 1384 h 2776"/>
                <a:gd name="T108" fmla="*/ 229 w 2467"/>
                <a:gd name="T109" fmla="*/ 1597 h 2776"/>
                <a:gd name="T110" fmla="*/ 158 w 2467"/>
                <a:gd name="T111" fmla="*/ 1811 h 2776"/>
                <a:gd name="T112" fmla="*/ 268 w 2467"/>
                <a:gd name="T113" fmla="*/ 1913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67" h="2776">
                  <a:moveTo>
                    <a:pt x="553" y="2775"/>
                  </a:moveTo>
                  <a:lnTo>
                    <a:pt x="553" y="2775"/>
                  </a:lnTo>
                  <a:cubicBezTo>
                    <a:pt x="379" y="2775"/>
                    <a:pt x="268" y="2767"/>
                    <a:pt x="268" y="2767"/>
                  </a:cubicBezTo>
                  <a:cubicBezTo>
                    <a:pt x="260" y="2767"/>
                    <a:pt x="260" y="2767"/>
                    <a:pt x="260" y="2767"/>
                  </a:cubicBezTo>
                  <a:cubicBezTo>
                    <a:pt x="260" y="1913"/>
                    <a:pt x="260" y="1913"/>
                    <a:pt x="260" y="1913"/>
                  </a:cubicBezTo>
                  <a:cubicBezTo>
                    <a:pt x="252" y="1913"/>
                    <a:pt x="229" y="1898"/>
                    <a:pt x="213" y="1898"/>
                  </a:cubicBezTo>
                  <a:cubicBezTo>
                    <a:pt x="190" y="1898"/>
                    <a:pt x="166" y="1889"/>
                    <a:pt x="166" y="1858"/>
                  </a:cubicBezTo>
                  <a:cubicBezTo>
                    <a:pt x="166" y="1834"/>
                    <a:pt x="158" y="1826"/>
                    <a:pt x="151" y="1818"/>
                  </a:cubicBezTo>
                  <a:lnTo>
                    <a:pt x="143" y="1811"/>
                  </a:lnTo>
                  <a:cubicBezTo>
                    <a:pt x="135" y="1795"/>
                    <a:pt x="135" y="1787"/>
                    <a:pt x="135" y="1771"/>
                  </a:cubicBezTo>
                  <a:cubicBezTo>
                    <a:pt x="135" y="1763"/>
                    <a:pt x="151" y="1747"/>
                    <a:pt x="158" y="1739"/>
                  </a:cubicBezTo>
                  <a:cubicBezTo>
                    <a:pt x="190" y="1724"/>
                    <a:pt x="229" y="1645"/>
                    <a:pt x="221" y="1605"/>
                  </a:cubicBezTo>
                  <a:cubicBezTo>
                    <a:pt x="213" y="1581"/>
                    <a:pt x="213" y="1550"/>
                    <a:pt x="221" y="1526"/>
                  </a:cubicBezTo>
                  <a:cubicBezTo>
                    <a:pt x="221" y="1487"/>
                    <a:pt x="221" y="1447"/>
                    <a:pt x="213" y="1439"/>
                  </a:cubicBezTo>
                  <a:cubicBezTo>
                    <a:pt x="205" y="1431"/>
                    <a:pt x="198" y="1431"/>
                    <a:pt x="198" y="1423"/>
                  </a:cubicBezTo>
                  <a:cubicBezTo>
                    <a:pt x="182" y="1415"/>
                    <a:pt x="166" y="1407"/>
                    <a:pt x="166" y="1384"/>
                  </a:cubicBezTo>
                  <a:cubicBezTo>
                    <a:pt x="166" y="1360"/>
                    <a:pt x="158" y="1328"/>
                    <a:pt x="151" y="1289"/>
                  </a:cubicBezTo>
                  <a:cubicBezTo>
                    <a:pt x="143" y="1241"/>
                    <a:pt x="135" y="1194"/>
                    <a:pt x="135" y="1162"/>
                  </a:cubicBezTo>
                  <a:cubicBezTo>
                    <a:pt x="135" y="1147"/>
                    <a:pt x="135" y="1131"/>
                    <a:pt x="127" y="1115"/>
                  </a:cubicBezTo>
                  <a:cubicBezTo>
                    <a:pt x="127" y="1083"/>
                    <a:pt x="119" y="1060"/>
                    <a:pt x="127" y="1012"/>
                  </a:cubicBezTo>
                  <a:cubicBezTo>
                    <a:pt x="135" y="949"/>
                    <a:pt x="143" y="862"/>
                    <a:pt x="127" y="830"/>
                  </a:cubicBezTo>
                  <a:cubicBezTo>
                    <a:pt x="111" y="799"/>
                    <a:pt x="64" y="672"/>
                    <a:pt x="40" y="585"/>
                  </a:cubicBezTo>
                  <a:cubicBezTo>
                    <a:pt x="0" y="482"/>
                    <a:pt x="48" y="372"/>
                    <a:pt x="48" y="364"/>
                  </a:cubicBezTo>
                  <a:cubicBezTo>
                    <a:pt x="64" y="340"/>
                    <a:pt x="56" y="317"/>
                    <a:pt x="40" y="301"/>
                  </a:cubicBezTo>
                  <a:cubicBezTo>
                    <a:pt x="24" y="277"/>
                    <a:pt x="8" y="222"/>
                    <a:pt x="8" y="182"/>
                  </a:cubicBezTo>
                  <a:cubicBezTo>
                    <a:pt x="8" y="174"/>
                    <a:pt x="8" y="174"/>
                    <a:pt x="8" y="174"/>
                  </a:cubicBezTo>
                  <a:lnTo>
                    <a:pt x="8" y="174"/>
                  </a:lnTo>
                  <a:cubicBezTo>
                    <a:pt x="229" y="174"/>
                    <a:pt x="442" y="158"/>
                    <a:pt x="640" y="151"/>
                  </a:cubicBezTo>
                  <a:cubicBezTo>
                    <a:pt x="640" y="151"/>
                    <a:pt x="648" y="151"/>
                    <a:pt x="648" y="142"/>
                  </a:cubicBezTo>
                  <a:cubicBezTo>
                    <a:pt x="656" y="142"/>
                    <a:pt x="656" y="135"/>
                    <a:pt x="656" y="119"/>
                  </a:cubicBezTo>
                  <a:cubicBezTo>
                    <a:pt x="648" y="64"/>
                    <a:pt x="648" y="24"/>
                    <a:pt x="663" y="8"/>
                  </a:cubicBezTo>
                  <a:cubicBezTo>
                    <a:pt x="671" y="0"/>
                    <a:pt x="679" y="0"/>
                    <a:pt x="687" y="0"/>
                  </a:cubicBezTo>
                  <a:cubicBezTo>
                    <a:pt x="743" y="0"/>
                    <a:pt x="774" y="16"/>
                    <a:pt x="774" y="48"/>
                  </a:cubicBezTo>
                  <a:cubicBezTo>
                    <a:pt x="782" y="95"/>
                    <a:pt x="790" y="151"/>
                    <a:pt x="806" y="166"/>
                  </a:cubicBezTo>
                  <a:cubicBezTo>
                    <a:pt x="814" y="174"/>
                    <a:pt x="806" y="190"/>
                    <a:pt x="806" y="214"/>
                  </a:cubicBezTo>
                  <a:cubicBezTo>
                    <a:pt x="798" y="245"/>
                    <a:pt x="790" y="285"/>
                    <a:pt x="814" y="301"/>
                  </a:cubicBezTo>
                  <a:cubicBezTo>
                    <a:pt x="822" y="301"/>
                    <a:pt x="829" y="309"/>
                    <a:pt x="837" y="317"/>
                  </a:cubicBezTo>
                  <a:cubicBezTo>
                    <a:pt x="853" y="324"/>
                    <a:pt x="861" y="340"/>
                    <a:pt x="877" y="340"/>
                  </a:cubicBezTo>
                  <a:cubicBezTo>
                    <a:pt x="885" y="340"/>
                    <a:pt x="893" y="332"/>
                    <a:pt x="909" y="332"/>
                  </a:cubicBezTo>
                  <a:cubicBezTo>
                    <a:pt x="916" y="324"/>
                    <a:pt x="924" y="324"/>
                    <a:pt x="932" y="324"/>
                  </a:cubicBezTo>
                  <a:cubicBezTo>
                    <a:pt x="948" y="324"/>
                    <a:pt x="956" y="332"/>
                    <a:pt x="956" y="340"/>
                  </a:cubicBezTo>
                  <a:cubicBezTo>
                    <a:pt x="956" y="348"/>
                    <a:pt x="956" y="348"/>
                    <a:pt x="964" y="348"/>
                  </a:cubicBezTo>
                  <a:cubicBezTo>
                    <a:pt x="972" y="356"/>
                    <a:pt x="980" y="356"/>
                    <a:pt x="987" y="356"/>
                  </a:cubicBezTo>
                  <a:cubicBezTo>
                    <a:pt x="1019" y="356"/>
                    <a:pt x="1067" y="356"/>
                    <a:pt x="1082" y="388"/>
                  </a:cubicBezTo>
                  <a:cubicBezTo>
                    <a:pt x="1090" y="404"/>
                    <a:pt x="1098" y="411"/>
                    <a:pt x="1114" y="411"/>
                  </a:cubicBezTo>
                  <a:cubicBezTo>
                    <a:pt x="1122" y="411"/>
                    <a:pt x="1138" y="404"/>
                    <a:pt x="1162" y="388"/>
                  </a:cubicBezTo>
                  <a:cubicBezTo>
                    <a:pt x="1169" y="388"/>
                    <a:pt x="1177" y="380"/>
                    <a:pt x="1185" y="372"/>
                  </a:cubicBezTo>
                  <a:cubicBezTo>
                    <a:pt x="1217" y="348"/>
                    <a:pt x="1264" y="317"/>
                    <a:pt x="1320" y="317"/>
                  </a:cubicBezTo>
                  <a:cubicBezTo>
                    <a:pt x="1335" y="317"/>
                    <a:pt x="1351" y="317"/>
                    <a:pt x="1359" y="324"/>
                  </a:cubicBezTo>
                  <a:cubicBezTo>
                    <a:pt x="1430" y="356"/>
                    <a:pt x="1486" y="388"/>
                    <a:pt x="1509" y="435"/>
                  </a:cubicBezTo>
                  <a:cubicBezTo>
                    <a:pt x="1517" y="443"/>
                    <a:pt x="1517" y="443"/>
                    <a:pt x="1517" y="451"/>
                  </a:cubicBezTo>
                  <a:cubicBezTo>
                    <a:pt x="1533" y="482"/>
                    <a:pt x="1541" y="506"/>
                    <a:pt x="1565" y="506"/>
                  </a:cubicBezTo>
                  <a:cubicBezTo>
                    <a:pt x="1565" y="506"/>
                    <a:pt x="1573" y="506"/>
                    <a:pt x="1573" y="498"/>
                  </a:cubicBezTo>
                  <a:cubicBezTo>
                    <a:pt x="1588" y="498"/>
                    <a:pt x="1596" y="482"/>
                    <a:pt x="1604" y="459"/>
                  </a:cubicBezTo>
                  <a:cubicBezTo>
                    <a:pt x="1604" y="451"/>
                    <a:pt x="1612" y="435"/>
                    <a:pt x="1620" y="435"/>
                  </a:cubicBezTo>
                  <a:cubicBezTo>
                    <a:pt x="1628" y="435"/>
                    <a:pt x="1628" y="435"/>
                    <a:pt x="1628" y="435"/>
                  </a:cubicBezTo>
                  <a:cubicBezTo>
                    <a:pt x="1636" y="443"/>
                    <a:pt x="1636" y="443"/>
                    <a:pt x="1644" y="443"/>
                  </a:cubicBezTo>
                  <a:cubicBezTo>
                    <a:pt x="1667" y="467"/>
                    <a:pt x="1723" y="498"/>
                    <a:pt x="1746" y="538"/>
                  </a:cubicBezTo>
                  <a:cubicBezTo>
                    <a:pt x="1762" y="562"/>
                    <a:pt x="1810" y="609"/>
                    <a:pt x="1849" y="609"/>
                  </a:cubicBezTo>
                  <a:cubicBezTo>
                    <a:pt x="1857" y="609"/>
                    <a:pt x="1865" y="601"/>
                    <a:pt x="1873" y="601"/>
                  </a:cubicBezTo>
                  <a:cubicBezTo>
                    <a:pt x="1881" y="593"/>
                    <a:pt x="1897" y="570"/>
                    <a:pt x="1913" y="546"/>
                  </a:cubicBezTo>
                  <a:cubicBezTo>
                    <a:pt x="1952" y="506"/>
                    <a:pt x="1984" y="467"/>
                    <a:pt x="2007" y="467"/>
                  </a:cubicBezTo>
                  <a:cubicBezTo>
                    <a:pt x="2015" y="467"/>
                    <a:pt x="2015" y="467"/>
                    <a:pt x="2015" y="467"/>
                  </a:cubicBezTo>
                  <a:cubicBezTo>
                    <a:pt x="2055" y="490"/>
                    <a:pt x="2070" y="522"/>
                    <a:pt x="2070" y="546"/>
                  </a:cubicBezTo>
                  <a:cubicBezTo>
                    <a:pt x="2070" y="554"/>
                    <a:pt x="2079" y="554"/>
                    <a:pt x="2079" y="554"/>
                  </a:cubicBezTo>
                  <a:cubicBezTo>
                    <a:pt x="2079" y="554"/>
                    <a:pt x="2086" y="554"/>
                    <a:pt x="2094" y="546"/>
                  </a:cubicBezTo>
                  <a:cubicBezTo>
                    <a:pt x="2102" y="546"/>
                    <a:pt x="2110" y="546"/>
                    <a:pt x="2118" y="546"/>
                  </a:cubicBezTo>
                  <a:cubicBezTo>
                    <a:pt x="2118" y="538"/>
                    <a:pt x="2126" y="538"/>
                    <a:pt x="2142" y="538"/>
                  </a:cubicBezTo>
                  <a:cubicBezTo>
                    <a:pt x="2173" y="530"/>
                    <a:pt x="2221" y="514"/>
                    <a:pt x="2252" y="514"/>
                  </a:cubicBezTo>
                  <a:cubicBezTo>
                    <a:pt x="2260" y="514"/>
                    <a:pt x="2268" y="514"/>
                    <a:pt x="2276" y="522"/>
                  </a:cubicBezTo>
                  <a:cubicBezTo>
                    <a:pt x="2292" y="530"/>
                    <a:pt x="2300" y="538"/>
                    <a:pt x="2308" y="546"/>
                  </a:cubicBezTo>
                  <a:cubicBezTo>
                    <a:pt x="2324" y="562"/>
                    <a:pt x="2332" y="570"/>
                    <a:pt x="2347" y="570"/>
                  </a:cubicBezTo>
                  <a:cubicBezTo>
                    <a:pt x="2371" y="570"/>
                    <a:pt x="2419" y="570"/>
                    <a:pt x="2450" y="570"/>
                  </a:cubicBezTo>
                  <a:cubicBezTo>
                    <a:pt x="2466" y="570"/>
                    <a:pt x="2466" y="570"/>
                    <a:pt x="2466" y="570"/>
                  </a:cubicBezTo>
                  <a:cubicBezTo>
                    <a:pt x="2458" y="570"/>
                    <a:pt x="2458" y="570"/>
                    <a:pt x="2458" y="570"/>
                  </a:cubicBezTo>
                  <a:cubicBezTo>
                    <a:pt x="2387" y="641"/>
                    <a:pt x="2308" y="664"/>
                    <a:pt x="2276" y="680"/>
                  </a:cubicBezTo>
                  <a:cubicBezTo>
                    <a:pt x="2260" y="680"/>
                    <a:pt x="2260" y="680"/>
                    <a:pt x="2260" y="680"/>
                  </a:cubicBezTo>
                  <a:cubicBezTo>
                    <a:pt x="2205" y="704"/>
                    <a:pt x="2110" y="735"/>
                    <a:pt x="2079" y="799"/>
                  </a:cubicBezTo>
                  <a:cubicBezTo>
                    <a:pt x="2055" y="854"/>
                    <a:pt x="1841" y="1044"/>
                    <a:pt x="1707" y="1154"/>
                  </a:cubicBezTo>
                  <a:cubicBezTo>
                    <a:pt x="1707" y="1162"/>
                    <a:pt x="1707" y="1162"/>
                    <a:pt x="1707" y="1162"/>
                  </a:cubicBezTo>
                  <a:cubicBezTo>
                    <a:pt x="1699" y="1170"/>
                    <a:pt x="1683" y="1178"/>
                    <a:pt x="1683" y="1178"/>
                  </a:cubicBezTo>
                  <a:lnTo>
                    <a:pt x="1683" y="1178"/>
                  </a:lnTo>
                  <a:cubicBezTo>
                    <a:pt x="1683" y="1186"/>
                    <a:pt x="1683" y="1186"/>
                    <a:pt x="1683" y="1186"/>
                  </a:cubicBezTo>
                  <a:lnTo>
                    <a:pt x="1683" y="1186"/>
                  </a:lnTo>
                  <a:cubicBezTo>
                    <a:pt x="1675" y="1194"/>
                    <a:pt x="1628" y="1249"/>
                    <a:pt x="1612" y="1257"/>
                  </a:cubicBezTo>
                  <a:cubicBezTo>
                    <a:pt x="1604" y="1257"/>
                    <a:pt x="1612" y="1297"/>
                    <a:pt x="1620" y="1321"/>
                  </a:cubicBezTo>
                  <a:cubicBezTo>
                    <a:pt x="1620" y="1336"/>
                    <a:pt x="1620" y="1344"/>
                    <a:pt x="1628" y="1360"/>
                  </a:cubicBezTo>
                  <a:cubicBezTo>
                    <a:pt x="1628" y="1368"/>
                    <a:pt x="1628" y="1376"/>
                    <a:pt x="1628" y="1392"/>
                  </a:cubicBezTo>
                  <a:cubicBezTo>
                    <a:pt x="1636" y="1431"/>
                    <a:pt x="1652" y="1502"/>
                    <a:pt x="1620" y="1542"/>
                  </a:cubicBezTo>
                  <a:cubicBezTo>
                    <a:pt x="1604" y="1574"/>
                    <a:pt x="1580" y="1581"/>
                    <a:pt x="1557" y="1589"/>
                  </a:cubicBezTo>
                  <a:cubicBezTo>
                    <a:pt x="1533" y="1597"/>
                    <a:pt x="1517" y="1605"/>
                    <a:pt x="1502" y="1621"/>
                  </a:cubicBezTo>
                  <a:cubicBezTo>
                    <a:pt x="1478" y="1637"/>
                    <a:pt x="1470" y="1652"/>
                    <a:pt x="1470" y="1668"/>
                  </a:cubicBezTo>
                  <a:cubicBezTo>
                    <a:pt x="1470" y="1684"/>
                    <a:pt x="1462" y="1700"/>
                    <a:pt x="1446" y="1724"/>
                  </a:cubicBezTo>
                  <a:cubicBezTo>
                    <a:pt x="1438" y="1739"/>
                    <a:pt x="1438" y="1747"/>
                    <a:pt x="1438" y="1755"/>
                  </a:cubicBezTo>
                  <a:cubicBezTo>
                    <a:pt x="1446" y="1763"/>
                    <a:pt x="1454" y="1771"/>
                    <a:pt x="1470" y="1771"/>
                  </a:cubicBezTo>
                  <a:cubicBezTo>
                    <a:pt x="1478" y="1779"/>
                    <a:pt x="1486" y="1779"/>
                    <a:pt x="1493" y="1787"/>
                  </a:cubicBezTo>
                  <a:cubicBezTo>
                    <a:pt x="1517" y="1795"/>
                    <a:pt x="1525" y="1818"/>
                    <a:pt x="1525" y="1842"/>
                  </a:cubicBezTo>
                  <a:cubicBezTo>
                    <a:pt x="1525" y="1866"/>
                    <a:pt x="1517" y="1882"/>
                    <a:pt x="1509" y="1898"/>
                  </a:cubicBezTo>
                  <a:cubicBezTo>
                    <a:pt x="1486" y="1913"/>
                    <a:pt x="1493" y="1921"/>
                    <a:pt x="1493" y="1937"/>
                  </a:cubicBezTo>
                  <a:cubicBezTo>
                    <a:pt x="1502" y="1945"/>
                    <a:pt x="1502" y="1961"/>
                    <a:pt x="1502" y="1969"/>
                  </a:cubicBezTo>
                  <a:cubicBezTo>
                    <a:pt x="1509" y="2008"/>
                    <a:pt x="1509" y="2008"/>
                    <a:pt x="1493" y="2048"/>
                  </a:cubicBezTo>
                  <a:cubicBezTo>
                    <a:pt x="1493" y="2056"/>
                    <a:pt x="1486" y="2064"/>
                    <a:pt x="1486" y="2071"/>
                  </a:cubicBezTo>
                  <a:cubicBezTo>
                    <a:pt x="1470" y="2119"/>
                    <a:pt x="1486" y="2127"/>
                    <a:pt x="1502" y="2143"/>
                  </a:cubicBezTo>
                  <a:cubicBezTo>
                    <a:pt x="1509" y="2151"/>
                    <a:pt x="1517" y="2166"/>
                    <a:pt x="1525" y="2174"/>
                  </a:cubicBezTo>
                  <a:cubicBezTo>
                    <a:pt x="1533" y="2198"/>
                    <a:pt x="1557" y="2206"/>
                    <a:pt x="1580" y="2214"/>
                  </a:cubicBezTo>
                  <a:cubicBezTo>
                    <a:pt x="1588" y="2222"/>
                    <a:pt x="1596" y="2222"/>
                    <a:pt x="1604" y="2229"/>
                  </a:cubicBezTo>
                  <a:cubicBezTo>
                    <a:pt x="1620" y="2238"/>
                    <a:pt x="1628" y="2238"/>
                    <a:pt x="1636" y="2238"/>
                  </a:cubicBezTo>
                  <a:cubicBezTo>
                    <a:pt x="1652" y="2245"/>
                    <a:pt x="1667" y="2245"/>
                    <a:pt x="1675" y="2277"/>
                  </a:cubicBezTo>
                  <a:cubicBezTo>
                    <a:pt x="1675" y="2285"/>
                    <a:pt x="1683" y="2285"/>
                    <a:pt x="1691" y="2285"/>
                  </a:cubicBezTo>
                  <a:lnTo>
                    <a:pt x="1699" y="2285"/>
                  </a:lnTo>
                  <a:cubicBezTo>
                    <a:pt x="1707" y="2285"/>
                    <a:pt x="1715" y="2285"/>
                    <a:pt x="1715" y="2285"/>
                  </a:cubicBezTo>
                  <a:cubicBezTo>
                    <a:pt x="1731" y="2285"/>
                    <a:pt x="1762" y="2293"/>
                    <a:pt x="1786" y="2316"/>
                  </a:cubicBezTo>
                  <a:cubicBezTo>
                    <a:pt x="1810" y="2340"/>
                    <a:pt x="1833" y="2364"/>
                    <a:pt x="1857" y="2388"/>
                  </a:cubicBezTo>
                  <a:cubicBezTo>
                    <a:pt x="1897" y="2427"/>
                    <a:pt x="1928" y="2467"/>
                    <a:pt x="1944" y="2467"/>
                  </a:cubicBezTo>
                  <a:cubicBezTo>
                    <a:pt x="1984" y="2475"/>
                    <a:pt x="2039" y="2538"/>
                    <a:pt x="2039" y="2601"/>
                  </a:cubicBezTo>
                  <a:cubicBezTo>
                    <a:pt x="2031" y="2641"/>
                    <a:pt x="2047" y="2680"/>
                    <a:pt x="2063" y="2712"/>
                  </a:cubicBezTo>
                  <a:lnTo>
                    <a:pt x="2063" y="2712"/>
                  </a:lnTo>
                  <a:cubicBezTo>
                    <a:pt x="2063" y="2720"/>
                    <a:pt x="2063" y="2720"/>
                    <a:pt x="2063" y="2720"/>
                  </a:cubicBezTo>
                  <a:cubicBezTo>
                    <a:pt x="1636" y="2767"/>
                    <a:pt x="932" y="2775"/>
                    <a:pt x="553" y="2775"/>
                  </a:cubicBezTo>
                  <a:lnTo>
                    <a:pt x="268" y="2759"/>
                  </a:lnTo>
                  <a:lnTo>
                    <a:pt x="268" y="2759"/>
                  </a:lnTo>
                  <a:cubicBezTo>
                    <a:pt x="292" y="2767"/>
                    <a:pt x="394" y="2767"/>
                    <a:pt x="553" y="2767"/>
                  </a:cubicBezTo>
                  <a:cubicBezTo>
                    <a:pt x="932" y="2767"/>
                    <a:pt x="1628" y="2759"/>
                    <a:pt x="2055" y="2712"/>
                  </a:cubicBezTo>
                  <a:cubicBezTo>
                    <a:pt x="2039" y="2672"/>
                    <a:pt x="2023" y="2641"/>
                    <a:pt x="2031" y="2601"/>
                  </a:cubicBezTo>
                  <a:cubicBezTo>
                    <a:pt x="2031" y="2546"/>
                    <a:pt x="1976" y="2482"/>
                    <a:pt x="1944" y="2475"/>
                  </a:cubicBezTo>
                  <a:cubicBezTo>
                    <a:pt x="1928" y="2475"/>
                    <a:pt x="1889" y="2435"/>
                    <a:pt x="1849" y="2396"/>
                  </a:cubicBezTo>
                  <a:cubicBezTo>
                    <a:pt x="1826" y="2372"/>
                    <a:pt x="1802" y="2340"/>
                    <a:pt x="1786" y="2324"/>
                  </a:cubicBezTo>
                  <a:cubicBezTo>
                    <a:pt x="1754" y="2301"/>
                    <a:pt x="1731" y="2293"/>
                    <a:pt x="1715" y="2293"/>
                  </a:cubicBezTo>
                  <a:cubicBezTo>
                    <a:pt x="1715" y="2293"/>
                    <a:pt x="1707" y="2293"/>
                    <a:pt x="1699" y="2293"/>
                  </a:cubicBezTo>
                  <a:lnTo>
                    <a:pt x="1691" y="2293"/>
                  </a:lnTo>
                  <a:cubicBezTo>
                    <a:pt x="1683" y="2293"/>
                    <a:pt x="1667" y="2293"/>
                    <a:pt x="1667" y="2277"/>
                  </a:cubicBezTo>
                  <a:cubicBezTo>
                    <a:pt x="1659" y="2253"/>
                    <a:pt x="1652" y="2253"/>
                    <a:pt x="1628" y="2245"/>
                  </a:cubicBezTo>
                  <a:cubicBezTo>
                    <a:pt x="1620" y="2245"/>
                    <a:pt x="1612" y="2245"/>
                    <a:pt x="1604" y="2238"/>
                  </a:cubicBezTo>
                  <a:cubicBezTo>
                    <a:pt x="1596" y="2229"/>
                    <a:pt x="1588" y="2229"/>
                    <a:pt x="1573" y="2222"/>
                  </a:cubicBezTo>
                  <a:cubicBezTo>
                    <a:pt x="1549" y="2214"/>
                    <a:pt x="1525" y="2206"/>
                    <a:pt x="1517" y="2182"/>
                  </a:cubicBezTo>
                  <a:cubicBezTo>
                    <a:pt x="1509" y="2166"/>
                    <a:pt x="1502" y="2158"/>
                    <a:pt x="1493" y="2151"/>
                  </a:cubicBezTo>
                  <a:cubicBezTo>
                    <a:pt x="1478" y="2135"/>
                    <a:pt x="1462" y="2119"/>
                    <a:pt x="1478" y="2071"/>
                  </a:cubicBezTo>
                  <a:cubicBezTo>
                    <a:pt x="1478" y="2064"/>
                    <a:pt x="1486" y="2048"/>
                    <a:pt x="1486" y="2040"/>
                  </a:cubicBezTo>
                  <a:cubicBezTo>
                    <a:pt x="1502" y="2008"/>
                    <a:pt x="1502" y="2008"/>
                    <a:pt x="1493" y="1969"/>
                  </a:cubicBezTo>
                  <a:cubicBezTo>
                    <a:pt x="1493" y="1961"/>
                    <a:pt x="1493" y="1953"/>
                    <a:pt x="1486" y="1937"/>
                  </a:cubicBezTo>
                  <a:cubicBezTo>
                    <a:pt x="1486" y="1921"/>
                    <a:pt x="1478" y="1905"/>
                    <a:pt x="1502" y="1889"/>
                  </a:cubicBezTo>
                  <a:cubicBezTo>
                    <a:pt x="1517" y="1874"/>
                    <a:pt x="1517" y="1858"/>
                    <a:pt x="1517" y="1842"/>
                  </a:cubicBezTo>
                  <a:cubicBezTo>
                    <a:pt x="1517" y="1818"/>
                    <a:pt x="1509" y="1803"/>
                    <a:pt x="1493" y="1795"/>
                  </a:cubicBezTo>
                  <a:cubicBezTo>
                    <a:pt x="1486" y="1787"/>
                    <a:pt x="1478" y="1787"/>
                    <a:pt x="1462" y="1779"/>
                  </a:cubicBezTo>
                  <a:cubicBezTo>
                    <a:pt x="1454" y="1771"/>
                    <a:pt x="1438" y="1771"/>
                    <a:pt x="1430" y="1755"/>
                  </a:cubicBezTo>
                  <a:cubicBezTo>
                    <a:pt x="1430" y="1747"/>
                    <a:pt x="1430" y="1739"/>
                    <a:pt x="1446" y="1724"/>
                  </a:cubicBezTo>
                  <a:cubicBezTo>
                    <a:pt x="1454" y="1700"/>
                    <a:pt x="1462" y="1684"/>
                    <a:pt x="1462" y="1668"/>
                  </a:cubicBezTo>
                  <a:cubicBezTo>
                    <a:pt x="1462" y="1652"/>
                    <a:pt x="1470" y="1637"/>
                    <a:pt x="1493" y="1613"/>
                  </a:cubicBezTo>
                  <a:cubicBezTo>
                    <a:pt x="1517" y="1597"/>
                    <a:pt x="1533" y="1589"/>
                    <a:pt x="1549" y="1589"/>
                  </a:cubicBezTo>
                  <a:cubicBezTo>
                    <a:pt x="1573" y="1574"/>
                    <a:pt x="1596" y="1574"/>
                    <a:pt x="1620" y="1542"/>
                  </a:cubicBezTo>
                  <a:cubicBezTo>
                    <a:pt x="1644" y="1502"/>
                    <a:pt x="1628" y="1431"/>
                    <a:pt x="1620" y="1392"/>
                  </a:cubicBezTo>
                  <a:cubicBezTo>
                    <a:pt x="1620" y="1376"/>
                    <a:pt x="1620" y="1368"/>
                    <a:pt x="1620" y="1360"/>
                  </a:cubicBezTo>
                  <a:cubicBezTo>
                    <a:pt x="1612" y="1352"/>
                    <a:pt x="1612" y="1336"/>
                    <a:pt x="1612" y="1321"/>
                  </a:cubicBezTo>
                  <a:cubicBezTo>
                    <a:pt x="1604" y="1281"/>
                    <a:pt x="1596" y="1257"/>
                    <a:pt x="1612" y="1249"/>
                  </a:cubicBezTo>
                  <a:cubicBezTo>
                    <a:pt x="1620" y="1241"/>
                    <a:pt x="1659" y="1210"/>
                    <a:pt x="1675" y="1186"/>
                  </a:cubicBezTo>
                  <a:cubicBezTo>
                    <a:pt x="1675" y="1178"/>
                    <a:pt x="1683" y="1170"/>
                    <a:pt x="1699" y="1154"/>
                  </a:cubicBezTo>
                  <a:cubicBezTo>
                    <a:pt x="1707" y="1147"/>
                    <a:pt x="1707" y="1147"/>
                    <a:pt x="1707" y="1147"/>
                  </a:cubicBezTo>
                  <a:cubicBezTo>
                    <a:pt x="1920" y="957"/>
                    <a:pt x="2055" y="830"/>
                    <a:pt x="2070" y="791"/>
                  </a:cubicBezTo>
                  <a:cubicBezTo>
                    <a:pt x="2102" y="728"/>
                    <a:pt x="2197" y="696"/>
                    <a:pt x="2260" y="672"/>
                  </a:cubicBezTo>
                  <a:cubicBezTo>
                    <a:pt x="2276" y="672"/>
                    <a:pt x="2276" y="672"/>
                    <a:pt x="2276" y="672"/>
                  </a:cubicBezTo>
                  <a:cubicBezTo>
                    <a:pt x="2300" y="664"/>
                    <a:pt x="2379" y="633"/>
                    <a:pt x="2442" y="577"/>
                  </a:cubicBezTo>
                  <a:cubicBezTo>
                    <a:pt x="2410" y="577"/>
                    <a:pt x="2371" y="577"/>
                    <a:pt x="2347" y="577"/>
                  </a:cubicBezTo>
                  <a:cubicBezTo>
                    <a:pt x="2332" y="577"/>
                    <a:pt x="2316" y="562"/>
                    <a:pt x="2300" y="554"/>
                  </a:cubicBezTo>
                  <a:cubicBezTo>
                    <a:pt x="2292" y="546"/>
                    <a:pt x="2284" y="530"/>
                    <a:pt x="2276" y="530"/>
                  </a:cubicBezTo>
                  <a:cubicBezTo>
                    <a:pt x="2268" y="522"/>
                    <a:pt x="2260" y="522"/>
                    <a:pt x="2252" y="522"/>
                  </a:cubicBezTo>
                  <a:cubicBezTo>
                    <a:pt x="2221" y="522"/>
                    <a:pt x="2173" y="538"/>
                    <a:pt x="2142" y="546"/>
                  </a:cubicBezTo>
                  <a:cubicBezTo>
                    <a:pt x="2134" y="546"/>
                    <a:pt x="2126" y="546"/>
                    <a:pt x="2118" y="546"/>
                  </a:cubicBezTo>
                  <a:cubicBezTo>
                    <a:pt x="2110" y="554"/>
                    <a:pt x="2102" y="554"/>
                    <a:pt x="2094" y="554"/>
                  </a:cubicBezTo>
                  <a:cubicBezTo>
                    <a:pt x="2086" y="554"/>
                    <a:pt x="2086" y="562"/>
                    <a:pt x="2079" y="562"/>
                  </a:cubicBezTo>
                  <a:cubicBezTo>
                    <a:pt x="2070" y="562"/>
                    <a:pt x="2063" y="554"/>
                    <a:pt x="2063" y="546"/>
                  </a:cubicBezTo>
                  <a:cubicBezTo>
                    <a:pt x="2063" y="530"/>
                    <a:pt x="2055" y="498"/>
                    <a:pt x="2015" y="475"/>
                  </a:cubicBezTo>
                  <a:lnTo>
                    <a:pt x="2007" y="475"/>
                  </a:lnTo>
                  <a:cubicBezTo>
                    <a:pt x="1984" y="475"/>
                    <a:pt x="1952" y="514"/>
                    <a:pt x="1920" y="554"/>
                  </a:cubicBezTo>
                  <a:cubicBezTo>
                    <a:pt x="1904" y="577"/>
                    <a:pt x="1889" y="593"/>
                    <a:pt x="1873" y="609"/>
                  </a:cubicBezTo>
                  <a:cubicBezTo>
                    <a:pt x="1865" y="609"/>
                    <a:pt x="1857" y="617"/>
                    <a:pt x="1849" y="617"/>
                  </a:cubicBezTo>
                  <a:cubicBezTo>
                    <a:pt x="1810" y="617"/>
                    <a:pt x="1754" y="570"/>
                    <a:pt x="1739" y="538"/>
                  </a:cubicBezTo>
                  <a:cubicBezTo>
                    <a:pt x="1715" y="506"/>
                    <a:pt x="1667" y="475"/>
                    <a:pt x="1636" y="451"/>
                  </a:cubicBezTo>
                  <a:lnTo>
                    <a:pt x="1628" y="443"/>
                  </a:lnTo>
                  <a:cubicBezTo>
                    <a:pt x="1620" y="443"/>
                    <a:pt x="1620" y="443"/>
                    <a:pt x="1620" y="443"/>
                  </a:cubicBezTo>
                  <a:cubicBezTo>
                    <a:pt x="1620" y="443"/>
                    <a:pt x="1612" y="459"/>
                    <a:pt x="1604" y="467"/>
                  </a:cubicBezTo>
                  <a:cubicBezTo>
                    <a:pt x="1604" y="482"/>
                    <a:pt x="1596" y="506"/>
                    <a:pt x="1573" y="506"/>
                  </a:cubicBezTo>
                  <a:lnTo>
                    <a:pt x="1565" y="514"/>
                  </a:lnTo>
                  <a:cubicBezTo>
                    <a:pt x="1541" y="514"/>
                    <a:pt x="1525" y="490"/>
                    <a:pt x="1509" y="451"/>
                  </a:cubicBezTo>
                  <a:cubicBezTo>
                    <a:pt x="1509" y="451"/>
                    <a:pt x="1509" y="443"/>
                    <a:pt x="1502" y="435"/>
                  </a:cubicBezTo>
                  <a:cubicBezTo>
                    <a:pt x="1478" y="395"/>
                    <a:pt x="1430" y="364"/>
                    <a:pt x="1359" y="332"/>
                  </a:cubicBezTo>
                  <a:cubicBezTo>
                    <a:pt x="1343" y="324"/>
                    <a:pt x="1335" y="324"/>
                    <a:pt x="1320" y="324"/>
                  </a:cubicBezTo>
                  <a:cubicBezTo>
                    <a:pt x="1272" y="324"/>
                    <a:pt x="1225" y="356"/>
                    <a:pt x="1185" y="380"/>
                  </a:cubicBezTo>
                  <a:cubicBezTo>
                    <a:pt x="1177" y="388"/>
                    <a:pt x="1169" y="395"/>
                    <a:pt x="1162" y="395"/>
                  </a:cubicBezTo>
                  <a:cubicBezTo>
                    <a:pt x="1146" y="411"/>
                    <a:pt x="1130" y="419"/>
                    <a:pt x="1114" y="419"/>
                  </a:cubicBezTo>
                  <a:cubicBezTo>
                    <a:pt x="1098" y="419"/>
                    <a:pt x="1090" y="411"/>
                    <a:pt x="1074" y="388"/>
                  </a:cubicBezTo>
                  <a:cubicBezTo>
                    <a:pt x="1059" y="364"/>
                    <a:pt x="1019" y="364"/>
                    <a:pt x="987" y="364"/>
                  </a:cubicBezTo>
                  <a:cubicBezTo>
                    <a:pt x="980" y="364"/>
                    <a:pt x="964" y="364"/>
                    <a:pt x="964" y="356"/>
                  </a:cubicBezTo>
                  <a:cubicBezTo>
                    <a:pt x="956" y="356"/>
                    <a:pt x="948" y="348"/>
                    <a:pt x="948" y="340"/>
                  </a:cubicBezTo>
                  <a:cubicBezTo>
                    <a:pt x="948" y="332"/>
                    <a:pt x="940" y="332"/>
                    <a:pt x="932" y="332"/>
                  </a:cubicBezTo>
                  <a:cubicBezTo>
                    <a:pt x="932" y="332"/>
                    <a:pt x="916" y="332"/>
                    <a:pt x="909" y="340"/>
                  </a:cubicBezTo>
                  <a:cubicBezTo>
                    <a:pt x="901" y="340"/>
                    <a:pt x="885" y="348"/>
                    <a:pt x="877" y="348"/>
                  </a:cubicBezTo>
                  <a:cubicBezTo>
                    <a:pt x="861" y="348"/>
                    <a:pt x="845" y="332"/>
                    <a:pt x="829" y="324"/>
                  </a:cubicBezTo>
                  <a:cubicBezTo>
                    <a:pt x="822" y="317"/>
                    <a:pt x="814" y="309"/>
                    <a:pt x="806" y="309"/>
                  </a:cubicBezTo>
                  <a:cubicBezTo>
                    <a:pt x="782" y="293"/>
                    <a:pt x="790" y="253"/>
                    <a:pt x="798" y="214"/>
                  </a:cubicBezTo>
                  <a:cubicBezTo>
                    <a:pt x="798" y="198"/>
                    <a:pt x="806" y="174"/>
                    <a:pt x="798" y="166"/>
                  </a:cubicBezTo>
                  <a:cubicBezTo>
                    <a:pt x="782" y="151"/>
                    <a:pt x="774" y="87"/>
                    <a:pt x="774" y="48"/>
                  </a:cubicBezTo>
                  <a:cubicBezTo>
                    <a:pt x="766" y="8"/>
                    <a:pt x="703" y="8"/>
                    <a:pt x="687" y="8"/>
                  </a:cubicBezTo>
                  <a:cubicBezTo>
                    <a:pt x="679" y="8"/>
                    <a:pt x="671" y="8"/>
                    <a:pt x="671" y="8"/>
                  </a:cubicBezTo>
                  <a:cubicBezTo>
                    <a:pt x="663" y="24"/>
                    <a:pt x="656" y="48"/>
                    <a:pt x="663" y="119"/>
                  </a:cubicBezTo>
                  <a:cubicBezTo>
                    <a:pt x="663" y="135"/>
                    <a:pt x="663" y="142"/>
                    <a:pt x="656" y="151"/>
                  </a:cubicBezTo>
                  <a:cubicBezTo>
                    <a:pt x="648" y="158"/>
                    <a:pt x="640" y="158"/>
                    <a:pt x="640" y="158"/>
                  </a:cubicBezTo>
                  <a:cubicBezTo>
                    <a:pt x="442" y="166"/>
                    <a:pt x="229" y="174"/>
                    <a:pt x="16" y="182"/>
                  </a:cubicBezTo>
                  <a:cubicBezTo>
                    <a:pt x="16" y="222"/>
                    <a:pt x="24" y="277"/>
                    <a:pt x="40" y="293"/>
                  </a:cubicBezTo>
                  <a:cubicBezTo>
                    <a:pt x="71" y="324"/>
                    <a:pt x="64" y="348"/>
                    <a:pt x="56" y="372"/>
                  </a:cubicBezTo>
                  <a:cubicBezTo>
                    <a:pt x="56" y="372"/>
                    <a:pt x="8" y="482"/>
                    <a:pt x="48" y="585"/>
                  </a:cubicBezTo>
                  <a:cubicBezTo>
                    <a:pt x="71" y="672"/>
                    <a:pt x="119" y="791"/>
                    <a:pt x="135" y="830"/>
                  </a:cubicBezTo>
                  <a:cubicBezTo>
                    <a:pt x="151" y="862"/>
                    <a:pt x="143" y="941"/>
                    <a:pt x="135" y="1012"/>
                  </a:cubicBezTo>
                  <a:cubicBezTo>
                    <a:pt x="127" y="1060"/>
                    <a:pt x="135" y="1083"/>
                    <a:pt x="135" y="1107"/>
                  </a:cubicBezTo>
                  <a:cubicBezTo>
                    <a:pt x="143" y="1131"/>
                    <a:pt x="143" y="1147"/>
                    <a:pt x="143" y="1162"/>
                  </a:cubicBezTo>
                  <a:cubicBezTo>
                    <a:pt x="143" y="1194"/>
                    <a:pt x="151" y="1241"/>
                    <a:pt x="158" y="1289"/>
                  </a:cubicBezTo>
                  <a:cubicBezTo>
                    <a:pt x="166" y="1328"/>
                    <a:pt x="174" y="1360"/>
                    <a:pt x="174" y="1384"/>
                  </a:cubicBezTo>
                  <a:cubicBezTo>
                    <a:pt x="174" y="1407"/>
                    <a:pt x="182" y="1415"/>
                    <a:pt x="198" y="1423"/>
                  </a:cubicBezTo>
                  <a:cubicBezTo>
                    <a:pt x="206" y="1423"/>
                    <a:pt x="213" y="1431"/>
                    <a:pt x="213" y="1431"/>
                  </a:cubicBezTo>
                  <a:cubicBezTo>
                    <a:pt x="229" y="1447"/>
                    <a:pt x="229" y="1478"/>
                    <a:pt x="229" y="1526"/>
                  </a:cubicBezTo>
                  <a:cubicBezTo>
                    <a:pt x="221" y="1550"/>
                    <a:pt x="221" y="1581"/>
                    <a:pt x="229" y="1597"/>
                  </a:cubicBezTo>
                  <a:cubicBezTo>
                    <a:pt x="237" y="1645"/>
                    <a:pt x="198" y="1724"/>
                    <a:pt x="166" y="1747"/>
                  </a:cubicBezTo>
                  <a:cubicBezTo>
                    <a:pt x="151" y="1755"/>
                    <a:pt x="143" y="1763"/>
                    <a:pt x="143" y="1779"/>
                  </a:cubicBezTo>
                  <a:cubicBezTo>
                    <a:pt x="135" y="1787"/>
                    <a:pt x="143" y="1795"/>
                    <a:pt x="143" y="1803"/>
                  </a:cubicBezTo>
                  <a:cubicBezTo>
                    <a:pt x="151" y="1811"/>
                    <a:pt x="151" y="1811"/>
                    <a:pt x="158" y="1811"/>
                  </a:cubicBezTo>
                  <a:cubicBezTo>
                    <a:pt x="166" y="1818"/>
                    <a:pt x="174" y="1826"/>
                    <a:pt x="174" y="1858"/>
                  </a:cubicBezTo>
                  <a:cubicBezTo>
                    <a:pt x="174" y="1889"/>
                    <a:pt x="190" y="1889"/>
                    <a:pt x="213" y="1889"/>
                  </a:cubicBezTo>
                  <a:cubicBezTo>
                    <a:pt x="237" y="1889"/>
                    <a:pt x="268" y="1913"/>
                    <a:pt x="268" y="1913"/>
                  </a:cubicBezTo>
                  <a:lnTo>
                    <a:pt x="268" y="1913"/>
                  </a:lnTo>
                  <a:cubicBezTo>
                    <a:pt x="268" y="2759"/>
                    <a:pt x="268" y="2759"/>
                    <a:pt x="268" y="2759"/>
                  </a:cubicBezTo>
                  <a:lnTo>
                    <a:pt x="553" y="2775"/>
                  </a:lnTo>
                </a:path>
              </a:pathLst>
            </a:custGeom>
            <a:solidFill>
              <a:schemeClr val="accent6"/>
            </a:solidFill>
            <a:ln>
              <a:solidFill>
                <a:schemeClr val="bg2"/>
              </a:solidFill>
            </a:ln>
            <a:effectLst/>
          </p:spPr>
          <p:txBody>
            <a:bodyPr wrap="none" anchor="ctr"/>
            <a:lstStyle/>
            <a:p>
              <a:endParaRPr lang="en-US"/>
            </a:p>
          </p:txBody>
        </p:sp>
        <p:sp>
          <p:nvSpPr>
            <p:cNvPr id="91" name="Freeform 510"/>
            <p:cNvSpPr>
              <a:spLocks noChangeArrowheads="1"/>
            </p:cNvSpPr>
            <p:nvPr/>
          </p:nvSpPr>
          <p:spPr bwMode="auto">
            <a:xfrm>
              <a:off x="12239219" y="5017977"/>
              <a:ext cx="1215316" cy="786245"/>
            </a:xfrm>
            <a:custGeom>
              <a:avLst/>
              <a:gdLst>
                <a:gd name="T0" fmla="*/ 1794 w 2309"/>
                <a:gd name="T1" fmla="*/ 1391 h 1495"/>
                <a:gd name="T2" fmla="*/ 1794 w 2309"/>
                <a:gd name="T3" fmla="*/ 1391 h 1495"/>
                <a:gd name="T4" fmla="*/ 1888 w 2309"/>
                <a:gd name="T5" fmla="*/ 1494 h 1495"/>
                <a:gd name="T6" fmla="*/ 1888 w 2309"/>
                <a:gd name="T7" fmla="*/ 1486 h 1495"/>
                <a:gd name="T8" fmla="*/ 1904 w 2309"/>
                <a:gd name="T9" fmla="*/ 1423 h 1495"/>
                <a:gd name="T10" fmla="*/ 1897 w 2309"/>
                <a:gd name="T11" fmla="*/ 1391 h 1495"/>
                <a:gd name="T12" fmla="*/ 1999 w 2309"/>
                <a:gd name="T13" fmla="*/ 1312 h 1495"/>
                <a:gd name="T14" fmla="*/ 2007 w 2309"/>
                <a:gd name="T15" fmla="*/ 1249 h 1495"/>
                <a:gd name="T16" fmla="*/ 2047 w 2309"/>
                <a:gd name="T17" fmla="*/ 1138 h 1495"/>
                <a:gd name="T18" fmla="*/ 1999 w 2309"/>
                <a:gd name="T19" fmla="*/ 1083 h 1495"/>
                <a:gd name="T20" fmla="*/ 1999 w 2309"/>
                <a:gd name="T21" fmla="*/ 988 h 1495"/>
                <a:gd name="T22" fmla="*/ 2055 w 2309"/>
                <a:gd name="T23" fmla="*/ 988 h 1495"/>
                <a:gd name="T24" fmla="*/ 2110 w 2309"/>
                <a:gd name="T25" fmla="*/ 980 h 1495"/>
                <a:gd name="T26" fmla="*/ 2181 w 2309"/>
                <a:gd name="T27" fmla="*/ 933 h 1495"/>
                <a:gd name="T28" fmla="*/ 2244 w 2309"/>
                <a:gd name="T29" fmla="*/ 869 h 1495"/>
                <a:gd name="T30" fmla="*/ 2292 w 2309"/>
                <a:gd name="T31" fmla="*/ 782 h 1495"/>
                <a:gd name="T32" fmla="*/ 2284 w 2309"/>
                <a:gd name="T33" fmla="*/ 648 h 1495"/>
                <a:gd name="T34" fmla="*/ 2213 w 2309"/>
                <a:gd name="T35" fmla="*/ 585 h 1495"/>
                <a:gd name="T36" fmla="*/ 2118 w 2309"/>
                <a:gd name="T37" fmla="*/ 482 h 1495"/>
                <a:gd name="T38" fmla="*/ 1991 w 2309"/>
                <a:gd name="T39" fmla="*/ 387 h 1495"/>
                <a:gd name="T40" fmla="*/ 1952 w 2309"/>
                <a:gd name="T41" fmla="*/ 308 h 1495"/>
                <a:gd name="T42" fmla="*/ 1912 w 2309"/>
                <a:gd name="T43" fmla="*/ 245 h 1495"/>
                <a:gd name="T44" fmla="*/ 1936 w 2309"/>
                <a:gd name="T45" fmla="*/ 126 h 1495"/>
                <a:gd name="T46" fmla="*/ 1897 w 2309"/>
                <a:gd name="T47" fmla="*/ 55 h 1495"/>
                <a:gd name="T48" fmla="*/ 1881 w 2309"/>
                <a:gd name="T49" fmla="*/ 0 h 1495"/>
                <a:gd name="T50" fmla="*/ 86 w 2309"/>
                <a:gd name="T51" fmla="*/ 55 h 1495"/>
                <a:gd name="T52" fmla="*/ 47 w 2309"/>
                <a:gd name="T53" fmla="*/ 71 h 1495"/>
                <a:gd name="T54" fmla="*/ 47 w 2309"/>
                <a:gd name="T55" fmla="*/ 150 h 1495"/>
                <a:gd name="T56" fmla="*/ 62 w 2309"/>
                <a:gd name="T57" fmla="*/ 197 h 1495"/>
                <a:gd name="T58" fmla="*/ 94 w 2309"/>
                <a:gd name="T59" fmla="*/ 245 h 1495"/>
                <a:gd name="T60" fmla="*/ 78 w 2309"/>
                <a:gd name="T61" fmla="*/ 316 h 1495"/>
                <a:gd name="T62" fmla="*/ 24 w 2309"/>
                <a:gd name="T63" fmla="*/ 395 h 1495"/>
                <a:gd name="T64" fmla="*/ 78 w 2309"/>
                <a:gd name="T65" fmla="*/ 482 h 1495"/>
                <a:gd name="T66" fmla="*/ 118 w 2309"/>
                <a:gd name="T67" fmla="*/ 585 h 1495"/>
                <a:gd name="T68" fmla="*/ 134 w 2309"/>
                <a:gd name="T69" fmla="*/ 664 h 1495"/>
                <a:gd name="T70" fmla="*/ 165 w 2309"/>
                <a:gd name="T71" fmla="*/ 735 h 1495"/>
                <a:gd name="T72" fmla="*/ 205 w 2309"/>
                <a:gd name="T73" fmla="*/ 822 h 1495"/>
                <a:gd name="T74" fmla="*/ 221 w 2309"/>
                <a:gd name="T75" fmla="*/ 972 h 1495"/>
                <a:gd name="T76" fmla="*/ 236 w 2309"/>
                <a:gd name="T77" fmla="*/ 988 h 1495"/>
                <a:gd name="T78" fmla="*/ 268 w 2309"/>
                <a:gd name="T79" fmla="*/ 1012 h 1495"/>
                <a:gd name="T80" fmla="*/ 268 w 2309"/>
                <a:gd name="T81" fmla="*/ 1051 h 1495"/>
                <a:gd name="T82" fmla="*/ 292 w 2309"/>
                <a:gd name="T83" fmla="*/ 1083 h 1495"/>
                <a:gd name="T84" fmla="*/ 300 w 2309"/>
                <a:gd name="T85" fmla="*/ 1130 h 1495"/>
                <a:gd name="T86" fmla="*/ 300 w 2309"/>
                <a:gd name="T87" fmla="*/ 1193 h 1495"/>
                <a:gd name="T88" fmla="*/ 315 w 2309"/>
                <a:gd name="T89" fmla="*/ 1249 h 1495"/>
                <a:gd name="T90" fmla="*/ 300 w 2309"/>
                <a:gd name="T91" fmla="*/ 1391 h 1495"/>
                <a:gd name="T92" fmla="*/ 331 w 2309"/>
                <a:gd name="T93" fmla="*/ 1399 h 1495"/>
                <a:gd name="T94" fmla="*/ 347 w 2309"/>
                <a:gd name="T95" fmla="*/ 1439 h 1495"/>
                <a:gd name="T96" fmla="*/ 1762 w 2309"/>
                <a:gd name="T97" fmla="*/ 1375 h 1495"/>
                <a:gd name="T98" fmla="*/ 1794 w 2309"/>
                <a:gd name="T99" fmla="*/ 1391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9" h="1495">
                  <a:moveTo>
                    <a:pt x="1794" y="1391"/>
                  </a:moveTo>
                  <a:lnTo>
                    <a:pt x="1794" y="1391"/>
                  </a:lnTo>
                  <a:cubicBezTo>
                    <a:pt x="1802" y="1407"/>
                    <a:pt x="1857" y="1454"/>
                    <a:pt x="1888" y="1494"/>
                  </a:cubicBezTo>
                  <a:cubicBezTo>
                    <a:pt x="1888" y="1486"/>
                    <a:pt x="1888" y="1486"/>
                    <a:pt x="1888" y="1486"/>
                  </a:cubicBezTo>
                  <a:cubicBezTo>
                    <a:pt x="1912" y="1462"/>
                    <a:pt x="1912" y="1446"/>
                    <a:pt x="1904" y="1423"/>
                  </a:cubicBezTo>
                  <a:cubicBezTo>
                    <a:pt x="1897" y="1407"/>
                    <a:pt x="1865" y="1399"/>
                    <a:pt x="1897" y="1391"/>
                  </a:cubicBezTo>
                  <a:cubicBezTo>
                    <a:pt x="1920" y="1375"/>
                    <a:pt x="1999" y="1351"/>
                    <a:pt x="1999" y="1312"/>
                  </a:cubicBezTo>
                  <a:cubicBezTo>
                    <a:pt x="1999" y="1265"/>
                    <a:pt x="1991" y="1257"/>
                    <a:pt x="2007" y="1249"/>
                  </a:cubicBezTo>
                  <a:cubicBezTo>
                    <a:pt x="2031" y="1233"/>
                    <a:pt x="2055" y="1170"/>
                    <a:pt x="2047" y="1138"/>
                  </a:cubicBezTo>
                  <a:cubicBezTo>
                    <a:pt x="2039" y="1114"/>
                    <a:pt x="1999" y="1114"/>
                    <a:pt x="1999" y="1083"/>
                  </a:cubicBezTo>
                  <a:cubicBezTo>
                    <a:pt x="1999" y="1051"/>
                    <a:pt x="1960" y="996"/>
                    <a:pt x="1999" y="988"/>
                  </a:cubicBezTo>
                  <a:cubicBezTo>
                    <a:pt x="2015" y="988"/>
                    <a:pt x="2039" y="988"/>
                    <a:pt x="2055" y="988"/>
                  </a:cubicBezTo>
                  <a:cubicBezTo>
                    <a:pt x="2078" y="988"/>
                    <a:pt x="2102" y="988"/>
                    <a:pt x="2110" y="980"/>
                  </a:cubicBezTo>
                  <a:cubicBezTo>
                    <a:pt x="2134" y="956"/>
                    <a:pt x="2150" y="956"/>
                    <a:pt x="2181" y="933"/>
                  </a:cubicBezTo>
                  <a:cubicBezTo>
                    <a:pt x="2213" y="917"/>
                    <a:pt x="2244" y="925"/>
                    <a:pt x="2244" y="869"/>
                  </a:cubicBezTo>
                  <a:cubicBezTo>
                    <a:pt x="2244" y="814"/>
                    <a:pt x="2276" y="814"/>
                    <a:pt x="2292" y="782"/>
                  </a:cubicBezTo>
                  <a:cubicBezTo>
                    <a:pt x="2308" y="743"/>
                    <a:pt x="2308" y="664"/>
                    <a:pt x="2284" y="648"/>
                  </a:cubicBezTo>
                  <a:cubicBezTo>
                    <a:pt x="2268" y="632"/>
                    <a:pt x="2213" y="624"/>
                    <a:pt x="2213" y="585"/>
                  </a:cubicBezTo>
                  <a:cubicBezTo>
                    <a:pt x="2205" y="553"/>
                    <a:pt x="2126" y="498"/>
                    <a:pt x="2118" y="482"/>
                  </a:cubicBezTo>
                  <a:cubicBezTo>
                    <a:pt x="2110" y="458"/>
                    <a:pt x="2102" y="387"/>
                    <a:pt x="1991" y="387"/>
                  </a:cubicBezTo>
                  <a:cubicBezTo>
                    <a:pt x="1873" y="379"/>
                    <a:pt x="1960" y="348"/>
                    <a:pt x="1952" y="308"/>
                  </a:cubicBezTo>
                  <a:cubicBezTo>
                    <a:pt x="1944" y="276"/>
                    <a:pt x="1904" y="316"/>
                    <a:pt x="1912" y="245"/>
                  </a:cubicBezTo>
                  <a:cubicBezTo>
                    <a:pt x="1920" y="174"/>
                    <a:pt x="1912" y="182"/>
                    <a:pt x="1936" y="126"/>
                  </a:cubicBezTo>
                  <a:cubicBezTo>
                    <a:pt x="1952" y="71"/>
                    <a:pt x="1904" y="87"/>
                    <a:pt x="1897" y="55"/>
                  </a:cubicBezTo>
                  <a:cubicBezTo>
                    <a:pt x="1897" y="39"/>
                    <a:pt x="1888" y="23"/>
                    <a:pt x="1881" y="0"/>
                  </a:cubicBezTo>
                  <a:cubicBezTo>
                    <a:pt x="1264" y="71"/>
                    <a:pt x="86" y="55"/>
                    <a:pt x="86" y="55"/>
                  </a:cubicBezTo>
                  <a:cubicBezTo>
                    <a:pt x="86" y="55"/>
                    <a:pt x="62" y="47"/>
                    <a:pt x="47" y="71"/>
                  </a:cubicBezTo>
                  <a:cubicBezTo>
                    <a:pt x="31" y="95"/>
                    <a:pt x="78" y="134"/>
                    <a:pt x="47" y="150"/>
                  </a:cubicBezTo>
                  <a:cubicBezTo>
                    <a:pt x="16" y="166"/>
                    <a:pt x="39" y="182"/>
                    <a:pt x="62" y="197"/>
                  </a:cubicBezTo>
                  <a:cubicBezTo>
                    <a:pt x="94" y="213"/>
                    <a:pt x="110" y="221"/>
                    <a:pt x="94" y="245"/>
                  </a:cubicBezTo>
                  <a:cubicBezTo>
                    <a:pt x="78" y="269"/>
                    <a:pt x="86" y="269"/>
                    <a:pt x="78" y="316"/>
                  </a:cubicBezTo>
                  <a:cubicBezTo>
                    <a:pt x="70" y="371"/>
                    <a:pt x="39" y="356"/>
                    <a:pt x="24" y="395"/>
                  </a:cubicBezTo>
                  <a:cubicBezTo>
                    <a:pt x="0" y="443"/>
                    <a:pt x="47" y="427"/>
                    <a:pt x="78" y="482"/>
                  </a:cubicBezTo>
                  <a:cubicBezTo>
                    <a:pt x="102" y="537"/>
                    <a:pt x="110" y="569"/>
                    <a:pt x="118" y="585"/>
                  </a:cubicBezTo>
                  <a:cubicBezTo>
                    <a:pt x="126" y="601"/>
                    <a:pt x="118" y="632"/>
                    <a:pt x="134" y="664"/>
                  </a:cubicBezTo>
                  <a:cubicBezTo>
                    <a:pt x="149" y="696"/>
                    <a:pt x="141" y="703"/>
                    <a:pt x="165" y="735"/>
                  </a:cubicBezTo>
                  <a:cubicBezTo>
                    <a:pt x="181" y="759"/>
                    <a:pt x="173" y="790"/>
                    <a:pt x="205" y="822"/>
                  </a:cubicBezTo>
                  <a:cubicBezTo>
                    <a:pt x="228" y="854"/>
                    <a:pt x="221" y="949"/>
                    <a:pt x="221" y="972"/>
                  </a:cubicBezTo>
                  <a:cubicBezTo>
                    <a:pt x="221" y="988"/>
                    <a:pt x="221" y="988"/>
                    <a:pt x="236" y="988"/>
                  </a:cubicBezTo>
                  <a:cubicBezTo>
                    <a:pt x="260" y="980"/>
                    <a:pt x="268" y="1012"/>
                    <a:pt x="268" y="1012"/>
                  </a:cubicBezTo>
                  <a:cubicBezTo>
                    <a:pt x="268" y="1012"/>
                    <a:pt x="276" y="1035"/>
                    <a:pt x="268" y="1051"/>
                  </a:cubicBezTo>
                  <a:cubicBezTo>
                    <a:pt x="268" y="1075"/>
                    <a:pt x="300" y="1067"/>
                    <a:pt x="292" y="1083"/>
                  </a:cubicBezTo>
                  <a:cubicBezTo>
                    <a:pt x="292" y="1107"/>
                    <a:pt x="292" y="1122"/>
                    <a:pt x="300" y="1130"/>
                  </a:cubicBezTo>
                  <a:cubicBezTo>
                    <a:pt x="315" y="1138"/>
                    <a:pt x="315" y="1170"/>
                    <a:pt x="300" y="1193"/>
                  </a:cubicBezTo>
                  <a:cubicBezTo>
                    <a:pt x="284" y="1217"/>
                    <a:pt x="292" y="1217"/>
                    <a:pt x="315" y="1249"/>
                  </a:cubicBezTo>
                  <a:cubicBezTo>
                    <a:pt x="347" y="1288"/>
                    <a:pt x="300" y="1367"/>
                    <a:pt x="300" y="1391"/>
                  </a:cubicBezTo>
                  <a:cubicBezTo>
                    <a:pt x="300" y="1415"/>
                    <a:pt x="315" y="1399"/>
                    <a:pt x="331" y="1399"/>
                  </a:cubicBezTo>
                  <a:cubicBezTo>
                    <a:pt x="339" y="1399"/>
                    <a:pt x="339" y="1423"/>
                    <a:pt x="347" y="1439"/>
                  </a:cubicBezTo>
                  <a:cubicBezTo>
                    <a:pt x="466" y="1439"/>
                    <a:pt x="1438" y="1423"/>
                    <a:pt x="1762" y="1375"/>
                  </a:cubicBezTo>
                  <a:cubicBezTo>
                    <a:pt x="1762" y="1375"/>
                    <a:pt x="1770" y="1360"/>
                    <a:pt x="1794" y="1391"/>
                  </a:cubicBezTo>
                </a:path>
              </a:pathLst>
            </a:custGeom>
            <a:solidFill>
              <a:schemeClr val="accent6"/>
            </a:solidFill>
            <a:ln>
              <a:solidFill>
                <a:schemeClr val="bg2"/>
              </a:solidFill>
            </a:ln>
            <a:effectLst/>
          </p:spPr>
          <p:txBody>
            <a:bodyPr wrap="none" anchor="ctr"/>
            <a:lstStyle/>
            <a:p>
              <a:endParaRPr lang="en-US"/>
            </a:p>
          </p:txBody>
        </p:sp>
        <p:sp>
          <p:nvSpPr>
            <p:cNvPr id="92" name="Freeform 511"/>
            <p:cNvSpPr>
              <a:spLocks noChangeArrowheads="1"/>
            </p:cNvSpPr>
            <p:nvPr/>
          </p:nvSpPr>
          <p:spPr bwMode="auto">
            <a:xfrm>
              <a:off x="12243858" y="5017977"/>
              <a:ext cx="1212996" cy="786245"/>
            </a:xfrm>
            <a:custGeom>
              <a:avLst/>
              <a:gdLst>
                <a:gd name="T0" fmla="*/ 1778 w 2308"/>
                <a:gd name="T1" fmla="*/ 1391 h 1495"/>
                <a:gd name="T2" fmla="*/ 1754 w 2308"/>
                <a:gd name="T3" fmla="*/ 1375 h 1495"/>
                <a:gd name="T4" fmla="*/ 331 w 2308"/>
                <a:gd name="T5" fmla="*/ 1423 h 1495"/>
                <a:gd name="T6" fmla="*/ 292 w 2308"/>
                <a:gd name="T7" fmla="*/ 1391 h 1495"/>
                <a:gd name="T8" fmla="*/ 292 w 2308"/>
                <a:gd name="T9" fmla="*/ 1193 h 1495"/>
                <a:gd name="T10" fmla="*/ 260 w 2308"/>
                <a:gd name="T11" fmla="*/ 1051 h 1495"/>
                <a:gd name="T12" fmla="*/ 220 w 2308"/>
                <a:gd name="T13" fmla="*/ 988 h 1495"/>
                <a:gd name="T14" fmla="*/ 165 w 2308"/>
                <a:gd name="T15" fmla="*/ 767 h 1495"/>
                <a:gd name="T16" fmla="*/ 110 w 2308"/>
                <a:gd name="T17" fmla="*/ 616 h 1495"/>
                <a:gd name="T18" fmla="*/ 23 w 2308"/>
                <a:gd name="T19" fmla="*/ 434 h 1495"/>
                <a:gd name="T20" fmla="*/ 70 w 2308"/>
                <a:gd name="T21" fmla="*/ 276 h 1495"/>
                <a:gd name="T22" fmla="*/ 54 w 2308"/>
                <a:gd name="T23" fmla="*/ 205 h 1495"/>
                <a:gd name="T24" fmla="*/ 39 w 2308"/>
                <a:gd name="T25" fmla="*/ 110 h 1495"/>
                <a:gd name="T26" fmla="*/ 1865 w 2308"/>
                <a:gd name="T27" fmla="*/ 0 h 1495"/>
                <a:gd name="T28" fmla="*/ 1912 w 2308"/>
                <a:gd name="T29" fmla="*/ 79 h 1495"/>
                <a:gd name="T30" fmla="*/ 1928 w 2308"/>
                <a:gd name="T31" fmla="*/ 284 h 1495"/>
                <a:gd name="T32" fmla="*/ 1983 w 2308"/>
                <a:gd name="T33" fmla="*/ 379 h 1495"/>
                <a:gd name="T34" fmla="*/ 2205 w 2308"/>
                <a:gd name="T35" fmla="*/ 585 h 1495"/>
                <a:gd name="T36" fmla="*/ 2260 w 2308"/>
                <a:gd name="T37" fmla="*/ 814 h 1495"/>
                <a:gd name="T38" fmla="*/ 2149 w 2308"/>
                <a:gd name="T39" fmla="*/ 949 h 1495"/>
                <a:gd name="T40" fmla="*/ 2023 w 2308"/>
                <a:gd name="T41" fmla="*/ 988 h 1495"/>
                <a:gd name="T42" fmla="*/ 1991 w 2308"/>
                <a:gd name="T43" fmla="*/ 1083 h 1495"/>
                <a:gd name="T44" fmla="*/ 1991 w 2308"/>
                <a:gd name="T45" fmla="*/ 1273 h 1495"/>
                <a:gd name="T46" fmla="*/ 1880 w 2308"/>
                <a:gd name="T47" fmla="*/ 1399 h 1495"/>
                <a:gd name="T48" fmla="*/ 1880 w 2308"/>
                <a:gd name="T49" fmla="*/ 1494 h 1495"/>
                <a:gd name="T50" fmla="*/ 1786 w 2308"/>
                <a:gd name="T51" fmla="*/ 1391 h 1495"/>
                <a:gd name="T52" fmla="*/ 1873 w 2308"/>
                <a:gd name="T53" fmla="*/ 1399 h 1495"/>
                <a:gd name="T54" fmla="*/ 1983 w 2308"/>
                <a:gd name="T55" fmla="*/ 1280 h 1495"/>
                <a:gd name="T56" fmla="*/ 1983 w 2308"/>
                <a:gd name="T57" fmla="*/ 1083 h 1495"/>
                <a:gd name="T58" fmla="*/ 2023 w 2308"/>
                <a:gd name="T59" fmla="*/ 980 h 1495"/>
                <a:gd name="T60" fmla="*/ 2149 w 2308"/>
                <a:gd name="T61" fmla="*/ 949 h 1495"/>
                <a:gd name="T62" fmla="*/ 2260 w 2308"/>
                <a:gd name="T63" fmla="*/ 806 h 1495"/>
                <a:gd name="T64" fmla="*/ 2197 w 2308"/>
                <a:gd name="T65" fmla="*/ 585 h 1495"/>
                <a:gd name="T66" fmla="*/ 1983 w 2308"/>
                <a:gd name="T67" fmla="*/ 387 h 1495"/>
                <a:gd name="T68" fmla="*/ 1920 w 2308"/>
                <a:gd name="T69" fmla="*/ 292 h 1495"/>
                <a:gd name="T70" fmla="*/ 1912 w 2308"/>
                <a:gd name="T71" fmla="*/ 87 h 1495"/>
                <a:gd name="T72" fmla="*/ 363 w 2308"/>
                <a:gd name="T73" fmla="*/ 63 h 1495"/>
                <a:gd name="T74" fmla="*/ 47 w 2308"/>
                <a:gd name="T75" fmla="*/ 71 h 1495"/>
                <a:gd name="T76" fmla="*/ 54 w 2308"/>
                <a:gd name="T77" fmla="*/ 190 h 1495"/>
                <a:gd name="T78" fmla="*/ 86 w 2308"/>
                <a:gd name="T79" fmla="*/ 245 h 1495"/>
                <a:gd name="T80" fmla="*/ 16 w 2308"/>
                <a:gd name="T81" fmla="*/ 403 h 1495"/>
                <a:gd name="T82" fmla="*/ 110 w 2308"/>
                <a:gd name="T83" fmla="*/ 585 h 1495"/>
                <a:gd name="T84" fmla="*/ 157 w 2308"/>
                <a:gd name="T85" fmla="*/ 727 h 1495"/>
                <a:gd name="T86" fmla="*/ 213 w 2308"/>
                <a:gd name="T87" fmla="*/ 972 h 1495"/>
                <a:gd name="T88" fmla="*/ 268 w 2308"/>
                <a:gd name="T89" fmla="*/ 1012 h 1495"/>
                <a:gd name="T90" fmla="*/ 292 w 2308"/>
                <a:gd name="T91" fmla="*/ 1083 h 1495"/>
                <a:gd name="T92" fmla="*/ 315 w 2308"/>
                <a:gd name="T93" fmla="*/ 1249 h 1495"/>
                <a:gd name="T94" fmla="*/ 307 w 2308"/>
                <a:gd name="T95" fmla="*/ 1399 h 1495"/>
                <a:gd name="T96" fmla="*/ 1754 w 2308"/>
                <a:gd name="T97" fmla="*/ 1367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08" h="1495">
                  <a:moveTo>
                    <a:pt x="1880" y="1494"/>
                  </a:moveTo>
                  <a:lnTo>
                    <a:pt x="1880" y="1494"/>
                  </a:lnTo>
                  <a:lnTo>
                    <a:pt x="1880" y="1494"/>
                  </a:lnTo>
                  <a:cubicBezTo>
                    <a:pt x="1841" y="1454"/>
                    <a:pt x="1794" y="1407"/>
                    <a:pt x="1778" y="1391"/>
                  </a:cubicBezTo>
                  <a:cubicBezTo>
                    <a:pt x="1770" y="1375"/>
                    <a:pt x="1762" y="1375"/>
                    <a:pt x="1762" y="1375"/>
                  </a:cubicBezTo>
                  <a:lnTo>
                    <a:pt x="1762" y="1375"/>
                  </a:lnTo>
                  <a:lnTo>
                    <a:pt x="1762" y="1375"/>
                  </a:lnTo>
                  <a:cubicBezTo>
                    <a:pt x="1754" y="1375"/>
                    <a:pt x="1754" y="1375"/>
                    <a:pt x="1754" y="1375"/>
                  </a:cubicBezTo>
                  <a:cubicBezTo>
                    <a:pt x="1430" y="1431"/>
                    <a:pt x="450" y="1446"/>
                    <a:pt x="339" y="1446"/>
                  </a:cubicBezTo>
                  <a:cubicBezTo>
                    <a:pt x="331" y="1446"/>
                    <a:pt x="331" y="1446"/>
                    <a:pt x="331" y="1446"/>
                  </a:cubicBezTo>
                  <a:cubicBezTo>
                    <a:pt x="331" y="1439"/>
                    <a:pt x="331" y="1439"/>
                    <a:pt x="331" y="1439"/>
                  </a:cubicBezTo>
                  <a:cubicBezTo>
                    <a:pt x="331" y="1439"/>
                    <a:pt x="331" y="1431"/>
                    <a:pt x="331" y="1423"/>
                  </a:cubicBezTo>
                  <a:cubicBezTo>
                    <a:pt x="331" y="1415"/>
                    <a:pt x="331" y="1407"/>
                    <a:pt x="323" y="1407"/>
                  </a:cubicBezTo>
                  <a:lnTo>
                    <a:pt x="315" y="1407"/>
                  </a:lnTo>
                  <a:cubicBezTo>
                    <a:pt x="307" y="1407"/>
                    <a:pt x="307" y="1407"/>
                    <a:pt x="300" y="1407"/>
                  </a:cubicBezTo>
                  <a:cubicBezTo>
                    <a:pt x="292" y="1407"/>
                    <a:pt x="292" y="1391"/>
                    <a:pt x="292" y="1391"/>
                  </a:cubicBezTo>
                  <a:cubicBezTo>
                    <a:pt x="292" y="1383"/>
                    <a:pt x="300" y="1367"/>
                    <a:pt x="300" y="1351"/>
                  </a:cubicBezTo>
                  <a:cubicBezTo>
                    <a:pt x="307" y="1320"/>
                    <a:pt x="323" y="1280"/>
                    <a:pt x="307" y="1257"/>
                  </a:cubicBezTo>
                  <a:cubicBezTo>
                    <a:pt x="300" y="1249"/>
                    <a:pt x="300" y="1241"/>
                    <a:pt x="300" y="1241"/>
                  </a:cubicBezTo>
                  <a:cubicBezTo>
                    <a:pt x="276" y="1217"/>
                    <a:pt x="276" y="1217"/>
                    <a:pt x="292" y="1193"/>
                  </a:cubicBezTo>
                  <a:cubicBezTo>
                    <a:pt x="300" y="1170"/>
                    <a:pt x="300" y="1146"/>
                    <a:pt x="292" y="1138"/>
                  </a:cubicBezTo>
                  <a:cubicBezTo>
                    <a:pt x="276" y="1130"/>
                    <a:pt x="276" y="1107"/>
                    <a:pt x="284" y="1083"/>
                  </a:cubicBezTo>
                  <a:cubicBezTo>
                    <a:pt x="284" y="1075"/>
                    <a:pt x="284" y="1075"/>
                    <a:pt x="276" y="1075"/>
                  </a:cubicBezTo>
                  <a:cubicBezTo>
                    <a:pt x="268" y="1067"/>
                    <a:pt x="252" y="1067"/>
                    <a:pt x="260" y="1051"/>
                  </a:cubicBezTo>
                  <a:cubicBezTo>
                    <a:pt x="260" y="1035"/>
                    <a:pt x="260" y="1012"/>
                    <a:pt x="260" y="1012"/>
                  </a:cubicBezTo>
                  <a:cubicBezTo>
                    <a:pt x="252" y="1004"/>
                    <a:pt x="244" y="988"/>
                    <a:pt x="236" y="988"/>
                  </a:cubicBezTo>
                  <a:lnTo>
                    <a:pt x="228" y="988"/>
                  </a:lnTo>
                  <a:cubicBezTo>
                    <a:pt x="220" y="988"/>
                    <a:pt x="220" y="988"/>
                    <a:pt x="220" y="988"/>
                  </a:cubicBezTo>
                  <a:cubicBezTo>
                    <a:pt x="204" y="988"/>
                    <a:pt x="204" y="980"/>
                    <a:pt x="204" y="972"/>
                  </a:cubicBezTo>
                  <a:cubicBezTo>
                    <a:pt x="204" y="964"/>
                    <a:pt x="204" y="956"/>
                    <a:pt x="204" y="956"/>
                  </a:cubicBezTo>
                  <a:cubicBezTo>
                    <a:pt x="213" y="917"/>
                    <a:pt x="213" y="854"/>
                    <a:pt x="189" y="822"/>
                  </a:cubicBezTo>
                  <a:cubicBezTo>
                    <a:pt x="173" y="806"/>
                    <a:pt x="173" y="790"/>
                    <a:pt x="165" y="767"/>
                  </a:cubicBezTo>
                  <a:cubicBezTo>
                    <a:pt x="165" y="759"/>
                    <a:pt x="165" y="743"/>
                    <a:pt x="149" y="735"/>
                  </a:cubicBezTo>
                  <a:cubicBezTo>
                    <a:pt x="141" y="711"/>
                    <a:pt x="133" y="703"/>
                    <a:pt x="133" y="687"/>
                  </a:cubicBezTo>
                  <a:cubicBezTo>
                    <a:pt x="126" y="687"/>
                    <a:pt x="126" y="680"/>
                    <a:pt x="118" y="664"/>
                  </a:cubicBezTo>
                  <a:cubicBezTo>
                    <a:pt x="110" y="648"/>
                    <a:pt x="110" y="632"/>
                    <a:pt x="110" y="616"/>
                  </a:cubicBezTo>
                  <a:cubicBezTo>
                    <a:pt x="110" y="609"/>
                    <a:pt x="110" y="593"/>
                    <a:pt x="102" y="593"/>
                  </a:cubicBezTo>
                  <a:cubicBezTo>
                    <a:pt x="102" y="585"/>
                    <a:pt x="102" y="569"/>
                    <a:pt x="94" y="561"/>
                  </a:cubicBezTo>
                  <a:cubicBezTo>
                    <a:pt x="86" y="537"/>
                    <a:pt x="78" y="514"/>
                    <a:pt x="62" y="482"/>
                  </a:cubicBezTo>
                  <a:cubicBezTo>
                    <a:pt x="54" y="458"/>
                    <a:pt x="39" y="443"/>
                    <a:pt x="23" y="434"/>
                  </a:cubicBezTo>
                  <a:cubicBezTo>
                    <a:pt x="8" y="427"/>
                    <a:pt x="0" y="419"/>
                    <a:pt x="8" y="395"/>
                  </a:cubicBezTo>
                  <a:cubicBezTo>
                    <a:pt x="16" y="379"/>
                    <a:pt x="31" y="371"/>
                    <a:pt x="39" y="363"/>
                  </a:cubicBezTo>
                  <a:cubicBezTo>
                    <a:pt x="54" y="348"/>
                    <a:pt x="62" y="340"/>
                    <a:pt x="70" y="316"/>
                  </a:cubicBezTo>
                  <a:cubicBezTo>
                    <a:pt x="70" y="292"/>
                    <a:pt x="70" y="284"/>
                    <a:pt x="70" y="276"/>
                  </a:cubicBezTo>
                  <a:cubicBezTo>
                    <a:pt x="70" y="261"/>
                    <a:pt x="70" y="253"/>
                    <a:pt x="78" y="245"/>
                  </a:cubicBezTo>
                  <a:cubicBezTo>
                    <a:pt x="86" y="237"/>
                    <a:pt x="86" y="229"/>
                    <a:pt x="86" y="229"/>
                  </a:cubicBezTo>
                  <a:cubicBezTo>
                    <a:pt x="86" y="221"/>
                    <a:pt x="78" y="213"/>
                    <a:pt x="62" y="205"/>
                  </a:cubicBezTo>
                  <a:cubicBezTo>
                    <a:pt x="54" y="205"/>
                    <a:pt x="54" y="205"/>
                    <a:pt x="54" y="205"/>
                  </a:cubicBezTo>
                  <a:cubicBezTo>
                    <a:pt x="54" y="197"/>
                    <a:pt x="54" y="197"/>
                    <a:pt x="47" y="197"/>
                  </a:cubicBezTo>
                  <a:cubicBezTo>
                    <a:pt x="31" y="190"/>
                    <a:pt x="23" y="182"/>
                    <a:pt x="23" y="166"/>
                  </a:cubicBezTo>
                  <a:cubicBezTo>
                    <a:pt x="23" y="158"/>
                    <a:pt x="23" y="158"/>
                    <a:pt x="39" y="150"/>
                  </a:cubicBezTo>
                  <a:cubicBezTo>
                    <a:pt x="47" y="142"/>
                    <a:pt x="47" y="134"/>
                    <a:pt x="39" y="110"/>
                  </a:cubicBezTo>
                  <a:cubicBezTo>
                    <a:pt x="31" y="95"/>
                    <a:pt x="31" y="79"/>
                    <a:pt x="39" y="71"/>
                  </a:cubicBezTo>
                  <a:cubicBezTo>
                    <a:pt x="54" y="47"/>
                    <a:pt x="70" y="47"/>
                    <a:pt x="78" y="47"/>
                  </a:cubicBezTo>
                  <a:cubicBezTo>
                    <a:pt x="86" y="47"/>
                    <a:pt x="197" y="55"/>
                    <a:pt x="363" y="55"/>
                  </a:cubicBezTo>
                  <a:cubicBezTo>
                    <a:pt x="742" y="55"/>
                    <a:pt x="1446" y="47"/>
                    <a:pt x="1865" y="0"/>
                  </a:cubicBezTo>
                  <a:cubicBezTo>
                    <a:pt x="1873" y="0"/>
                    <a:pt x="1873" y="0"/>
                    <a:pt x="1873" y="0"/>
                  </a:cubicBezTo>
                  <a:cubicBezTo>
                    <a:pt x="1873" y="8"/>
                    <a:pt x="1873" y="8"/>
                    <a:pt x="1873" y="8"/>
                  </a:cubicBezTo>
                  <a:cubicBezTo>
                    <a:pt x="1880" y="23"/>
                    <a:pt x="1889" y="39"/>
                    <a:pt x="1896" y="55"/>
                  </a:cubicBezTo>
                  <a:cubicBezTo>
                    <a:pt x="1896" y="71"/>
                    <a:pt x="1904" y="71"/>
                    <a:pt x="1912" y="79"/>
                  </a:cubicBezTo>
                  <a:cubicBezTo>
                    <a:pt x="1928" y="87"/>
                    <a:pt x="1944" y="95"/>
                    <a:pt x="1928" y="126"/>
                  </a:cubicBezTo>
                  <a:cubicBezTo>
                    <a:pt x="1920" y="166"/>
                    <a:pt x="1920" y="174"/>
                    <a:pt x="1912" y="190"/>
                  </a:cubicBezTo>
                  <a:cubicBezTo>
                    <a:pt x="1912" y="205"/>
                    <a:pt x="1912" y="221"/>
                    <a:pt x="1912" y="245"/>
                  </a:cubicBezTo>
                  <a:cubicBezTo>
                    <a:pt x="1904" y="284"/>
                    <a:pt x="1912" y="284"/>
                    <a:pt x="1928" y="284"/>
                  </a:cubicBezTo>
                  <a:cubicBezTo>
                    <a:pt x="1936" y="292"/>
                    <a:pt x="1944" y="292"/>
                    <a:pt x="1952" y="308"/>
                  </a:cubicBezTo>
                  <a:cubicBezTo>
                    <a:pt x="1952" y="324"/>
                    <a:pt x="1944" y="340"/>
                    <a:pt x="1936" y="348"/>
                  </a:cubicBezTo>
                  <a:cubicBezTo>
                    <a:pt x="1928" y="356"/>
                    <a:pt x="1920" y="363"/>
                    <a:pt x="1928" y="371"/>
                  </a:cubicBezTo>
                  <a:cubicBezTo>
                    <a:pt x="1928" y="379"/>
                    <a:pt x="1952" y="379"/>
                    <a:pt x="1983" y="379"/>
                  </a:cubicBezTo>
                  <a:cubicBezTo>
                    <a:pt x="2086" y="387"/>
                    <a:pt x="2102" y="443"/>
                    <a:pt x="2110" y="474"/>
                  </a:cubicBezTo>
                  <a:lnTo>
                    <a:pt x="2110" y="474"/>
                  </a:lnTo>
                  <a:cubicBezTo>
                    <a:pt x="2118" y="482"/>
                    <a:pt x="2134" y="498"/>
                    <a:pt x="2149" y="514"/>
                  </a:cubicBezTo>
                  <a:cubicBezTo>
                    <a:pt x="2173" y="537"/>
                    <a:pt x="2205" y="561"/>
                    <a:pt x="2205" y="585"/>
                  </a:cubicBezTo>
                  <a:cubicBezTo>
                    <a:pt x="2205" y="609"/>
                    <a:pt x="2229" y="616"/>
                    <a:pt x="2252" y="632"/>
                  </a:cubicBezTo>
                  <a:cubicBezTo>
                    <a:pt x="2260" y="632"/>
                    <a:pt x="2276" y="640"/>
                    <a:pt x="2284" y="648"/>
                  </a:cubicBezTo>
                  <a:cubicBezTo>
                    <a:pt x="2300" y="664"/>
                    <a:pt x="2307" y="743"/>
                    <a:pt x="2284" y="782"/>
                  </a:cubicBezTo>
                  <a:cubicBezTo>
                    <a:pt x="2284" y="798"/>
                    <a:pt x="2268" y="806"/>
                    <a:pt x="2260" y="814"/>
                  </a:cubicBezTo>
                  <a:cubicBezTo>
                    <a:pt x="2252" y="822"/>
                    <a:pt x="2236" y="830"/>
                    <a:pt x="2236" y="869"/>
                  </a:cubicBezTo>
                  <a:cubicBezTo>
                    <a:pt x="2236" y="909"/>
                    <a:pt x="2220" y="925"/>
                    <a:pt x="2197" y="933"/>
                  </a:cubicBezTo>
                  <a:cubicBezTo>
                    <a:pt x="2189" y="933"/>
                    <a:pt x="2181" y="933"/>
                    <a:pt x="2181" y="940"/>
                  </a:cubicBezTo>
                  <a:cubicBezTo>
                    <a:pt x="2165" y="949"/>
                    <a:pt x="2157" y="949"/>
                    <a:pt x="2149" y="949"/>
                  </a:cubicBezTo>
                  <a:cubicBezTo>
                    <a:pt x="2134" y="956"/>
                    <a:pt x="2126" y="964"/>
                    <a:pt x="2110" y="980"/>
                  </a:cubicBezTo>
                  <a:cubicBezTo>
                    <a:pt x="2094" y="988"/>
                    <a:pt x="2078" y="996"/>
                    <a:pt x="2062" y="996"/>
                  </a:cubicBezTo>
                  <a:cubicBezTo>
                    <a:pt x="2062" y="996"/>
                    <a:pt x="2054" y="988"/>
                    <a:pt x="2047" y="988"/>
                  </a:cubicBezTo>
                  <a:cubicBezTo>
                    <a:pt x="2039" y="988"/>
                    <a:pt x="2031" y="988"/>
                    <a:pt x="2023" y="988"/>
                  </a:cubicBezTo>
                  <a:cubicBezTo>
                    <a:pt x="2007" y="988"/>
                    <a:pt x="1999" y="988"/>
                    <a:pt x="1999" y="996"/>
                  </a:cubicBezTo>
                  <a:cubicBezTo>
                    <a:pt x="1991" y="996"/>
                    <a:pt x="1983" y="996"/>
                    <a:pt x="1983" y="1004"/>
                  </a:cubicBezTo>
                  <a:cubicBezTo>
                    <a:pt x="1976" y="1012"/>
                    <a:pt x="1983" y="1027"/>
                    <a:pt x="1983" y="1051"/>
                  </a:cubicBezTo>
                  <a:cubicBezTo>
                    <a:pt x="1991" y="1059"/>
                    <a:pt x="1991" y="1075"/>
                    <a:pt x="1991" y="1083"/>
                  </a:cubicBezTo>
                  <a:cubicBezTo>
                    <a:pt x="1991" y="1099"/>
                    <a:pt x="1999" y="1107"/>
                    <a:pt x="2015" y="1114"/>
                  </a:cubicBezTo>
                  <a:cubicBezTo>
                    <a:pt x="2023" y="1122"/>
                    <a:pt x="2039" y="1130"/>
                    <a:pt x="2039" y="1138"/>
                  </a:cubicBezTo>
                  <a:cubicBezTo>
                    <a:pt x="2047" y="1170"/>
                    <a:pt x="2023" y="1233"/>
                    <a:pt x="1999" y="1249"/>
                  </a:cubicBezTo>
                  <a:cubicBezTo>
                    <a:pt x="1991" y="1257"/>
                    <a:pt x="1991" y="1265"/>
                    <a:pt x="1991" y="1273"/>
                  </a:cubicBezTo>
                  <a:cubicBezTo>
                    <a:pt x="1991" y="1280"/>
                    <a:pt x="1999" y="1296"/>
                    <a:pt x="1999" y="1312"/>
                  </a:cubicBezTo>
                  <a:cubicBezTo>
                    <a:pt x="1999" y="1344"/>
                    <a:pt x="1944" y="1367"/>
                    <a:pt x="1912" y="1383"/>
                  </a:cubicBezTo>
                  <a:cubicBezTo>
                    <a:pt x="1904" y="1383"/>
                    <a:pt x="1896" y="1391"/>
                    <a:pt x="1889" y="1391"/>
                  </a:cubicBezTo>
                  <a:cubicBezTo>
                    <a:pt x="1880" y="1399"/>
                    <a:pt x="1880" y="1399"/>
                    <a:pt x="1880" y="1399"/>
                  </a:cubicBezTo>
                  <a:cubicBezTo>
                    <a:pt x="1880" y="1399"/>
                    <a:pt x="1880" y="1407"/>
                    <a:pt x="1889" y="1407"/>
                  </a:cubicBezTo>
                  <a:cubicBezTo>
                    <a:pt x="1889" y="1415"/>
                    <a:pt x="1896" y="1415"/>
                    <a:pt x="1896" y="1423"/>
                  </a:cubicBezTo>
                  <a:cubicBezTo>
                    <a:pt x="1904" y="1439"/>
                    <a:pt x="1912" y="1462"/>
                    <a:pt x="1880" y="1486"/>
                  </a:cubicBezTo>
                  <a:cubicBezTo>
                    <a:pt x="1880" y="1494"/>
                    <a:pt x="1880" y="1494"/>
                    <a:pt x="1880" y="1494"/>
                  </a:cubicBezTo>
                  <a:lnTo>
                    <a:pt x="1880" y="1494"/>
                  </a:lnTo>
                  <a:lnTo>
                    <a:pt x="1762" y="1367"/>
                  </a:lnTo>
                  <a:lnTo>
                    <a:pt x="1762" y="1367"/>
                  </a:lnTo>
                  <a:cubicBezTo>
                    <a:pt x="1770" y="1367"/>
                    <a:pt x="1778" y="1375"/>
                    <a:pt x="1786" y="1391"/>
                  </a:cubicBezTo>
                  <a:cubicBezTo>
                    <a:pt x="1802" y="1407"/>
                    <a:pt x="1849" y="1454"/>
                    <a:pt x="1880" y="1486"/>
                  </a:cubicBezTo>
                  <a:cubicBezTo>
                    <a:pt x="1896" y="1462"/>
                    <a:pt x="1904" y="1446"/>
                    <a:pt x="1896" y="1431"/>
                  </a:cubicBezTo>
                  <a:cubicBezTo>
                    <a:pt x="1889" y="1423"/>
                    <a:pt x="1889" y="1415"/>
                    <a:pt x="1880" y="1415"/>
                  </a:cubicBezTo>
                  <a:cubicBezTo>
                    <a:pt x="1873" y="1407"/>
                    <a:pt x="1873" y="1407"/>
                    <a:pt x="1873" y="1399"/>
                  </a:cubicBezTo>
                  <a:cubicBezTo>
                    <a:pt x="1873" y="1391"/>
                    <a:pt x="1873" y="1391"/>
                    <a:pt x="1880" y="1383"/>
                  </a:cubicBezTo>
                  <a:cubicBezTo>
                    <a:pt x="1889" y="1383"/>
                    <a:pt x="1896" y="1375"/>
                    <a:pt x="1904" y="1375"/>
                  </a:cubicBezTo>
                  <a:cubicBezTo>
                    <a:pt x="1944" y="1360"/>
                    <a:pt x="1991" y="1344"/>
                    <a:pt x="1991" y="1312"/>
                  </a:cubicBezTo>
                  <a:cubicBezTo>
                    <a:pt x="1991" y="1296"/>
                    <a:pt x="1991" y="1288"/>
                    <a:pt x="1983" y="1280"/>
                  </a:cubicBezTo>
                  <a:cubicBezTo>
                    <a:pt x="1983" y="1265"/>
                    <a:pt x="1983" y="1257"/>
                    <a:pt x="1999" y="1241"/>
                  </a:cubicBezTo>
                  <a:cubicBezTo>
                    <a:pt x="2015" y="1233"/>
                    <a:pt x="2039" y="1170"/>
                    <a:pt x="2031" y="1146"/>
                  </a:cubicBezTo>
                  <a:cubicBezTo>
                    <a:pt x="2031" y="1130"/>
                    <a:pt x="2023" y="1122"/>
                    <a:pt x="2007" y="1114"/>
                  </a:cubicBezTo>
                  <a:cubicBezTo>
                    <a:pt x="1999" y="1107"/>
                    <a:pt x="1983" y="1099"/>
                    <a:pt x="1983" y="1083"/>
                  </a:cubicBezTo>
                  <a:cubicBezTo>
                    <a:pt x="1983" y="1075"/>
                    <a:pt x="1983" y="1059"/>
                    <a:pt x="1976" y="1051"/>
                  </a:cubicBezTo>
                  <a:cubicBezTo>
                    <a:pt x="1976" y="1027"/>
                    <a:pt x="1967" y="1012"/>
                    <a:pt x="1976" y="996"/>
                  </a:cubicBezTo>
                  <a:cubicBezTo>
                    <a:pt x="1976" y="988"/>
                    <a:pt x="1983" y="988"/>
                    <a:pt x="1991" y="988"/>
                  </a:cubicBezTo>
                  <a:cubicBezTo>
                    <a:pt x="1999" y="980"/>
                    <a:pt x="2007" y="980"/>
                    <a:pt x="2023" y="980"/>
                  </a:cubicBezTo>
                  <a:cubicBezTo>
                    <a:pt x="2031" y="980"/>
                    <a:pt x="2039" y="980"/>
                    <a:pt x="2047" y="988"/>
                  </a:cubicBezTo>
                  <a:cubicBezTo>
                    <a:pt x="2054" y="988"/>
                    <a:pt x="2062" y="988"/>
                    <a:pt x="2062" y="988"/>
                  </a:cubicBezTo>
                  <a:cubicBezTo>
                    <a:pt x="2086" y="988"/>
                    <a:pt x="2094" y="980"/>
                    <a:pt x="2102" y="972"/>
                  </a:cubicBezTo>
                  <a:cubicBezTo>
                    <a:pt x="2118" y="956"/>
                    <a:pt x="2134" y="949"/>
                    <a:pt x="2149" y="949"/>
                  </a:cubicBezTo>
                  <a:cubicBezTo>
                    <a:pt x="2157" y="940"/>
                    <a:pt x="2165" y="940"/>
                    <a:pt x="2173" y="933"/>
                  </a:cubicBezTo>
                  <a:cubicBezTo>
                    <a:pt x="2181" y="933"/>
                    <a:pt x="2189" y="925"/>
                    <a:pt x="2189" y="925"/>
                  </a:cubicBezTo>
                  <a:cubicBezTo>
                    <a:pt x="2213" y="917"/>
                    <a:pt x="2229" y="909"/>
                    <a:pt x="2229" y="869"/>
                  </a:cubicBezTo>
                  <a:cubicBezTo>
                    <a:pt x="2229" y="830"/>
                    <a:pt x="2244" y="822"/>
                    <a:pt x="2260" y="806"/>
                  </a:cubicBezTo>
                  <a:cubicBezTo>
                    <a:pt x="2268" y="798"/>
                    <a:pt x="2276" y="790"/>
                    <a:pt x="2284" y="782"/>
                  </a:cubicBezTo>
                  <a:cubicBezTo>
                    <a:pt x="2300" y="743"/>
                    <a:pt x="2292" y="664"/>
                    <a:pt x="2276" y="648"/>
                  </a:cubicBezTo>
                  <a:cubicBezTo>
                    <a:pt x="2268" y="648"/>
                    <a:pt x="2260" y="640"/>
                    <a:pt x="2252" y="640"/>
                  </a:cubicBezTo>
                  <a:cubicBezTo>
                    <a:pt x="2229" y="624"/>
                    <a:pt x="2197" y="609"/>
                    <a:pt x="2197" y="585"/>
                  </a:cubicBezTo>
                  <a:cubicBezTo>
                    <a:pt x="2197" y="569"/>
                    <a:pt x="2165" y="537"/>
                    <a:pt x="2142" y="514"/>
                  </a:cubicBezTo>
                  <a:cubicBezTo>
                    <a:pt x="2126" y="498"/>
                    <a:pt x="2110" y="490"/>
                    <a:pt x="2110" y="482"/>
                  </a:cubicBezTo>
                  <a:cubicBezTo>
                    <a:pt x="2102" y="474"/>
                    <a:pt x="2102" y="474"/>
                    <a:pt x="2102" y="474"/>
                  </a:cubicBezTo>
                  <a:cubicBezTo>
                    <a:pt x="2094" y="450"/>
                    <a:pt x="2086" y="387"/>
                    <a:pt x="1983" y="387"/>
                  </a:cubicBezTo>
                  <a:cubicBezTo>
                    <a:pt x="1944" y="387"/>
                    <a:pt x="1928" y="387"/>
                    <a:pt x="1920" y="371"/>
                  </a:cubicBezTo>
                  <a:cubicBezTo>
                    <a:pt x="1912" y="363"/>
                    <a:pt x="1920" y="356"/>
                    <a:pt x="1928" y="348"/>
                  </a:cubicBezTo>
                  <a:cubicBezTo>
                    <a:pt x="1936" y="340"/>
                    <a:pt x="1944" y="324"/>
                    <a:pt x="1944" y="308"/>
                  </a:cubicBezTo>
                  <a:cubicBezTo>
                    <a:pt x="1936" y="300"/>
                    <a:pt x="1936" y="300"/>
                    <a:pt x="1920" y="292"/>
                  </a:cubicBezTo>
                  <a:cubicBezTo>
                    <a:pt x="1904" y="292"/>
                    <a:pt x="1896" y="284"/>
                    <a:pt x="1904" y="245"/>
                  </a:cubicBezTo>
                  <a:cubicBezTo>
                    <a:pt x="1904" y="221"/>
                    <a:pt x="1904" y="205"/>
                    <a:pt x="1904" y="190"/>
                  </a:cubicBezTo>
                  <a:cubicBezTo>
                    <a:pt x="1912" y="174"/>
                    <a:pt x="1912" y="166"/>
                    <a:pt x="1920" y="126"/>
                  </a:cubicBezTo>
                  <a:cubicBezTo>
                    <a:pt x="1936" y="95"/>
                    <a:pt x="1920" y="95"/>
                    <a:pt x="1912" y="87"/>
                  </a:cubicBezTo>
                  <a:cubicBezTo>
                    <a:pt x="1904" y="79"/>
                    <a:pt x="1889" y="71"/>
                    <a:pt x="1889" y="55"/>
                  </a:cubicBezTo>
                  <a:cubicBezTo>
                    <a:pt x="1889" y="39"/>
                    <a:pt x="1880" y="32"/>
                    <a:pt x="1873" y="8"/>
                  </a:cubicBezTo>
                  <a:cubicBezTo>
                    <a:pt x="1865" y="8"/>
                    <a:pt x="1865" y="8"/>
                    <a:pt x="1865" y="8"/>
                  </a:cubicBezTo>
                  <a:cubicBezTo>
                    <a:pt x="1446" y="55"/>
                    <a:pt x="742" y="63"/>
                    <a:pt x="363" y="63"/>
                  </a:cubicBezTo>
                  <a:cubicBezTo>
                    <a:pt x="189" y="63"/>
                    <a:pt x="78" y="55"/>
                    <a:pt x="78" y="55"/>
                  </a:cubicBezTo>
                  <a:cubicBezTo>
                    <a:pt x="70" y="55"/>
                    <a:pt x="70" y="55"/>
                    <a:pt x="70" y="55"/>
                  </a:cubicBezTo>
                  <a:lnTo>
                    <a:pt x="70" y="55"/>
                  </a:lnTo>
                  <a:cubicBezTo>
                    <a:pt x="62" y="55"/>
                    <a:pt x="54" y="63"/>
                    <a:pt x="47" y="71"/>
                  </a:cubicBezTo>
                  <a:cubicBezTo>
                    <a:pt x="39" y="87"/>
                    <a:pt x="39" y="95"/>
                    <a:pt x="47" y="110"/>
                  </a:cubicBezTo>
                  <a:cubicBezTo>
                    <a:pt x="54" y="126"/>
                    <a:pt x="54" y="142"/>
                    <a:pt x="39" y="158"/>
                  </a:cubicBezTo>
                  <a:cubicBezTo>
                    <a:pt x="31" y="158"/>
                    <a:pt x="31" y="166"/>
                    <a:pt x="31" y="166"/>
                  </a:cubicBezTo>
                  <a:cubicBezTo>
                    <a:pt x="31" y="174"/>
                    <a:pt x="39" y="182"/>
                    <a:pt x="54" y="190"/>
                  </a:cubicBezTo>
                  <a:cubicBezTo>
                    <a:pt x="54" y="190"/>
                    <a:pt x="54" y="197"/>
                    <a:pt x="62" y="197"/>
                  </a:cubicBezTo>
                  <a:lnTo>
                    <a:pt x="62" y="197"/>
                  </a:lnTo>
                  <a:cubicBezTo>
                    <a:pt x="78" y="213"/>
                    <a:pt x="94" y="213"/>
                    <a:pt x="94" y="229"/>
                  </a:cubicBezTo>
                  <a:cubicBezTo>
                    <a:pt x="94" y="237"/>
                    <a:pt x="94" y="237"/>
                    <a:pt x="86" y="245"/>
                  </a:cubicBezTo>
                  <a:cubicBezTo>
                    <a:pt x="78" y="261"/>
                    <a:pt x="78" y="261"/>
                    <a:pt x="78" y="276"/>
                  </a:cubicBezTo>
                  <a:cubicBezTo>
                    <a:pt x="78" y="284"/>
                    <a:pt x="78" y="292"/>
                    <a:pt x="78" y="316"/>
                  </a:cubicBezTo>
                  <a:cubicBezTo>
                    <a:pt x="70" y="348"/>
                    <a:pt x="54" y="356"/>
                    <a:pt x="47" y="363"/>
                  </a:cubicBezTo>
                  <a:cubicBezTo>
                    <a:pt x="31" y="371"/>
                    <a:pt x="23" y="379"/>
                    <a:pt x="16" y="403"/>
                  </a:cubicBezTo>
                  <a:cubicBezTo>
                    <a:pt x="8" y="419"/>
                    <a:pt x="16" y="427"/>
                    <a:pt x="31" y="434"/>
                  </a:cubicBezTo>
                  <a:cubicBezTo>
                    <a:pt x="39" y="443"/>
                    <a:pt x="54" y="450"/>
                    <a:pt x="70" y="474"/>
                  </a:cubicBezTo>
                  <a:cubicBezTo>
                    <a:pt x="86" y="514"/>
                    <a:pt x="94" y="537"/>
                    <a:pt x="102" y="561"/>
                  </a:cubicBezTo>
                  <a:cubicBezTo>
                    <a:pt x="102" y="569"/>
                    <a:pt x="110" y="577"/>
                    <a:pt x="110" y="585"/>
                  </a:cubicBezTo>
                  <a:cubicBezTo>
                    <a:pt x="118" y="593"/>
                    <a:pt x="118" y="601"/>
                    <a:pt x="118" y="616"/>
                  </a:cubicBezTo>
                  <a:cubicBezTo>
                    <a:pt x="118" y="624"/>
                    <a:pt x="118" y="640"/>
                    <a:pt x="126" y="664"/>
                  </a:cubicBezTo>
                  <a:cubicBezTo>
                    <a:pt x="133" y="672"/>
                    <a:pt x="133" y="680"/>
                    <a:pt x="141" y="687"/>
                  </a:cubicBezTo>
                  <a:cubicBezTo>
                    <a:pt x="141" y="703"/>
                    <a:pt x="149" y="711"/>
                    <a:pt x="157" y="727"/>
                  </a:cubicBezTo>
                  <a:cubicBezTo>
                    <a:pt x="165" y="743"/>
                    <a:pt x="173" y="759"/>
                    <a:pt x="173" y="767"/>
                  </a:cubicBezTo>
                  <a:cubicBezTo>
                    <a:pt x="181" y="782"/>
                    <a:pt x="181" y="798"/>
                    <a:pt x="197" y="822"/>
                  </a:cubicBezTo>
                  <a:cubicBezTo>
                    <a:pt x="220" y="846"/>
                    <a:pt x="213" y="917"/>
                    <a:pt x="213" y="956"/>
                  </a:cubicBezTo>
                  <a:cubicBezTo>
                    <a:pt x="213" y="964"/>
                    <a:pt x="213" y="964"/>
                    <a:pt x="213" y="972"/>
                  </a:cubicBezTo>
                  <a:cubicBezTo>
                    <a:pt x="213" y="980"/>
                    <a:pt x="213" y="988"/>
                    <a:pt x="220" y="988"/>
                  </a:cubicBezTo>
                  <a:lnTo>
                    <a:pt x="228" y="980"/>
                  </a:lnTo>
                  <a:lnTo>
                    <a:pt x="236" y="980"/>
                  </a:lnTo>
                  <a:cubicBezTo>
                    <a:pt x="252" y="980"/>
                    <a:pt x="268" y="1012"/>
                    <a:pt x="268" y="1012"/>
                  </a:cubicBezTo>
                  <a:lnTo>
                    <a:pt x="268" y="1012"/>
                  </a:lnTo>
                  <a:cubicBezTo>
                    <a:pt x="268" y="1012"/>
                    <a:pt x="268" y="1035"/>
                    <a:pt x="268" y="1051"/>
                  </a:cubicBezTo>
                  <a:cubicBezTo>
                    <a:pt x="260" y="1059"/>
                    <a:pt x="268" y="1059"/>
                    <a:pt x="276" y="1067"/>
                  </a:cubicBezTo>
                  <a:cubicBezTo>
                    <a:pt x="284" y="1067"/>
                    <a:pt x="292" y="1075"/>
                    <a:pt x="292" y="1083"/>
                  </a:cubicBezTo>
                  <a:cubicBezTo>
                    <a:pt x="284" y="1107"/>
                    <a:pt x="284" y="1122"/>
                    <a:pt x="292" y="1130"/>
                  </a:cubicBezTo>
                  <a:cubicBezTo>
                    <a:pt x="307" y="1138"/>
                    <a:pt x="307" y="1170"/>
                    <a:pt x="292" y="1193"/>
                  </a:cubicBezTo>
                  <a:cubicBezTo>
                    <a:pt x="284" y="1217"/>
                    <a:pt x="284" y="1217"/>
                    <a:pt x="300" y="1233"/>
                  </a:cubicBezTo>
                  <a:cubicBezTo>
                    <a:pt x="307" y="1241"/>
                    <a:pt x="307" y="1241"/>
                    <a:pt x="315" y="1249"/>
                  </a:cubicBezTo>
                  <a:cubicBezTo>
                    <a:pt x="331" y="1273"/>
                    <a:pt x="315" y="1320"/>
                    <a:pt x="307" y="1351"/>
                  </a:cubicBezTo>
                  <a:cubicBezTo>
                    <a:pt x="300" y="1367"/>
                    <a:pt x="300" y="1383"/>
                    <a:pt x="300" y="1391"/>
                  </a:cubicBezTo>
                  <a:cubicBezTo>
                    <a:pt x="300" y="1399"/>
                    <a:pt x="300" y="1399"/>
                    <a:pt x="300" y="1399"/>
                  </a:cubicBezTo>
                  <a:cubicBezTo>
                    <a:pt x="307" y="1399"/>
                    <a:pt x="307" y="1399"/>
                    <a:pt x="307" y="1399"/>
                  </a:cubicBezTo>
                  <a:cubicBezTo>
                    <a:pt x="315" y="1399"/>
                    <a:pt x="315" y="1399"/>
                    <a:pt x="323" y="1399"/>
                  </a:cubicBezTo>
                  <a:cubicBezTo>
                    <a:pt x="331" y="1399"/>
                    <a:pt x="339" y="1407"/>
                    <a:pt x="339" y="1423"/>
                  </a:cubicBezTo>
                  <a:cubicBezTo>
                    <a:pt x="339" y="1431"/>
                    <a:pt x="339" y="1431"/>
                    <a:pt x="339" y="1439"/>
                  </a:cubicBezTo>
                  <a:cubicBezTo>
                    <a:pt x="466" y="1439"/>
                    <a:pt x="1430" y="1423"/>
                    <a:pt x="1754" y="1367"/>
                  </a:cubicBezTo>
                  <a:lnTo>
                    <a:pt x="1762" y="1367"/>
                  </a:lnTo>
                  <a:lnTo>
                    <a:pt x="1880" y="1494"/>
                  </a:lnTo>
                </a:path>
              </a:pathLst>
            </a:custGeom>
            <a:solidFill>
              <a:schemeClr val="accent6"/>
            </a:solidFill>
            <a:ln>
              <a:solidFill>
                <a:schemeClr val="bg2"/>
              </a:solidFill>
            </a:ln>
            <a:effectLst/>
          </p:spPr>
          <p:txBody>
            <a:bodyPr wrap="none" anchor="ctr"/>
            <a:lstStyle/>
            <a:p>
              <a:endParaRPr lang="en-US"/>
            </a:p>
          </p:txBody>
        </p:sp>
        <p:sp>
          <p:nvSpPr>
            <p:cNvPr id="93" name="Freeform 512"/>
            <p:cNvSpPr>
              <a:spLocks noChangeArrowheads="1"/>
            </p:cNvSpPr>
            <p:nvPr/>
          </p:nvSpPr>
          <p:spPr bwMode="auto">
            <a:xfrm>
              <a:off x="12659013" y="6755138"/>
              <a:ext cx="985706" cy="902209"/>
            </a:xfrm>
            <a:custGeom>
              <a:avLst/>
              <a:gdLst>
                <a:gd name="T0" fmla="*/ 1644 w 1874"/>
                <a:gd name="T1" fmla="*/ 198 h 1717"/>
                <a:gd name="T2" fmla="*/ 1644 w 1874"/>
                <a:gd name="T3" fmla="*/ 198 h 1717"/>
                <a:gd name="T4" fmla="*/ 1715 w 1874"/>
                <a:gd name="T5" fmla="*/ 79 h 1717"/>
                <a:gd name="T6" fmla="*/ 1644 w 1874"/>
                <a:gd name="T7" fmla="*/ 0 h 1717"/>
                <a:gd name="T8" fmla="*/ 0 w 1874"/>
                <a:gd name="T9" fmla="*/ 79 h 1717"/>
                <a:gd name="T10" fmla="*/ 79 w 1874"/>
                <a:gd name="T11" fmla="*/ 514 h 1717"/>
                <a:gd name="T12" fmla="*/ 87 w 1874"/>
                <a:gd name="T13" fmla="*/ 1399 h 1717"/>
                <a:gd name="T14" fmla="*/ 94 w 1874"/>
                <a:gd name="T15" fmla="*/ 1399 h 1717"/>
                <a:gd name="T16" fmla="*/ 134 w 1874"/>
                <a:gd name="T17" fmla="*/ 1463 h 1717"/>
                <a:gd name="T18" fmla="*/ 166 w 1874"/>
                <a:gd name="T19" fmla="*/ 1431 h 1717"/>
                <a:gd name="T20" fmla="*/ 229 w 1874"/>
                <a:gd name="T21" fmla="*/ 1439 h 1717"/>
                <a:gd name="T22" fmla="*/ 269 w 1874"/>
                <a:gd name="T23" fmla="*/ 1463 h 1717"/>
                <a:gd name="T24" fmla="*/ 269 w 1874"/>
                <a:gd name="T25" fmla="*/ 1716 h 1717"/>
                <a:gd name="T26" fmla="*/ 1407 w 1874"/>
                <a:gd name="T27" fmla="*/ 1684 h 1717"/>
                <a:gd name="T28" fmla="*/ 1407 w 1874"/>
                <a:gd name="T29" fmla="*/ 1668 h 1717"/>
                <a:gd name="T30" fmla="*/ 1407 w 1874"/>
                <a:gd name="T31" fmla="*/ 1613 h 1717"/>
                <a:gd name="T32" fmla="*/ 1415 w 1874"/>
                <a:gd name="T33" fmla="*/ 1557 h 1717"/>
                <a:gd name="T34" fmla="*/ 1391 w 1874"/>
                <a:gd name="T35" fmla="*/ 1494 h 1717"/>
                <a:gd name="T36" fmla="*/ 1375 w 1874"/>
                <a:gd name="T37" fmla="*/ 1431 h 1717"/>
                <a:gd name="T38" fmla="*/ 1375 w 1874"/>
                <a:gd name="T39" fmla="*/ 1360 h 1717"/>
                <a:gd name="T40" fmla="*/ 1399 w 1874"/>
                <a:gd name="T41" fmla="*/ 1297 h 1717"/>
                <a:gd name="T42" fmla="*/ 1399 w 1874"/>
                <a:gd name="T43" fmla="*/ 1218 h 1717"/>
                <a:gd name="T44" fmla="*/ 1439 w 1874"/>
                <a:gd name="T45" fmla="*/ 1186 h 1717"/>
                <a:gd name="T46" fmla="*/ 1462 w 1874"/>
                <a:gd name="T47" fmla="*/ 1154 h 1717"/>
                <a:gd name="T48" fmla="*/ 1462 w 1874"/>
                <a:gd name="T49" fmla="*/ 1123 h 1717"/>
                <a:gd name="T50" fmla="*/ 1462 w 1874"/>
                <a:gd name="T51" fmla="*/ 1083 h 1717"/>
                <a:gd name="T52" fmla="*/ 1533 w 1874"/>
                <a:gd name="T53" fmla="*/ 1020 h 1717"/>
                <a:gd name="T54" fmla="*/ 1573 w 1874"/>
                <a:gd name="T55" fmla="*/ 973 h 1717"/>
                <a:gd name="T56" fmla="*/ 1589 w 1874"/>
                <a:gd name="T57" fmla="*/ 901 h 1717"/>
                <a:gd name="T58" fmla="*/ 1612 w 1874"/>
                <a:gd name="T59" fmla="*/ 799 h 1717"/>
                <a:gd name="T60" fmla="*/ 1660 w 1874"/>
                <a:gd name="T61" fmla="*/ 767 h 1717"/>
                <a:gd name="T62" fmla="*/ 1676 w 1874"/>
                <a:gd name="T63" fmla="*/ 735 h 1717"/>
                <a:gd name="T64" fmla="*/ 1699 w 1874"/>
                <a:gd name="T65" fmla="*/ 688 h 1717"/>
                <a:gd name="T66" fmla="*/ 1739 w 1874"/>
                <a:gd name="T67" fmla="*/ 640 h 1717"/>
                <a:gd name="T68" fmla="*/ 1778 w 1874"/>
                <a:gd name="T69" fmla="*/ 585 h 1717"/>
                <a:gd name="T70" fmla="*/ 1723 w 1874"/>
                <a:gd name="T71" fmla="*/ 530 h 1717"/>
                <a:gd name="T72" fmla="*/ 1747 w 1874"/>
                <a:gd name="T73" fmla="*/ 474 h 1717"/>
                <a:gd name="T74" fmla="*/ 1778 w 1874"/>
                <a:gd name="T75" fmla="*/ 419 h 1717"/>
                <a:gd name="T76" fmla="*/ 1802 w 1874"/>
                <a:gd name="T77" fmla="*/ 396 h 1717"/>
                <a:gd name="T78" fmla="*/ 1810 w 1874"/>
                <a:gd name="T79" fmla="*/ 340 h 1717"/>
                <a:gd name="T80" fmla="*/ 1873 w 1874"/>
                <a:gd name="T81" fmla="*/ 229 h 1717"/>
                <a:gd name="T82" fmla="*/ 1676 w 1874"/>
                <a:gd name="T83" fmla="*/ 245 h 1717"/>
                <a:gd name="T84" fmla="*/ 1644 w 1874"/>
                <a:gd name="T85" fmla="*/ 198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4" h="1717">
                  <a:moveTo>
                    <a:pt x="1644" y="198"/>
                  </a:moveTo>
                  <a:lnTo>
                    <a:pt x="1644" y="198"/>
                  </a:lnTo>
                  <a:cubicBezTo>
                    <a:pt x="1668" y="166"/>
                    <a:pt x="1699" y="150"/>
                    <a:pt x="1715" y="79"/>
                  </a:cubicBezTo>
                  <a:cubicBezTo>
                    <a:pt x="1739" y="16"/>
                    <a:pt x="1644" y="0"/>
                    <a:pt x="1644" y="0"/>
                  </a:cubicBezTo>
                  <a:cubicBezTo>
                    <a:pt x="1383" y="32"/>
                    <a:pt x="213" y="71"/>
                    <a:pt x="0" y="79"/>
                  </a:cubicBezTo>
                  <a:cubicBezTo>
                    <a:pt x="16" y="198"/>
                    <a:pt x="39" y="348"/>
                    <a:pt x="79" y="514"/>
                  </a:cubicBezTo>
                  <a:cubicBezTo>
                    <a:pt x="87" y="1399"/>
                    <a:pt x="87" y="1399"/>
                    <a:pt x="87" y="1399"/>
                  </a:cubicBezTo>
                  <a:cubicBezTo>
                    <a:pt x="87" y="1399"/>
                    <a:pt x="87" y="1399"/>
                    <a:pt x="94" y="1399"/>
                  </a:cubicBezTo>
                  <a:cubicBezTo>
                    <a:pt x="126" y="1407"/>
                    <a:pt x="110" y="1447"/>
                    <a:pt x="134" y="1463"/>
                  </a:cubicBezTo>
                  <a:cubicBezTo>
                    <a:pt x="158" y="1486"/>
                    <a:pt x="150" y="1439"/>
                    <a:pt x="166" y="1431"/>
                  </a:cubicBezTo>
                  <a:cubicBezTo>
                    <a:pt x="174" y="1431"/>
                    <a:pt x="197" y="1439"/>
                    <a:pt x="229" y="1439"/>
                  </a:cubicBezTo>
                  <a:cubicBezTo>
                    <a:pt x="253" y="1439"/>
                    <a:pt x="269" y="1463"/>
                    <a:pt x="269" y="1463"/>
                  </a:cubicBezTo>
                  <a:cubicBezTo>
                    <a:pt x="269" y="1716"/>
                    <a:pt x="269" y="1716"/>
                    <a:pt x="269" y="1716"/>
                  </a:cubicBezTo>
                  <a:cubicBezTo>
                    <a:pt x="1407" y="1684"/>
                    <a:pt x="1407" y="1684"/>
                    <a:pt x="1407" y="1684"/>
                  </a:cubicBezTo>
                  <a:cubicBezTo>
                    <a:pt x="1407" y="1676"/>
                    <a:pt x="1407" y="1676"/>
                    <a:pt x="1407" y="1668"/>
                  </a:cubicBezTo>
                  <a:cubicBezTo>
                    <a:pt x="1391" y="1621"/>
                    <a:pt x="1423" y="1637"/>
                    <a:pt x="1407" y="1613"/>
                  </a:cubicBezTo>
                  <a:cubicBezTo>
                    <a:pt x="1399" y="1597"/>
                    <a:pt x="1407" y="1581"/>
                    <a:pt x="1415" y="1557"/>
                  </a:cubicBezTo>
                  <a:cubicBezTo>
                    <a:pt x="1423" y="1534"/>
                    <a:pt x="1415" y="1526"/>
                    <a:pt x="1391" y="1494"/>
                  </a:cubicBezTo>
                  <a:cubicBezTo>
                    <a:pt x="1367" y="1471"/>
                    <a:pt x="1359" y="1447"/>
                    <a:pt x="1375" y="1431"/>
                  </a:cubicBezTo>
                  <a:cubicBezTo>
                    <a:pt x="1391" y="1415"/>
                    <a:pt x="1375" y="1384"/>
                    <a:pt x="1375" y="1360"/>
                  </a:cubicBezTo>
                  <a:cubicBezTo>
                    <a:pt x="1375" y="1344"/>
                    <a:pt x="1375" y="1313"/>
                    <a:pt x="1399" y="1297"/>
                  </a:cubicBezTo>
                  <a:cubicBezTo>
                    <a:pt x="1430" y="1289"/>
                    <a:pt x="1407" y="1249"/>
                    <a:pt x="1399" y="1218"/>
                  </a:cubicBezTo>
                  <a:cubicBezTo>
                    <a:pt x="1399" y="1186"/>
                    <a:pt x="1415" y="1186"/>
                    <a:pt x="1439" y="1186"/>
                  </a:cubicBezTo>
                  <a:cubicBezTo>
                    <a:pt x="1462" y="1186"/>
                    <a:pt x="1470" y="1170"/>
                    <a:pt x="1462" y="1154"/>
                  </a:cubicBezTo>
                  <a:cubicBezTo>
                    <a:pt x="1454" y="1146"/>
                    <a:pt x="1454" y="1139"/>
                    <a:pt x="1462" y="1123"/>
                  </a:cubicBezTo>
                  <a:cubicBezTo>
                    <a:pt x="1478" y="1115"/>
                    <a:pt x="1470" y="1107"/>
                    <a:pt x="1462" y="1083"/>
                  </a:cubicBezTo>
                  <a:cubicBezTo>
                    <a:pt x="1462" y="1051"/>
                    <a:pt x="1502" y="1028"/>
                    <a:pt x="1533" y="1020"/>
                  </a:cubicBezTo>
                  <a:cubicBezTo>
                    <a:pt x="1565" y="1012"/>
                    <a:pt x="1573" y="996"/>
                    <a:pt x="1573" y="973"/>
                  </a:cubicBezTo>
                  <a:cubicBezTo>
                    <a:pt x="1573" y="941"/>
                    <a:pt x="1573" y="917"/>
                    <a:pt x="1589" y="901"/>
                  </a:cubicBezTo>
                  <a:cubicBezTo>
                    <a:pt x="1604" y="886"/>
                    <a:pt x="1612" y="830"/>
                    <a:pt x="1612" y="799"/>
                  </a:cubicBezTo>
                  <a:cubicBezTo>
                    <a:pt x="1620" y="767"/>
                    <a:pt x="1644" y="767"/>
                    <a:pt x="1660" y="767"/>
                  </a:cubicBezTo>
                  <a:cubicBezTo>
                    <a:pt x="1676" y="759"/>
                    <a:pt x="1676" y="767"/>
                    <a:pt x="1676" y="735"/>
                  </a:cubicBezTo>
                  <a:cubicBezTo>
                    <a:pt x="1676" y="696"/>
                    <a:pt x="1699" y="688"/>
                    <a:pt x="1699" y="688"/>
                  </a:cubicBezTo>
                  <a:cubicBezTo>
                    <a:pt x="1699" y="688"/>
                    <a:pt x="1707" y="656"/>
                    <a:pt x="1739" y="640"/>
                  </a:cubicBezTo>
                  <a:cubicBezTo>
                    <a:pt x="1763" y="625"/>
                    <a:pt x="1786" y="633"/>
                    <a:pt x="1778" y="585"/>
                  </a:cubicBezTo>
                  <a:cubicBezTo>
                    <a:pt x="1763" y="538"/>
                    <a:pt x="1723" y="554"/>
                    <a:pt x="1723" y="530"/>
                  </a:cubicBezTo>
                  <a:cubicBezTo>
                    <a:pt x="1723" y="506"/>
                    <a:pt x="1715" y="490"/>
                    <a:pt x="1747" y="474"/>
                  </a:cubicBezTo>
                  <a:cubicBezTo>
                    <a:pt x="1770" y="467"/>
                    <a:pt x="1770" y="443"/>
                    <a:pt x="1778" y="419"/>
                  </a:cubicBezTo>
                  <a:cubicBezTo>
                    <a:pt x="1778" y="396"/>
                    <a:pt x="1786" y="411"/>
                    <a:pt x="1802" y="396"/>
                  </a:cubicBezTo>
                  <a:cubicBezTo>
                    <a:pt x="1818" y="380"/>
                    <a:pt x="1778" y="348"/>
                    <a:pt x="1810" y="340"/>
                  </a:cubicBezTo>
                  <a:cubicBezTo>
                    <a:pt x="1842" y="332"/>
                    <a:pt x="1873" y="261"/>
                    <a:pt x="1873" y="229"/>
                  </a:cubicBezTo>
                  <a:cubicBezTo>
                    <a:pt x="1810" y="229"/>
                    <a:pt x="1707" y="237"/>
                    <a:pt x="1676" y="245"/>
                  </a:cubicBezTo>
                  <a:cubicBezTo>
                    <a:pt x="1628" y="253"/>
                    <a:pt x="1628" y="229"/>
                    <a:pt x="1644" y="198"/>
                  </a:cubicBezTo>
                </a:path>
              </a:pathLst>
            </a:custGeom>
            <a:solidFill>
              <a:schemeClr val="accent6"/>
            </a:solidFill>
            <a:ln>
              <a:solidFill>
                <a:schemeClr val="bg2"/>
              </a:solidFill>
            </a:ln>
            <a:effectLst/>
          </p:spPr>
          <p:txBody>
            <a:bodyPr wrap="none" anchor="ctr"/>
            <a:lstStyle/>
            <a:p>
              <a:endParaRPr lang="en-US"/>
            </a:p>
          </p:txBody>
        </p:sp>
        <p:sp>
          <p:nvSpPr>
            <p:cNvPr id="94" name="Freeform 513"/>
            <p:cNvSpPr>
              <a:spLocks noChangeArrowheads="1"/>
            </p:cNvSpPr>
            <p:nvPr/>
          </p:nvSpPr>
          <p:spPr bwMode="auto">
            <a:xfrm>
              <a:off x="12659013" y="6750499"/>
              <a:ext cx="985706" cy="906848"/>
            </a:xfrm>
            <a:custGeom>
              <a:avLst/>
              <a:gdLst>
                <a:gd name="T0" fmla="*/ 260 w 1874"/>
                <a:gd name="T1" fmla="*/ 1471 h 1725"/>
                <a:gd name="T2" fmla="*/ 166 w 1874"/>
                <a:gd name="T3" fmla="*/ 1447 h 1725"/>
                <a:gd name="T4" fmla="*/ 126 w 1874"/>
                <a:gd name="T5" fmla="*/ 1479 h 1725"/>
                <a:gd name="T6" fmla="*/ 87 w 1874"/>
                <a:gd name="T7" fmla="*/ 1415 h 1725"/>
                <a:gd name="T8" fmla="*/ 79 w 1874"/>
                <a:gd name="T9" fmla="*/ 522 h 1725"/>
                <a:gd name="T10" fmla="*/ 0 w 1874"/>
                <a:gd name="T11" fmla="*/ 87 h 1725"/>
                <a:gd name="T12" fmla="*/ 1644 w 1874"/>
                <a:gd name="T13" fmla="*/ 0 h 1725"/>
                <a:gd name="T14" fmla="*/ 1668 w 1874"/>
                <a:gd name="T15" fmla="*/ 182 h 1725"/>
                <a:gd name="T16" fmla="*/ 1676 w 1874"/>
                <a:gd name="T17" fmla="*/ 245 h 1725"/>
                <a:gd name="T18" fmla="*/ 1873 w 1874"/>
                <a:gd name="T19" fmla="*/ 237 h 1725"/>
                <a:gd name="T20" fmla="*/ 1802 w 1874"/>
                <a:gd name="T21" fmla="*/ 372 h 1725"/>
                <a:gd name="T22" fmla="*/ 1778 w 1874"/>
                <a:gd name="T23" fmla="*/ 427 h 1725"/>
                <a:gd name="T24" fmla="*/ 1731 w 1874"/>
                <a:gd name="T25" fmla="*/ 522 h 1725"/>
                <a:gd name="T26" fmla="*/ 1778 w 1874"/>
                <a:gd name="T27" fmla="*/ 593 h 1725"/>
                <a:gd name="T28" fmla="*/ 1699 w 1874"/>
                <a:gd name="T29" fmla="*/ 696 h 1725"/>
                <a:gd name="T30" fmla="*/ 1683 w 1874"/>
                <a:gd name="T31" fmla="*/ 743 h 1725"/>
                <a:gd name="T32" fmla="*/ 1652 w 1874"/>
                <a:gd name="T33" fmla="*/ 775 h 1725"/>
                <a:gd name="T34" fmla="*/ 1589 w 1874"/>
                <a:gd name="T35" fmla="*/ 909 h 1725"/>
                <a:gd name="T36" fmla="*/ 1470 w 1874"/>
                <a:gd name="T37" fmla="*/ 1083 h 1725"/>
                <a:gd name="T38" fmla="*/ 1462 w 1874"/>
                <a:gd name="T39" fmla="*/ 1154 h 1725"/>
                <a:gd name="T40" fmla="*/ 1439 w 1874"/>
                <a:gd name="T41" fmla="*/ 1202 h 1725"/>
                <a:gd name="T42" fmla="*/ 1407 w 1874"/>
                <a:gd name="T43" fmla="*/ 1226 h 1725"/>
                <a:gd name="T44" fmla="*/ 1375 w 1874"/>
                <a:gd name="T45" fmla="*/ 1368 h 1725"/>
                <a:gd name="T46" fmla="*/ 1391 w 1874"/>
                <a:gd name="T47" fmla="*/ 1502 h 1725"/>
                <a:gd name="T48" fmla="*/ 1415 w 1874"/>
                <a:gd name="T49" fmla="*/ 1581 h 1725"/>
                <a:gd name="T50" fmla="*/ 1407 w 1874"/>
                <a:gd name="T51" fmla="*/ 1676 h 1725"/>
                <a:gd name="T52" fmla="*/ 1407 w 1874"/>
                <a:gd name="T53" fmla="*/ 1692 h 1725"/>
                <a:gd name="T54" fmla="*/ 166 w 1874"/>
                <a:gd name="T55" fmla="*/ 1439 h 1725"/>
                <a:gd name="T56" fmla="*/ 269 w 1874"/>
                <a:gd name="T57" fmla="*/ 1463 h 1725"/>
                <a:gd name="T58" fmla="*/ 276 w 1874"/>
                <a:gd name="T59" fmla="*/ 1716 h 1725"/>
                <a:gd name="T60" fmla="*/ 1407 w 1874"/>
                <a:gd name="T61" fmla="*/ 1637 h 1725"/>
                <a:gd name="T62" fmla="*/ 1415 w 1874"/>
                <a:gd name="T63" fmla="*/ 1565 h 1725"/>
                <a:gd name="T64" fmla="*/ 1375 w 1874"/>
                <a:gd name="T65" fmla="*/ 1439 h 1725"/>
                <a:gd name="T66" fmla="*/ 1399 w 1874"/>
                <a:gd name="T67" fmla="*/ 1305 h 1725"/>
                <a:gd name="T68" fmla="*/ 1399 w 1874"/>
                <a:gd name="T69" fmla="*/ 1202 h 1725"/>
                <a:gd name="T70" fmla="*/ 1462 w 1874"/>
                <a:gd name="T71" fmla="*/ 1178 h 1725"/>
                <a:gd name="T72" fmla="*/ 1462 w 1874"/>
                <a:gd name="T73" fmla="*/ 1131 h 1725"/>
                <a:gd name="T74" fmla="*/ 1533 w 1874"/>
                <a:gd name="T75" fmla="*/ 1028 h 1725"/>
                <a:gd name="T76" fmla="*/ 1612 w 1874"/>
                <a:gd name="T77" fmla="*/ 822 h 1725"/>
                <a:gd name="T78" fmla="*/ 1660 w 1874"/>
                <a:gd name="T79" fmla="*/ 767 h 1725"/>
                <a:gd name="T80" fmla="*/ 1699 w 1874"/>
                <a:gd name="T81" fmla="*/ 696 h 1725"/>
                <a:gd name="T82" fmla="*/ 1770 w 1874"/>
                <a:gd name="T83" fmla="*/ 593 h 1725"/>
                <a:gd name="T84" fmla="*/ 1723 w 1874"/>
                <a:gd name="T85" fmla="*/ 522 h 1725"/>
                <a:gd name="T86" fmla="*/ 1770 w 1874"/>
                <a:gd name="T87" fmla="*/ 427 h 1725"/>
                <a:gd name="T88" fmla="*/ 1794 w 1874"/>
                <a:gd name="T89" fmla="*/ 380 h 1725"/>
                <a:gd name="T90" fmla="*/ 1865 w 1874"/>
                <a:gd name="T91" fmla="*/ 237 h 1725"/>
                <a:gd name="T92" fmla="*/ 1644 w 1874"/>
                <a:gd name="T93" fmla="*/ 206 h 1725"/>
                <a:gd name="T94" fmla="*/ 1707 w 1874"/>
                <a:gd name="T95" fmla="*/ 48 h 1725"/>
                <a:gd name="T96" fmla="*/ 87 w 1874"/>
                <a:gd name="T97" fmla="*/ 522 h 1725"/>
                <a:gd name="T98" fmla="*/ 94 w 1874"/>
                <a:gd name="T99" fmla="*/ 1407 h 1725"/>
                <a:gd name="T100" fmla="*/ 142 w 1874"/>
                <a:gd name="T101" fmla="*/ 1471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74" h="1725">
                  <a:moveTo>
                    <a:pt x="269" y="1724"/>
                  </a:moveTo>
                  <a:lnTo>
                    <a:pt x="269" y="1724"/>
                  </a:lnTo>
                  <a:cubicBezTo>
                    <a:pt x="260" y="1471"/>
                    <a:pt x="260" y="1471"/>
                    <a:pt x="260" y="1471"/>
                  </a:cubicBezTo>
                  <a:cubicBezTo>
                    <a:pt x="260" y="1463"/>
                    <a:pt x="253" y="1447"/>
                    <a:pt x="229" y="1447"/>
                  </a:cubicBezTo>
                  <a:cubicBezTo>
                    <a:pt x="213" y="1447"/>
                    <a:pt x="197" y="1447"/>
                    <a:pt x="189" y="1447"/>
                  </a:cubicBezTo>
                  <a:cubicBezTo>
                    <a:pt x="174" y="1447"/>
                    <a:pt x="166" y="1447"/>
                    <a:pt x="166" y="1447"/>
                  </a:cubicBezTo>
                  <a:cubicBezTo>
                    <a:pt x="166" y="1447"/>
                    <a:pt x="158" y="1455"/>
                    <a:pt x="158" y="1463"/>
                  </a:cubicBezTo>
                  <a:cubicBezTo>
                    <a:pt x="158" y="1471"/>
                    <a:pt x="150" y="1479"/>
                    <a:pt x="142" y="1479"/>
                  </a:cubicBezTo>
                  <a:cubicBezTo>
                    <a:pt x="142" y="1479"/>
                    <a:pt x="134" y="1479"/>
                    <a:pt x="126" y="1479"/>
                  </a:cubicBezTo>
                  <a:cubicBezTo>
                    <a:pt x="118" y="1463"/>
                    <a:pt x="118" y="1455"/>
                    <a:pt x="110" y="1439"/>
                  </a:cubicBezTo>
                  <a:cubicBezTo>
                    <a:pt x="110" y="1423"/>
                    <a:pt x="110" y="1415"/>
                    <a:pt x="94" y="1415"/>
                  </a:cubicBezTo>
                  <a:cubicBezTo>
                    <a:pt x="87" y="1415"/>
                    <a:pt x="87" y="1415"/>
                    <a:pt x="87" y="1415"/>
                  </a:cubicBezTo>
                  <a:cubicBezTo>
                    <a:pt x="79" y="1415"/>
                    <a:pt x="79" y="1415"/>
                    <a:pt x="79" y="1415"/>
                  </a:cubicBezTo>
                  <a:cubicBezTo>
                    <a:pt x="79" y="1407"/>
                    <a:pt x="79" y="1407"/>
                    <a:pt x="79" y="1407"/>
                  </a:cubicBezTo>
                  <a:cubicBezTo>
                    <a:pt x="79" y="522"/>
                    <a:pt x="79" y="522"/>
                    <a:pt x="79" y="522"/>
                  </a:cubicBezTo>
                  <a:cubicBezTo>
                    <a:pt x="39" y="380"/>
                    <a:pt x="16" y="237"/>
                    <a:pt x="0" y="87"/>
                  </a:cubicBezTo>
                  <a:lnTo>
                    <a:pt x="0" y="87"/>
                  </a:lnTo>
                  <a:lnTo>
                    <a:pt x="0" y="87"/>
                  </a:lnTo>
                  <a:cubicBezTo>
                    <a:pt x="229" y="79"/>
                    <a:pt x="1391" y="40"/>
                    <a:pt x="1644" y="0"/>
                  </a:cubicBezTo>
                  <a:lnTo>
                    <a:pt x="1644" y="0"/>
                  </a:lnTo>
                  <a:lnTo>
                    <a:pt x="1644" y="0"/>
                  </a:lnTo>
                  <a:cubicBezTo>
                    <a:pt x="1644" y="0"/>
                    <a:pt x="1692" y="8"/>
                    <a:pt x="1715" y="40"/>
                  </a:cubicBezTo>
                  <a:cubicBezTo>
                    <a:pt x="1723" y="56"/>
                    <a:pt x="1723" y="71"/>
                    <a:pt x="1715" y="95"/>
                  </a:cubicBezTo>
                  <a:cubicBezTo>
                    <a:pt x="1707" y="142"/>
                    <a:pt x="1683" y="166"/>
                    <a:pt x="1668" y="182"/>
                  </a:cubicBezTo>
                  <a:cubicBezTo>
                    <a:pt x="1660" y="190"/>
                    <a:pt x="1652" y="198"/>
                    <a:pt x="1644" y="206"/>
                  </a:cubicBezTo>
                  <a:cubicBezTo>
                    <a:pt x="1636" y="222"/>
                    <a:pt x="1636" y="237"/>
                    <a:pt x="1636" y="245"/>
                  </a:cubicBezTo>
                  <a:cubicBezTo>
                    <a:pt x="1644" y="245"/>
                    <a:pt x="1652" y="253"/>
                    <a:pt x="1676" y="245"/>
                  </a:cubicBezTo>
                  <a:cubicBezTo>
                    <a:pt x="1715" y="245"/>
                    <a:pt x="1826" y="237"/>
                    <a:pt x="1873" y="229"/>
                  </a:cubicBezTo>
                  <a:lnTo>
                    <a:pt x="1873" y="229"/>
                  </a:lnTo>
                  <a:cubicBezTo>
                    <a:pt x="1873" y="237"/>
                    <a:pt x="1873" y="237"/>
                    <a:pt x="1873" y="237"/>
                  </a:cubicBezTo>
                  <a:cubicBezTo>
                    <a:pt x="1873" y="269"/>
                    <a:pt x="1842" y="340"/>
                    <a:pt x="1810" y="348"/>
                  </a:cubicBezTo>
                  <a:cubicBezTo>
                    <a:pt x="1810" y="356"/>
                    <a:pt x="1802" y="356"/>
                    <a:pt x="1802" y="356"/>
                  </a:cubicBezTo>
                  <a:cubicBezTo>
                    <a:pt x="1802" y="364"/>
                    <a:pt x="1802" y="372"/>
                    <a:pt x="1802" y="372"/>
                  </a:cubicBezTo>
                  <a:cubicBezTo>
                    <a:pt x="1810" y="388"/>
                    <a:pt x="1810" y="395"/>
                    <a:pt x="1802" y="404"/>
                  </a:cubicBezTo>
                  <a:cubicBezTo>
                    <a:pt x="1794" y="411"/>
                    <a:pt x="1794" y="411"/>
                    <a:pt x="1786" y="419"/>
                  </a:cubicBezTo>
                  <a:cubicBezTo>
                    <a:pt x="1786" y="419"/>
                    <a:pt x="1786" y="419"/>
                    <a:pt x="1778" y="427"/>
                  </a:cubicBezTo>
                  <a:cubicBezTo>
                    <a:pt x="1778" y="435"/>
                    <a:pt x="1778" y="435"/>
                    <a:pt x="1778" y="435"/>
                  </a:cubicBezTo>
                  <a:cubicBezTo>
                    <a:pt x="1778" y="459"/>
                    <a:pt x="1770" y="475"/>
                    <a:pt x="1747" y="490"/>
                  </a:cubicBezTo>
                  <a:cubicBezTo>
                    <a:pt x="1723" y="498"/>
                    <a:pt x="1723" y="506"/>
                    <a:pt x="1731" y="522"/>
                  </a:cubicBezTo>
                  <a:cubicBezTo>
                    <a:pt x="1731" y="530"/>
                    <a:pt x="1731" y="530"/>
                    <a:pt x="1731" y="538"/>
                  </a:cubicBezTo>
                  <a:cubicBezTo>
                    <a:pt x="1731" y="538"/>
                    <a:pt x="1731" y="546"/>
                    <a:pt x="1739" y="546"/>
                  </a:cubicBezTo>
                  <a:cubicBezTo>
                    <a:pt x="1755" y="554"/>
                    <a:pt x="1770" y="562"/>
                    <a:pt x="1778" y="593"/>
                  </a:cubicBezTo>
                  <a:cubicBezTo>
                    <a:pt x="1786" y="633"/>
                    <a:pt x="1778" y="633"/>
                    <a:pt x="1755" y="641"/>
                  </a:cubicBezTo>
                  <a:cubicBezTo>
                    <a:pt x="1755" y="641"/>
                    <a:pt x="1747" y="648"/>
                    <a:pt x="1739" y="648"/>
                  </a:cubicBezTo>
                  <a:cubicBezTo>
                    <a:pt x="1715" y="672"/>
                    <a:pt x="1699" y="696"/>
                    <a:pt x="1699" y="696"/>
                  </a:cubicBezTo>
                  <a:lnTo>
                    <a:pt x="1699" y="696"/>
                  </a:lnTo>
                  <a:lnTo>
                    <a:pt x="1699" y="696"/>
                  </a:lnTo>
                  <a:cubicBezTo>
                    <a:pt x="1699" y="696"/>
                    <a:pt x="1683" y="704"/>
                    <a:pt x="1683" y="743"/>
                  </a:cubicBezTo>
                  <a:cubicBezTo>
                    <a:pt x="1683" y="767"/>
                    <a:pt x="1683" y="775"/>
                    <a:pt x="1668" y="775"/>
                  </a:cubicBezTo>
                  <a:cubicBezTo>
                    <a:pt x="1660" y="775"/>
                    <a:pt x="1660" y="775"/>
                    <a:pt x="1660" y="775"/>
                  </a:cubicBezTo>
                  <a:lnTo>
                    <a:pt x="1652" y="775"/>
                  </a:lnTo>
                  <a:cubicBezTo>
                    <a:pt x="1636" y="775"/>
                    <a:pt x="1620" y="775"/>
                    <a:pt x="1620" y="807"/>
                  </a:cubicBezTo>
                  <a:cubicBezTo>
                    <a:pt x="1620" y="807"/>
                    <a:pt x="1620" y="815"/>
                    <a:pt x="1620" y="822"/>
                  </a:cubicBezTo>
                  <a:cubicBezTo>
                    <a:pt x="1612" y="854"/>
                    <a:pt x="1604" y="901"/>
                    <a:pt x="1589" y="909"/>
                  </a:cubicBezTo>
                  <a:cubicBezTo>
                    <a:pt x="1573" y="925"/>
                    <a:pt x="1573" y="949"/>
                    <a:pt x="1573" y="981"/>
                  </a:cubicBezTo>
                  <a:cubicBezTo>
                    <a:pt x="1573" y="1004"/>
                    <a:pt x="1565" y="1028"/>
                    <a:pt x="1533" y="1036"/>
                  </a:cubicBezTo>
                  <a:cubicBezTo>
                    <a:pt x="1510" y="1044"/>
                    <a:pt x="1462" y="1059"/>
                    <a:pt x="1470" y="1083"/>
                  </a:cubicBezTo>
                  <a:cubicBezTo>
                    <a:pt x="1470" y="1091"/>
                    <a:pt x="1470" y="1099"/>
                    <a:pt x="1470" y="1107"/>
                  </a:cubicBezTo>
                  <a:cubicBezTo>
                    <a:pt x="1478" y="1115"/>
                    <a:pt x="1478" y="1123"/>
                    <a:pt x="1470" y="1139"/>
                  </a:cubicBezTo>
                  <a:cubicBezTo>
                    <a:pt x="1462" y="1139"/>
                    <a:pt x="1462" y="1147"/>
                    <a:pt x="1462" y="1154"/>
                  </a:cubicBezTo>
                  <a:lnTo>
                    <a:pt x="1462" y="1162"/>
                  </a:lnTo>
                  <a:cubicBezTo>
                    <a:pt x="1470" y="1170"/>
                    <a:pt x="1470" y="1178"/>
                    <a:pt x="1470" y="1186"/>
                  </a:cubicBezTo>
                  <a:cubicBezTo>
                    <a:pt x="1462" y="1194"/>
                    <a:pt x="1454" y="1202"/>
                    <a:pt x="1439" y="1202"/>
                  </a:cubicBezTo>
                  <a:cubicBezTo>
                    <a:pt x="1430" y="1202"/>
                    <a:pt x="1430" y="1202"/>
                    <a:pt x="1430" y="1202"/>
                  </a:cubicBezTo>
                  <a:cubicBezTo>
                    <a:pt x="1423" y="1202"/>
                    <a:pt x="1415" y="1202"/>
                    <a:pt x="1407" y="1202"/>
                  </a:cubicBezTo>
                  <a:cubicBezTo>
                    <a:pt x="1407" y="1210"/>
                    <a:pt x="1399" y="1218"/>
                    <a:pt x="1407" y="1226"/>
                  </a:cubicBezTo>
                  <a:cubicBezTo>
                    <a:pt x="1407" y="1234"/>
                    <a:pt x="1407" y="1241"/>
                    <a:pt x="1415" y="1249"/>
                  </a:cubicBezTo>
                  <a:cubicBezTo>
                    <a:pt x="1423" y="1273"/>
                    <a:pt x="1423" y="1297"/>
                    <a:pt x="1407" y="1312"/>
                  </a:cubicBezTo>
                  <a:cubicBezTo>
                    <a:pt x="1383" y="1321"/>
                    <a:pt x="1375" y="1344"/>
                    <a:pt x="1375" y="1368"/>
                  </a:cubicBezTo>
                  <a:cubicBezTo>
                    <a:pt x="1375" y="1376"/>
                    <a:pt x="1375" y="1384"/>
                    <a:pt x="1383" y="1392"/>
                  </a:cubicBezTo>
                  <a:cubicBezTo>
                    <a:pt x="1383" y="1407"/>
                    <a:pt x="1391" y="1431"/>
                    <a:pt x="1375" y="1439"/>
                  </a:cubicBezTo>
                  <a:cubicBezTo>
                    <a:pt x="1359" y="1455"/>
                    <a:pt x="1375" y="1486"/>
                    <a:pt x="1391" y="1502"/>
                  </a:cubicBezTo>
                  <a:cubicBezTo>
                    <a:pt x="1399" y="1510"/>
                    <a:pt x="1399" y="1518"/>
                    <a:pt x="1407" y="1518"/>
                  </a:cubicBezTo>
                  <a:cubicBezTo>
                    <a:pt x="1423" y="1534"/>
                    <a:pt x="1430" y="1550"/>
                    <a:pt x="1423" y="1565"/>
                  </a:cubicBezTo>
                  <a:cubicBezTo>
                    <a:pt x="1423" y="1574"/>
                    <a:pt x="1415" y="1581"/>
                    <a:pt x="1415" y="1581"/>
                  </a:cubicBezTo>
                  <a:cubicBezTo>
                    <a:pt x="1407" y="1597"/>
                    <a:pt x="1407" y="1605"/>
                    <a:pt x="1415" y="1621"/>
                  </a:cubicBezTo>
                  <a:cubicBezTo>
                    <a:pt x="1415" y="1629"/>
                    <a:pt x="1415" y="1637"/>
                    <a:pt x="1415" y="1645"/>
                  </a:cubicBezTo>
                  <a:cubicBezTo>
                    <a:pt x="1407" y="1645"/>
                    <a:pt x="1399" y="1652"/>
                    <a:pt x="1407" y="1676"/>
                  </a:cubicBezTo>
                  <a:cubicBezTo>
                    <a:pt x="1407" y="1684"/>
                    <a:pt x="1407" y="1684"/>
                    <a:pt x="1407" y="1684"/>
                  </a:cubicBezTo>
                  <a:cubicBezTo>
                    <a:pt x="1415" y="1692"/>
                    <a:pt x="1415" y="1692"/>
                    <a:pt x="1415" y="1692"/>
                  </a:cubicBezTo>
                  <a:cubicBezTo>
                    <a:pt x="1407" y="1692"/>
                    <a:pt x="1407" y="1692"/>
                    <a:pt x="1407" y="1692"/>
                  </a:cubicBezTo>
                  <a:lnTo>
                    <a:pt x="269" y="1724"/>
                  </a:lnTo>
                  <a:close/>
                  <a:moveTo>
                    <a:pt x="166" y="1439"/>
                  </a:moveTo>
                  <a:lnTo>
                    <a:pt x="166" y="1439"/>
                  </a:lnTo>
                  <a:cubicBezTo>
                    <a:pt x="174" y="1439"/>
                    <a:pt x="182" y="1439"/>
                    <a:pt x="189" y="1439"/>
                  </a:cubicBezTo>
                  <a:cubicBezTo>
                    <a:pt x="197" y="1439"/>
                    <a:pt x="213" y="1447"/>
                    <a:pt x="229" y="1447"/>
                  </a:cubicBezTo>
                  <a:cubicBezTo>
                    <a:pt x="253" y="1447"/>
                    <a:pt x="269" y="1463"/>
                    <a:pt x="269" y="1463"/>
                  </a:cubicBezTo>
                  <a:lnTo>
                    <a:pt x="269" y="1463"/>
                  </a:lnTo>
                  <a:lnTo>
                    <a:pt x="269" y="1463"/>
                  </a:lnTo>
                  <a:cubicBezTo>
                    <a:pt x="276" y="1716"/>
                    <a:pt x="276" y="1716"/>
                    <a:pt x="276" y="1716"/>
                  </a:cubicBezTo>
                  <a:cubicBezTo>
                    <a:pt x="1399" y="1684"/>
                    <a:pt x="1399" y="1684"/>
                    <a:pt x="1399" y="1684"/>
                  </a:cubicBezTo>
                  <a:cubicBezTo>
                    <a:pt x="1399" y="1684"/>
                    <a:pt x="1399" y="1684"/>
                    <a:pt x="1399" y="1676"/>
                  </a:cubicBezTo>
                  <a:cubicBezTo>
                    <a:pt x="1391" y="1652"/>
                    <a:pt x="1399" y="1645"/>
                    <a:pt x="1407" y="1637"/>
                  </a:cubicBezTo>
                  <a:lnTo>
                    <a:pt x="1407" y="1629"/>
                  </a:lnTo>
                  <a:cubicBezTo>
                    <a:pt x="1399" y="1605"/>
                    <a:pt x="1399" y="1597"/>
                    <a:pt x="1407" y="1581"/>
                  </a:cubicBezTo>
                  <a:cubicBezTo>
                    <a:pt x="1407" y="1574"/>
                    <a:pt x="1415" y="1574"/>
                    <a:pt x="1415" y="1565"/>
                  </a:cubicBezTo>
                  <a:cubicBezTo>
                    <a:pt x="1423" y="1550"/>
                    <a:pt x="1415" y="1542"/>
                    <a:pt x="1399" y="1526"/>
                  </a:cubicBezTo>
                  <a:cubicBezTo>
                    <a:pt x="1399" y="1518"/>
                    <a:pt x="1391" y="1510"/>
                    <a:pt x="1383" y="1510"/>
                  </a:cubicBezTo>
                  <a:cubicBezTo>
                    <a:pt x="1352" y="1463"/>
                    <a:pt x="1359" y="1447"/>
                    <a:pt x="1375" y="1439"/>
                  </a:cubicBezTo>
                  <a:cubicBezTo>
                    <a:pt x="1383" y="1431"/>
                    <a:pt x="1375" y="1407"/>
                    <a:pt x="1375" y="1392"/>
                  </a:cubicBezTo>
                  <a:cubicBezTo>
                    <a:pt x="1367" y="1384"/>
                    <a:pt x="1367" y="1376"/>
                    <a:pt x="1367" y="1368"/>
                  </a:cubicBezTo>
                  <a:cubicBezTo>
                    <a:pt x="1367" y="1360"/>
                    <a:pt x="1367" y="1321"/>
                    <a:pt x="1399" y="1305"/>
                  </a:cubicBezTo>
                  <a:cubicBezTo>
                    <a:pt x="1415" y="1297"/>
                    <a:pt x="1415" y="1281"/>
                    <a:pt x="1407" y="1257"/>
                  </a:cubicBezTo>
                  <a:cubicBezTo>
                    <a:pt x="1399" y="1249"/>
                    <a:pt x="1399" y="1234"/>
                    <a:pt x="1399" y="1226"/>
                  </a:cubicBezTo>
                  <a:cubicBezTo>
                    <a:pt x="1399" y="1218"/>
                    <a:pt x="1399" y="1202"/>
                    <a:pt x="1399" y="1202"/>
                  </a:cubicBezTo>
                  <a:cubicBezTo>
                    <a:pt x="1407" y="1194"/>
                    <a:pt x="1423" y="1194"/>
                    <a:pt x="1430" y="1194"/>
                  </a:cubicBezTo>
                  <a:cubicBezTo>
                    <a:pt x="1439" y="1194"/>
                    <a:pt x="1439" y="1194"/>
                    <a:pt x="1439" y="1194"/>
                  </a:cubicBezTo>
                  <a:cubicBezTo>
                    <a:pt x="1454" y="1194"/>
                    <a:pt x="1454" y="1186"/>
                    <a:pt x="1462" y="1178"/>
                  </a:cubicBezTo>
                  <a:lnTo>
                    <a:pt x="1462" y="1170"/>
                  </a:lnTo>
                  <a:cubicBezTo>
                    <a:pt x="1454" y="1162"/>
                    <a:pt x="1454" y="1154"/>
                    <a:pt x="1454" y="1154"/>
                  </a:cubicBezTo>
                  <a:cubicBezTo>
                    <a:pt x="1454" y="1147"/>
                    <a:pt x="1454" y="1139"/>
                    <a:pt x="1462" y="1131"/>
                  </a:cubicBezTo>
                  <a:cubicBezTo>
                    <a:pt x="1470" y="1123"/>
                    <a:pt x="1470" y="1123"/>
                    <a:pt x="1462" y="1107"/>
                  </a:cubicBezTo>
                  <a:cubicBezTo>
                    <a:pt x="1462" y="1099"/>
                    <a:pt x="1462" y="1099"/>
                    <a:pt x="1462" y="1091"/>
                  </a:cubicBezTo>
                  <a:cubicBezTo>
                    <a:pt x="1454" y="1052"/>
                    <a:pt x="1525" y="1028"/>
                    <a:pt x="1533" y="1028"/>
                  </a:cubicBezTo>
                  <a:cubicBezTo>
                    <a:pt x="1565" y="1020"/>
                    <a:pt x="1565" y="1004"/>
                    <a:pt x="1565" y="981"/>
                  </a:cubicBezTo>
                  <a:cubicBezTo>
                    <a:pt x="1565" y="949"/>
                    <a:pt x="1565" y="917"/>
                    <a:pt x="1589" y="909"/>
                  </a:cubicBezTo>
                  <a:cubicBezTo>
                    <a:pt x="1604" y="894"/>
                    <a:pt x="1604" y="854"/>
                    <a:pt x="1612" y="822"/>
                  </a:cubicBezTo>
                  <a:cubicBezTo>
                    <a:pt x="1612" y="815"/>
                    <a:pt x="1612" y="807"/>
                    <a:pt x="1612" y="807"/>
                  </a:cubicBezTo>
                  <a:cubicBezTo>
                    <a:pt x="1612" y="775"/>
                    <a:pt x="1636" y="767"/>
                    <a:pt x="1652" y="767"/>
                  </a:cubicBezTo>
                  <a:cubicBezTo>
                    <a:pt x="1652" y="767"/>
                    <a:pt x="1652" y="767"/>
                    <a:pt x="1660" y="767"/>
                  </a:cubicBezTo>
                  <a:cubicBezTo>
                    <a:pt x="1660" y="767"/>
                    <a:pt x="1660" y="767"/>
                    <a:pt x="1668" y="767"/>
                  </a:cubicBezTo>
                  <a:cubicBezTo>
                    <a:pt x="1676" y="767"/>
                    <a:pt x="1676" y="767"/>
                    <a:pt x="1676" y="743"/>
                  </a:cubicBezTo>
                  <a:cubicBezTo>
                    <a:pt x="1676" y="704"/>
                    <a:pt x="1692" y="696"/>
                    <a:pt x="1699" y="696"/>
                  </a:cubicBezTo>
                  <a:cubicBezTo>
                    <a:pt x="1699" y="688"/>
                    <a:pt x="1707" y="664"/>
                    <a:pt x="1731" y="648"/>
                  </a:cubicBezTo>
                  <a:cubicBezTo>
                    <a:pt x="1739" y="641"/>
                    <a:pt x="1747" y="641"/>
                    <a:pt x="1755" y="633"/>
                  </a:cubicBezTo>
                  <a:cubicBezTo>
                    <a:pt x="1770" y="633"/>
                    <a:pt x="1778" y="625"/>
                    <a:pt x="1770" y="593"/>
                  </a:cubicBezTo>
                  <a:cubicBezTo>
                    <a:pt x="1770" y="569"/>
                    <a:pt x="1755" y="562"/>
                    <a:pt x="1739" y="554"/>
                  </a:cubicBezTo>
                  <a:cubicBezTo>
                    <a:pt x="1731" y="554"/>
                    <a:pt x="1723" y="546"/>
                    <a:pt x="1723" y="538"/>
                  </a:cubicBezTo>
                  <a:cubicBezTo>
                    <a:pt x="1723" y="530"/>
                    <a:pt x="1723" y="530"/>
                    <a:pt x="1723" y="522"/>
                  </a:cubicBezTo>
                  <a:cubicBezTo>
                    <a:pt x="1715" y="506"/>
                    <a:pt x="1715" y="490"/>
                    <a:pt x="1747" y="482"/>
                  </a:cubicBezTo>
                  <a:cubicBezTo>
                    <a:pt x="1770" y="467"/>
                    <a:pt x="1770" y="459"/>
                    <a:pt x="1770" y="435"/>
                  </a:cubicBezTo>
                  <a:lnTo>
                    <a:pt x="1770" y="427"/>
                  </a:lnTo>
                  <a:cubicBezTo>
                    <a:pt x="1778" y="411"/>
                    <a:pt x="1778" y="411"/>
                    <a:pt x="1786" y="411"/>
                  </a:cubicBezTo>
                  <a:lnTo>
                    <a:pt x="1794" y="404"/>
                  </a:lnTo>
                  <a:cubicBezTo>
                    <a:pt x="1802" y="395"/>
                    <a:pt x="1802" y="388"/>
                    <a:pt x="1794" y="380"/>
                  </a:cubicBezTo>
                  <a:cubicBezTo>
                    <a:pt x="1794" y="372"/>
                    <a:pt x="1794" y="364"/>
                    <a:pt x="1794" y="356"/>
                  </a:cubicBezTo>
                  <a:cubicBezTo>
                    <a:pt x="1802" y="348"/>
                    <a:pt x="1802" y="348"/>
                    <a:pt x="1810" y="348"/>
                  </a:cubicBezTo>
                  <a:cubicBezTo>
                    <a:pt x="1834" y="340"/>
                    <a:pt x="1865" y="269"/>
                    <a:pt x="1865" y="237"/>
                  </a:cubicBezTo>
                  <a:cubicBezTo>
                    <a:pt x="1818" y="245"/>
                    <a:pt x="1715" y="253"/>
                    <a:pt x="1676" y="253"/>
                  </a:cubicBezTo>
                  <a:cubicBezTo>
                    <a:pt x="1652" y="261"/>
                    <a:pt x="1636" y="253"/>
                    <a:pt x="1628" y="245"/>
                  </a:cubicBezTo>
                  <a:cubicBezTo>
                    <a:pt x="1628" y="237"/>
                    <a:pt x="1628" y="222"/>
                    <a:pt x="1644" y="206"/>
                  </a:cubicBezTo>
                  <a:cubicBezTo>
                    <a:pt x="1644" y="198"/>
                    <a:pt x="1652" y="190"/>
                    <a:pt x="1660" y="182"/>
                  </a:cubicBezTo>
                  <a:cubicBezTo>
                    <a:pt x="1676" y="158"/>
                    <a:pt x="1699" y="142"/>
                    <a:pt x="1715" y="87"/>
                  </a:cubicBezTo>
                  <a:cubicBezTo>
                    <a:pt x="1715" y="71"/>
                    <a:pt x="1715" y="56"/>
                    <a:pt x="1707" y="48"/>
                  </a:cubicBezTo>
                  <a:cubicBezTo>
                    <a:pt x="1692" y="16"/>
                    <a:pt x="1652" y="8"/>
                    <a:pt x="1644" y="8"/>
                  </a:cubicBezTo>
                  <a:cubicBezTo>
                    <a:pt x="1391" y="48"/>
                    <a:pt x="245" y="87"/>
                    <a:pt x="7" y="95"/>
                  </a:cubicBezTo>
                  <a:cubicBezTo>
                    <a:pt x="23" y="237"/>
                    <a:pt x="47" y="380"/>
                    <a:pt x="87" y="522"/>
                  </a:cubicBezTo>
                  <a:lnTo>
                    <a:pt x="87" y="522"/>
                  </a:lnTo>
                  <a:cubicBezTo>
                    <a:pt x="87" y="1407"/>
                    <a:pt x="87" y="1407"/>
                    <a:pt x="87" y="1407"/>
                  </a:cubicBezTo>
                  <a:lnTo>
                    <a:pt x="94" y="1407"/>
                  </a:lnTo>
                  <a:cubicBezTo>
                    <a:pt x="110" y="1407"/>
                    <a:pt x="118" y="1423"/>
                    <a:pt x="118" y="1439"/>
                  </a:cubicBezTo>
                  <a:cubicBezTo>
                    <a:pt x="126" y="1447"/>
                    <a:pt x="126" y="1463"/>
                    <a:pt x="134" y="1471"/>
                  </a:cubicBezTo>
                  <a:cubicBezTo>
                    <a:pt x="142" y="1471"/>
                    <a:pt x="142" y="1471"/>
                    <a:pt x="142" y="1471"/>
                  </a:cubicBezTo>
                  <a:cubicBezTo>
                    <a:pt x="142" y="1471"/>
                    <a:pt x="150" y="1463"/>
                    <a:pt x="150" y="1455"/>
                  </a:cubicBezTo>
                  <a:cubicBezTo>
                    <a:pt x="150" y="1447"/>
                    <a:pt x="158" y="1439"/>
                    <a:pt x="166" y="1439"/>
                  </a:cubicBezTo>
                  <a:close/>
                </a:path>
              </a:pathLst>
            </a:custGeom>
            <a:solidFill>
              <a:schemeClr val="accent6"/>
            </a:solidFill>
            <a:ln>
              <a:solidFill>
                <a:schemeClr val="bg2"/>
              </a:solidFill>
            </a:ln>
            <a:effectLst/>
          </p:spPr>
          <p:txBody>
            <a:bodyPr wrap="none" anchor="ctr"/>
            <a:lstStyle/>
            <a:p>
              <a:endParaRPr lang="en-US"/>
            </a:p>
          </p:txBody>
        </p:sp>
        <p:sp>
          <p:nvSpPr>
            <p:cNvPr id="95" name="Freeform 514"/>
            <p:cNvSpPr>
              <a:spLocks noChangeArrowheads="1"/>
            </p:cNvSpPr>
            <p:nvPr/>
          </p:nvSpPr>
          <p:spPr bwMode="auto">
            <a:xfrm>
              <a:off x="12422443" y="5732323"/>
              <a:ext cx="1331281" cy="1155014"/>
            </a:xfrm>
            <a:custGeom>
              <a:avLst/>
              <a:gdLst>
                <a:gd name="T0" fmla="*/ 2498 w 2531"/>
                <a:gd name="T1" fmla="*/ 1674 h 2197"/>
                <a:gd name="T2" fmla="*/ 2498 w 2531"/>
                <a:gd name="T3" fmla="*/ 1674 h 2197"/>
                <a:gd name="T4" fmla="*/ 2474 w 2531"/>
                <a:gd name="T5" fmla="*/ 1674 h 2197"/>
                <a:gd name="T6" fmla="*/ 2403 w 2531"/>
                <a:gd name="T7" fmla="*/ 1643 h 2197"/>
                <a:gd name="T8" fmla="*/ 2348 w 2531"/>
                <a:gd name="T9" fmla="*/ 1540 h 2197"/>
                <a:gd name="T10" fmla="*/ 2372 w 2531"/>
                <a:gd name="T11" fmla="*/ 1485 h 2197"/>
                <a:gd name="T12" fmla="*/ 2324 w 2531"/>
                <a:gd name="T13" fmla="*/ 1374 h 2197"/>
                <a:gd name="T14" fmla="*/ 2261 w 2531"/>
                <a:gd name="T15" fmla="*/ 1335 h 2197"/>
                <a:gd name="T16" fmla="*/ 2166 w 2531"/>
                <a:gd name="T17" fmla="*/ 1271 h 2197"/>
                <a:gd name="T18" fmla="*/ 1984 w 2531"/>
                <a:gd name="T19" fmla="*/ 1035 h 2197"/>
                <a:gd name="T20" fmla="*/ 2048 w 2531"/>
                <a:gd name="T21" fmla="*/ 806 h 2197"/>
                <a:gd name="T22" fmla="*/ 1984 w 2531"/>
                <a:gd name="T23" fmla="*/ 782 h 2197"/>
                <a:gd name="T24" fmla="*/ 1953 w 2531"/>
                <a:gd name="T25" fmla="*/ 782 h 2197"/>
                <a:gd name="T26" fmla="*/ 1905 w 2531"/>
                <a:gd name="T27" fmla="*/ 774 h 2197"/>
                <a:gd name="T28" fmla="*/ 1850 w 2531"/>
                <a:gd name="T29" fmla="*/ 766 h 2197"/>
                <a:gd name="T30" fmla="*/ 1810 w 2531"/>
                <a:gd name="T31" fmla="*/ 632 h 2197"/>
                <a:gd name="T32" fmla="*/ 1684 w 2531"/>
                <a:gd name="T33" fmla="*/ 537 h 2197"/>
                <a:gd name="T34" fmla="*/ 1534 w 2531"/>
                <a:gd name="T35" fmla="*/ 339 h 2197"/>
                <a:gd name="T36" fmla="*/ 1541 w 2531"/>
                <a:gd name="T37" fmla="*/ 134 h 2197"/>
                <a:gd name="T38" fmla="*/ 1447 w 2531"/>
                <a:gd name="T39" fmla="*/ 31 h 2197"/>
                <a:gd name="T40" fmla="*/ 1415 w 2531"/>
                <a:gd name="T41" fmla="*/ 15 h 2197"/>
                <a:gd name="T42" fmla="*/ 0 w 2531"/>
                <a:gd name="T43" fmla="*/ 79 h 2197"/>
                <a:gd name="T44" fmla="*/ 8 w 2531"/>
                <a:gd name="T45" fmla="*/ 110 h 2197"/>
                <a:gd name="T46" fmla="*/ 16 w 2531"/>
                <a:gd name="T47" fmla="*/ 150 h 2197"/>
                <a:gd name="T48" fmla="*/ 95 w 2531"/>
                <a:gd name="T49" fmla="*/ 229 h 2197"/>
                <a:gd name="T50" fmla="*/ 103 w 2531"/>
                <a:gd name="T51" fmla="*/ 308 h 2197"/>
                <a:gd name="T52" fmla="*/ 150 w 2531"/>
                <a:gd name="T53" fmla="*/ 339 h 2197"/>
                <a:gd name="T54" fmla="*/ 229 w 2531"/>
                <a:gd name="T55" fmla="*/ 426 h 2197"/>
                <a:gd name="T56" fmla="*/ 253 w 2531"/>
                <a:gd name="T57" fmla="*/ 403 h 2197"/>
                <a:gd name="T58" fmla="*/ 293 w 2531"/>
                <a:gd name="T59" fmla="*/ 411 h 2197"/>
                <a:gd name="T60" fmla="*/ 324 w 2531"/>
                <a:gd name="T61" fmla="*/ 458 h 2197"/>
                <a:gd name="T62" fmla="*/ 300 w 2531"/>
                <a:gd name="T63" fmla="*/ 490 h 2197"/>
                <a:gd name="T64" fmla="*/ 229 w 2531"/>
                <a:gd name="T65" fmla="*/ 553 h 2197"/>
                <a:gd name="T66" fmla="*/ 293 w 2531"/>
                <a:gd name="T67" fmla="*/ 608 h 2197"/>
                <a:gd name="T68" fmla="*/ 324 w 2531"/>
                <a:gd name="T69" fmla="*/ 664 h 2197"/>
                <a:gd name="T70" fmla="*/ 380 w 2531"/>
                <a:gd name="T71" fmla="*/ 727 h 2197"/>
                <a:gd name="T72" fmla="*/ 427 w 2531"/>
                <a:gd name="T73" fmla="*/ 837 h 2197"/>
                <a:gd name="T74" fmla="*/ 427 w 2531"/>
                <a:gd name="T75" fmla="*/ 1777 h 2197"/>
                <a:gd name="T76" fmla="*/ 451 w 2531"/>
                <a:gd name="T77" fmla="*/ 2022 h 2197"/>
                <a:gd name="T78" fmla="*/ 2095 w 2531"/>
                <a:gd name="T79" fmla="*/ 1943 h 2197"/>
                <a:gd name="T80" fmla="*/ 2166 w 2531"/>
                <a:gd name="T81" fmla="*/ 2022 h 2197"/>
                <a:gd name="T82" fmla="*/ 2095 w 2531"/>
                <a:gd name="T83" fmla="*/ 2141 h 2197"/>
                <a:gd name="T84" fmla="*/ 2127 w 2531"/>
                <a:gd name="T85" fmla="*/ 2188 h 2197"/>
                <a:gd name="T86" fmla="*/ 2324 w 2531"/>
                <a:gd name="T87" fmla="*/ 2172 h 2197"/>
                <a:gd name="T88" fmla="*/ 2316 w 2531"/>
                <a:gd name="T89" fmla="*/ 2157 h 2197"/>
                <a:gd name="T90" fmla="*/ 2316 w 2531"/>
                <a:gd name="T91" fmla="*/ 2109 h 2197"/>
                <a:gd name="T92" fmla="*/ 2332 w 2531"/>
                <a:gd name="T93" fmla="*/ 2030 h 2197"/>
                <a:gd name="T94" fmla="*/ 2364 w 2531"/>
                <a:gd name="T95" fmla="*/ 1967 h 2197"/>
                <a:gd name="T96" fmla="*/ 2356 w 2531"/>
                <a:gd name="T97" fmla="*/ 1896 h 2197"/>
                <a:gd name="T98" fmla="*/ 2411 w 2531"/>
                <a:gd name="T99" fmla="*/ 1888 h 2197"/>
                <a:gd name="T100" fmla="*/ 2451 w 2531"/>
                <a:gd name="T101" fmla="*/ 1864 h 2197"/>
                <a:gd name="T102" fmla="*/ 2474 w 2531"/>
                <a:gd name="T103" fmla="*/ 1840 h 2197"/>
                <a:gd name="T104" fmla="*/ 2490 w 2531"/>
                <a:gd name="T105" fmla="*/ 1769 h 2197"/>
                <a:gd name="T106" fmla="*/ 2498 w 2531"/>
                <a:gd name="T107" fmla="*/ 1674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1" h="2197">
                  <a:moveTo>
                    <a:pt x="2498" y="1674"/>
                  </a:moveTo>
                  <a:lnTo>
                    <a:pt x="2498" y="1674"/>
                  </a:lnTo>
                  <a:cubicBezTo>
                    <a:pt x="2490" y="1666"/>
                    <a:pt x="2482" y="1674"/>
                    <a:pt x="2474" y="1674"/>
                  </a:cubicBezTo>
                  <a:cubicBezTo>
                    <a:pt x="2451" y="1674"/>
                    <a:pt x="2419" y="1674"/>
                    <a:pt x="2403" y="1643"/>
                  </a:cubicBezTo>
                  <a:cubicBezTo>
                    <a:pt x="2380" y="1595"/>
                    <a:pt x="2324" y="1564"/>
                    <a:pt x="2348" y="1540"/>
                  </a:cubicBezTo>
                  <a:cubicBezTo>
                    <a:pt x="2364" y="1516"/>
                    <a:pt x="2395" y="1532"/>
                    <a:pt x="2372" y="1485"/>
                  </a:cubicBezTo>
                  <a:cubicBezTo>
                    <a:pt x="2356" y="1445"/>
                    <a:pt x="2324" y="1406"/>
                    <a:pt x="2324" y="1374"/>
                  </a:cubicBezTo>
                  <a:cubicBezTo>
                    <a:pt x="2324" y="1350"/>
                    <a:pt x="2285" y="1366"/>
                    <a:pt x="2261" y="1335"/>
                  </a:cubicBezTo>
                  <a:cubicBezTo>
                    <a:pt x="2237" y="1303"/>
                    <a:pt x="2182" y="1303"/>
                    <a:pt x="2166" y="1271"/>
                  </a:cubicBezTo>
                  <a:cubicBezTo>
                    <a:pt x="2150" y="1240"/>
                    <a:pt x="1929" y="1129"/>
                    <a:pt x="1984" y="1035"/>
                  </a:cubicBezTo>
                  <a:cubicBezTo>
                    <a:pt x="2048" y="940"/>
                    <a:pt x="2079" y="837"/>
                    <a:pt x="2048" y="806"/>
                  </a:cubicBezTo>
                  <a:cubicBezTo>
                    <a:pt x="2008" y="782"/>
                    <a:pt x="1984" y="766"/>
                    <a:pt x="1984" y="782"/>
                  </a:cubicBezTo>
                  <a:cubicBezTo>
                    <a:pt x="1984" y="798"/>
                    <a:pt x="1961" y="798"/>
                    <a:pt x="1953" y="782"/>
                  </a:cubicBezTo>
                  <a:cubicBezTo>
                    <a:pt x="1945" y="774"/>
                    <a:pt x="1929" y="766"/>
                    <a:pt x="1905" y="774"/>
                  </a:cubicBezTo>
                  <a:cubicBezTo>
                    <a:pt x="1881" y="790"/>
                    <a:pt x="1874" y="814"/>
                    <a:pt x="1850" y="766"/>
                  </a:cubicBezTo>
                  <a:cubicBezTo>
                    <a:pt x="1834" y="719"/>
                    <a:pt x="1834" y="640"/>
                    <a:pt x="1810" y="632"/>
                  </a:cubicBezTo>
                  <a:cubicBezTo>
                    <a:pt x="1787" y="624"/>
                    <a:pt x="1692" y="577"/>
                    <a:pt x="1684" y="537"/>
                  </a:cubicBezTo>
                  <a:cubicBezTo>
                    <a:pt x="1684" y="490"/>
                    <a:pt x="1541" y="395"/>
                    <a:pt x="1534" y="339"/>
                  </a:cubicBezTo>
                  <a:cubicBezTo>
                    <a:pt x="1526" y="284"/>
                    <a:pt x="1526" y="158"/>
                    <a:pt x="1541" y="134"/>
                  </a:cubicBezTo>
                  <a:cubicBezTo>
                    <a:pt x="1510" y="94"/>
                    <a:pt x="1455" y="47"/>
                    <a:pt x="1447" y="31"/>
                  </a:cubicBezTo>
                  <a:cubicBezTo>
                    <a:pt x="1423" y="0"/>
                    <a:pt x="1415" y="15"/>
                    <a:pt x="1415" y="15"/>
                  </a:cubicBezTo>
                  <a:cubicBezTo>
                    <a:pt x="1091" y="63"/>
                    <a:pt x="119" y="79"/>
                    <a:pt x="0" y="79"/>
                  </a:cubicBezTo>
                  <a:cubicBezTo>
                    <a:pt x="0" y="94"/>
                    <a:pt x="0" y="102"/>
                    <a:pt x="8" y="110"/>
                  </a:cubicBezTo>
                  <a:cubicBezTo>
                    <a:pt x="32" y="142"/>
                    <a:pt x="8" y="110"/>
                    <a:pt x="16" y="150"/>
                  </a:cubicBezTo>
                  <a:cubicBezTo>
                    <a:pt x="24" y="181"/>
                    <a:pt x="55" y="197"/>
                    <a:pt x="95" y="229"/>
                  </a:cubicBezTo>
                  <a:cubicBezTo>
                    <a:pt x="127" y="260"/>
                    <a:pt x="103" y="276"/>
                    <a:pt x="103" y="308"/>
                  </a:cubicBezTo>
                  <a:cubicBezTo>
                    <a:pt x="103" y="339"/>
                    <a:pt x="134" y="331"/>
                    <a:pt x="150" y="339"/>
                  </a:cubicBezTo>
                  <a:cubicBezTo>
                    <a:pt x="158" y="355"/>
                    <a:pt x="214" y="403"/>
                    <a:pt x="229" y="426"/>
                  </a:cubicBezTo>
                  <a:cubicBezTo>
                    <a:pt x="253" y="442"/>
                    <a:pt x="253" y="426"/>
                    <a:pt x="253" y="403"/>
                  </a:cubicBezTo>
                  <a:cubicBezTo>
                    <a:pt x="253" y="379"/>
                    <a:pt x="293" y="387"/>
                    <a:pt x="293" y="411"/>
                  </a:cubicBezTo>
                  <a:cubicBezTo>
                    <a:pt x="293" y="434"/>
                    <a:pt x="316" y="434"/>
                    <a:pt x="324" y="458"/>
                  </a:cubicBezTo>
                  <a:cubicBezTo>
                    <a:pt x="340" y="482"/>
                    <a:pt x="324" y="482"/>
                    <a:pt x="300" y="490"/>
                  </a:cubicBezTo>
                  <a:cubicBezTo>
                    <a:pt x="277" y="497"/>
                    <a:pt x="261" y="521"/>
                    <a:pt x="229" y="553"/>
                  </a:cubicBezTo>
                  <a:cubicBezTo>
                    <a:pt x="205" y="577"/>
                    <a:pt x="253" y="584"/>
                    <a:pt x="293" y="608"/>
                  </a:cubicBezTo>
                  <a:cubicBezTo>
                    <a:pt x="324" y="632"/>
                    <a:pt x="324" y="632"/>
                    <a:pt x="324" y="664"/>
                  </a:cubicBezTo>
                  <a:cubicBezTo>
                    <a:pt x="324" y="695"/>
                    <a:pt x="356" y="703"/>
                    <a:pt x="380" y="727"/>
                  </a:cubicBezTo>
                  <a:cubicBezTo>
                    <a:pt x="395" y="750"/>
                    <a:pt x="435" y="711"/>
                    <a:pt x="427" y="837"/>
                  </a:cubicBezTo>
                  <a:cubicBezTo>
                    <a:pt x="419" y="964"/>
                    <a:pt x="427" y="1777"/>
                    <a:pt x="427" y="1777"/>
                  </a:cubicBezTo>
                  <a:cubicBezTo>
                    <a:pt x="427" y="1777"/>
                    <a:pt x="435" y="1872"/>
                    <a:pt x="451" y="2022"/>
                  </a:cubicBezTo>
                  <a:cubicBezTo>
                    <a:pt x="664" y="2014"/>
                    <a:pt x="1834" y="1975"/>
                    <a:pt x="2095" y="1943"/>
                  </a:cubicBezTo>
                  <a:cubicBezTo>
                    <a:pt x="2095" y="1943"/>
                    <a:pt x="2190" y="1959"/>
                    <a:pt x="2166" y="2022"/>
                  </a:cubicBezTo>
                  <a:cubicBezTo>
                    <a:pt x="2150" y="2093"/>
                    <a:pt x="2119" y="2109"/>
                    <a:pt x="2095" y="2141"/>
                  </a:cubicBezTo>
                  <a:cubicBezTo>
                    <a:pt x="2079" y="2172"/>
                    <a:pt x="2079" y="2196"/>
                    <a:pt x="2127" y="2188"/>
                  </a:cubicBezTo>
                  <a:cubicBezTo>
                    <a:pt x="2158" y="2180"/>
                    <a:pt x="2261" y="2172"/>
                    <a:pt x="2324" y="2172"/>
                  </a:cubicBezTo>
                  <a:cubicBezTo>
                    <a:pt x="2324" y="2164"/>
                    <a:pt x="2324" y="2164"/>
                    <a:pt x="2316" y="2157"/>
                  </a:cubicBezTo>
                  <a:cubicBezTo>
                    <a:pt x="2308" y="2133"/>
                    <a:pt x="2293" y="2125"/>
                    <a:pt x="2316" y="2109"/>
                  </a:cubicBezTo>
                  <a:cubicBezTo>
                    <a:pt x="2332" y="2093"/>
                    <a:pt x="2308" y="2046"/>
                    <a:pt x="2332" y="2030"/>
                  </a:cubicBezTo>
                  <a:cubicBezTo>
                    <a:pt x="2364" y="2006"/>
                    <a:pt x="2348" y="1991"/>
                    <a:pt x="2364" y="1967"/>
                  </a:cubicBezTo>
                  <a:cubicBezTo>
                    <a:pt x="2372" y="1951"/>
                    <a:pt x="2316" y="1888"/>
                    <a:pt x="2356" y="1896"/>
                  </a:cubicBezTo>
                  <a:cubicBezTo>
                    <a:pt x="2395" y="1904"/>
                    <a:pt x="2411" y="1904"/>
                    <a:pt x="2411" y="1888"/>
                  </a:cubicBezTo>
                  <a:cubicBezTo>
                    <a:pt x="2411" y="1880"/>
                    <a:pt x="2435" y="1864"/>
                    <a:pt x="2451" y="1864"/>
                  </a:cubicBezTo>
                  <a:cubicBezTo>
                    <a:pt x="2459" y="1872"/>
                    <a:pt x="2459" y="1888"/>
                    <a:pt x="2474" y="1840"/>
                  </a:cubicBezTo>
                  <a:cubicBezTo>
                    <a:pt x="2490" y="1793"/>
                    <a:pt x="2459" y="1769"/>
                    <a:pt x="2490" y="1769"/>
                  </a:cubicBezTo>
                  <a:cubicBezTo>
                    <a:pt x="2530" y="1769"/>
                    <a:pt x="2506" y="1682"/>
                    <a:pt x="2498" y="1674"/>
                  </a:cubicBezTo>
                </a:path>
              </a:pathLst>
            </a:custGeom>
            <a:solidFill>
              <a:schemeClr val="accent6"/>
            </a:solidFill>
            <a:ln>
              <a:solidFill>
                <a:schemeClr val="bg2"/>
              </a:solidFill>
            </a:ln>
            <a:effectLst/>
          </p:spPr>
          <p:txBody>
            <a:bodyPr wrap="none" anchor="ctr"/>
            <a:lstStyle/>
            <a:p>
              <a:endParaRPr lang="en-US"/>
            </a:p>
          </p:txBody>
        </p:sp>
        <p:sp>
          <p:nvSpPr>
            <p:cNvPr id="96" name="Freeform 586"/>
            <p:cNvSpPr>
              <a:spLocks noChangeArrowheads="1"/>
            </p:cNvSpPr>
            <p:nvPr/>
          </p:nvSpPr>
          <p:spPr bwMode="auto">
            <a:xfrm>
              <a:off x="13551946" y="6534803"/>
              <a:ext cx="1655984" cy="582146"/>
            </a:xfrm>
            <a:custGeom>
              <a:avLst/>
              <a:gdLst>
                <a:gd name="T0" fmla="*/ 2340 w 3148"/>
                <a:gd name="T1" fmla="*/ 751 h 1108"/>
                <a:gd name="T2" fmla="*/ 2340 w 3148"/>
                <a:gd name="T3" fmla="*/ 751 h 1108"/>
                <a:gd name="T4" fmla="*/ 2340 w 3148"/>
                <a:gd name="T5" fmla="*/ 664 h 1108"/>
                <a:gd name="T6" fmla="*/ 2419 w 3148"/>
                <a:gd name="T7" fmla="*/ 617 h 1108"/>
                <a:gd name="T8" fmla="*/ 2530 w 3148"/>
                <a:gd name="T9" fmla="*/ 593 h 1108"/>
                <a:gd name="T10" fmla="*/ 2680 w 3148"/>
                <a:gd name="T11" fmla="*/ 459 h 1108"/>
                <a:gd name="T12" fmla="*/ 2720 w 3148"/>
                <a:gd name="T13" fmla="*/ 395 h 1108"/>
                <a:gd name="T14" fmla="*/ 2791 w 3148"/>
                <a:gd name="T15" fmla="*/ 356 h 1108"/>
                <a:gd name="T16" fmla="*/ 2807 w 3148"/>
                <a:gd name="T17" fmla="*/ 309 h 1108"/>
                <a:gd name="T18" fmla="*/ 2862 w 3148"/>
                <a:gd name="T19" fmla="*/ 348 h 1108"/>
                <a:gd name="T20" fmla="*/ 2917 w 3148"/>
                <a:gd name="T21" fmla="*/ 245 h 1108"/>
                <a:gd name="T22" fmla="*/ 3004 w 3148"/>
                <a:gd name="T23" fmla="*/ 261 h 1108"/>
                <a:gd name="T24" fmla="*/ 3076 w 3148"/>
                <a:gd name="T25" fmla="*/ 174 h 1108"/>
                <a:gd name="T26" fmla="*/ 3131 w 3148"/>
                <a:gd name="T27" fmla="*/ 111 h 1108"/>
                <a:gd name="T28" fmla="*/ 3139 w 3148"/>
                <a:gd name="T29" fmla="*/ 0 h 1108"/>
                <a:gd name="T30" fmla="*/ 2981 w 3148"/>
                <a:gd name="T31" fmla="*/ 24 h 1108"/>
                <a:gd name="T32" fmla="*/ 941 w 3148"/>
                <a:gd name="T33" fmla="*/ 253 h 1108"/>
                <a:gd name="T34" fmla="*/ 894 w 3148"/>
                <a:gd name="T35" fmla="*/ 285 h 1108"/>
                <a:gd name="T36" fmla="*/ 838 w 3148"/>
                <a:gd name="T37" fmla="*/ 261 h 1108"/>
                <a:gd name="T38" fmla="*/ 759 w 3148"/>
                <a:gd name="T39" fmla="*/ 269 h 1108"/>
                <a:gd name="T40" fmla="*/ 759 w 3148"/>
                <a:gd name="T41" fmla="*/ 356 h 1108"/>
                <a:gd name="T42" fmla="*/ 261 w 3148"/>
                <a:gd name="T43" fmla="*/ 372 h 1108"/>
                <a:gd name="T44" fmla="*/ 206 w 3148"/>
                <a:gd name="T45" fmla="*/ 372 h 1108"/>
                <a:gd name="T46" fmla="*/ 214 w 3148"/>
                <a:gd name="T47" fmla="*/ 443 h 1108"/>
                <a:gd name="T48" fmla="*/ 182 w 3148"/>
                <a:gd name="T49" fmla="*/ 506 h 1108"/>
                <a:gd name="T50" fmla="*/ 166 w 3148"/>
                <a:gd name="T51" fmla="*/ 585 h 1108"/>
                <a:gd name="T52" fmla="*/ 166 w 3148"/>
                <a:gd name="T53" fmla="*/ 633 h 1108"/>
                <a:gd name="T54" fmla="*/ 111 w 3148"/>
                <a:gd name="T55" fmla="*/ 759 h 1108"/>
                <a:gd name="T56" fmla="*/ 103 w 3148"/>
                <a:gd name="T57" fmla="*/ 815 h 1108"/>
                <a:gd name="T58" fmla="*/ 79 w 3148"/>
                <a:gd name="T59" fmla="*/ 838 h 1108"/>
                <a:gd name="T60" fmla="*/ 48 w 3148"/>
                <a:gd name="T61" fmla="*/ 893 h 1108"/>
                <a:gd name="T62" fmla="*/ 24 w 3148"/>
                <a:gd name="T63" fmla="*/ 949 h 1108"/>
                <a:gd name="T64" fmla="*/ 79 w 3148"/>
                <a:gd name="T65" fmla="*/ 1004 h 1108"/>
                <a:gd name="T66" fmla="*/ 40 w 3148"/>
                <a:gd name="T67" fmla="*/ 1059 h 1108"/>
                <a:gd name="T68" fmla="*/ 0 w 3148"/>
                <a:gd name="T69" fmla="*/ 1107 h 1108"/>
                <a:gd name="T70" fmla="*/ 2246 w 3148"/>
                <a:gd name="T71" fmla="*/ 893 h 1108"/>
                <a:gd name="T72" fmla="*/ 2246 w 3148"/>
                <a:gd name="T73" fmla="*/ 783 h 1108"/>
                <a:gd name="T74" fmla="*/ 2340 w 3148"/>
                <a:gd name="T75" fmla="*/ 751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48" h="1108">
                  <a:moveTo>
                    <a:pt x="2340" y="751"/>
                  </a:moveTo>
                  <a:lnTo>
                    <a:pt x="2340" y="751"/>
                  </a:lnTo>
                  <a:cubicBezTo>
                    <a:pt x="2356" y="728"/>
                    <a:pt x="2348" y="696"/>
                    <a:pt x="2340" y="664"/>
                  </a:cubicBezTo>
                  <a:cubicBezTo>
                    <a:pt x="2333" y="633"/>
                    <a:pt x="2356" y="656"/>
                    <a:pt x="2419" y="617"/>
                  </a:cubicBezTo>
                  <a:cubicBezTo>
                    <a:pt x="2475" y="569"/>
                    <a:pt x="2499" y="625"/>
                    <a:pt x="2530" y="593"/>
                  </a:cubicBezTo>
                  <a:cubicBezTo>
                    <a:pt x="2562" y="562"/>
                    <a:pt x="2641" y="467"/>
                    <a:pt x="2680" y="459"/>
                  </a:cubicBezTo>
                  <a:cubicBezTo>
                    <a:pt x="2720" y="459"/>
                    <a:pt x="2720" y="411"/>
                    <a:pt x="2720" y="395"/>
                  </a:cubicBezTo>
                  <a:cubicBezTo>
                    <a:pt x="2720" y="372"/>
                    <a:pt x="2775" y="380"/>
                    <a:pt x="2791" y="356"/>
                  </a:cubicBezTo>
                  <a:cubicBezTo>
                    <a:pt x="2807" y="332"/>
                    <a:pt x="2783" y="309"/>
                    <a:pt x="2807" y="309"/>
                  </a:cubicBezTo>
                  <a:cubicBezTo>
                    <a:pt x="2830" y="309"/>
                    <a:pt x="2815" y="356"/>
                    <a:pt x="2862" y="348"/>
                  </a:cubicBezTo>
                  <a:cubicBezTo>
                    <a:pt x="2910" y="340"/>
                    <a:pt x="2878" y="285"/>
                    <a:pt x="2917" y="245"/>
                  </a:cubicBezTo>
                  <a:cubicBezTo>
                    <a:pt x="2965" y="206"/>
                    <a:pt x="3004" y="245"/>
                    <a:pt x="3004" y="261"/>
                  </a:cubicBezTo>
                  <a:cubicBezTo>
                    <a:pt x="3012" y="285"/>
                    <a:pt x="3060" y="222"/>
                    <a:pt x="3076" y="174"/>
                  </a:cubicBezTo>
                  <a:cubicBezTo>
                    <a:pt x="3091" y="127"/>
                    <a:pt x="3107" y="150"/>
                    <a:pt x="3131" y="111"/>
                  </a:cubicBezTo>
                  <a:cubicBezTo>
                    <a:pt x="3147" y="79"/>
                    <a:pt x="3139" y="32"/>
                    <a:pt x="3139" y="0"/>
                  </a:cubicBezTo>
                  <a:cubicBezTo>
                    <a:pt x="3099" y="0"/>
                    <a:pt x="3036" y="8"/>
                    <a:pt x="2981" y="24"/>
                  </a:cubicBezTo>
                  <a:cubicBezTo>
                    <a:pt x="2910" y="32"/>
                    <a:pt x="1637" y="222"/>
                    <a:pt x="941" y="253"/>
                  </a:cubicBezTo>
                  <a:cubicBezTo>
                    <a:pt x="941" y="253"/>
                    <a:pt x="901" y="261"/>
                    <a:pt x="894" y="285"/>
                  </a:cubicBezTo>
                  <a:cubicBezTo>
                    <a:pt x="886" y="301"/>
                    <a:pt x="862" y="277"/>
                    <a:pt x="838" y="261"/>
                  </a:cubicBezTo>
                  <a:cubicBezTo>
                    <a:pt x="823" y="253"/>
                    <a:pt x="759" y="245"/>
                    <a:pt x="759" y="269"/>
                  </a:cubicBezTo>
                  <a:cubicBezTo>
                    <a:pt x="759" y="293"/>
                    <a:pt x="791" y="348"/>
                    <a:pt x="759" y="356"/>
                  </a:cubicBezTo>
                  <a:cubicBezTo>
                    <a:pt x="728" y="356"/>
                    <a:pt x="356" y="388"/>
                    <a:pt x="261" y="372"/>
                  </a:cubicBezTo>
                  <a:cubicBezTo>
                    <a:pt x="253" y="380"/>
                    <a:pt x="237" y="380"/>
                    <a:pt x="206" y="372"/>
                  </a:cubicBezTo>
                  <a:cubicBezTo>
                    <a:pt x="166" y="364"/>
                    <a:pt x="222" y="427"/>
                    <a:pt x="214" y="443"/>
                  </a:cubicBezTo>
                  <a:cubicBezTo>
                    <a:pt x="198" y="467"/>
                    <a:pt x="214" y="482"/>
                    <a:pt x="182" y="506"/>
                  </a:cubicBezTo>
                  <a:cubicBezTo>
                    <a:pt x="158" y="522"/>
                    <a:pt x="182" y="569"/>
                    <a:pt x="166" y="585"/>
                  </a:cubicBezTo>
                  <a:cubicBezTo>
                    <a:pt x="143" y="601"/>
                    <a:pt x="158" y="609"/>
                    <a:pt x="166" y="633"/>
                  </a:cubicBezTo>
                  <a:cubicBezTo>
                    <a:pt x="174" y="664"/>
                    <a:pt x="143" y="751"/>
                    <a:pt x="111" y="759"/>
                  </a:cubicBezTo>
                  <a:cubicBezTo>
                    <a:pt x="79" y="767"/>
                    <a:pt x="119" y="799"/>
                    <a:pt x="103" y="815"/>
                  </a:cubicBezTo>
                  <a:cubicBezTo>
                    <a:pt x="87" y="830"/>
                    <a:pt x="79" y="815"/>
                    <a:pt x="79" y="838"/>
                  </a:cubicBezTo>
                  <a:cubicBezTo>
                    <a:pt x="71" y="862"/>
                    <a:pt x="71" y="886"/>
                    <a:pt x="48" y="893"/>
                  </a:cubicBezTo>
                  <a:cubicBezTo>
                    <a:pt x="16" y="909"/>
                    <a:pt x="24" y="925"/>
                    <a:pt x="24" y="949"/>
                  </a:cubicBezTo>
                  <a:cubicBezTo>
                    <a:pt x="24" y="973"/>
                    <a:pt x="64" y="957"/>
                    <a:pt x="79" y="1004"/>
                  </a:cubicBezTo>
                  <a:cubicBezTo>
                    <a:pt x="87" y="1052"/>
                    <a:pt x="64" y="1044"/>
                    <a:pt x="40" y="1059"/>
                  </a:cubicBezTo>
                  <a:cubicBezTo>
                    <a:pt x="8" y="1075"/>
                    <a:pt x="0" y="1107"/>
                    <a:pt x="0" y="1107"/>
                  </a:cubicBezTo>
                  <a:cubicBezTo>
                    <a:pt x="593" y="1083"/>
                    <a:pt x="1645" y="957"/>
                    <a:pt x="2246" y="893"/>
                  </a:cubicBezTo>
                  <a:cubicBezTo>
                    <a:pt x="2246" y="846"/>
                    <a:pt x="2246" y="791"/>
                    <a:pt x="2246" y="783"/>
                  </a:cubicBezTo>
                  <a:cubicBezTo>
                    <a:pt x="2246" y="759"/>
                    <a:pt x="2317" y="767"/>
                    <a:pt x="2340" y="751"/>
                  </a:cubicBezTo>
                </a:path>
              </a:pathLst>
            </a:custGeom>
            <a:solidFill>
              <a:schemeClr val="accent6"/>
            </a:solidFill>
            <a:ln>
              <a:solidFill>
                <a:schemeClr val="bg2"/>
              </a:solidFill>
            </a:ln>
            <a:effectLst/>
          </p:spPr>
          <p:txBody>
            <a:bodyPr wrap="none" anchor="ctr"/>
            <a:lstStyle/>
            <a:p>
              <a:endParaRPr lang="en-US"/>
            </a:p>
          </p:txBody>
        </p:sp>
        <p:sp>
          <p:nvSpPr>
            <p:cNvPr id="97" name="Freeform 587"/>
            <p:cNvSpPr>
              <a:spLocks noChangeArrowheads="1"/>
            </p:cNvSpPr>
            <p:nvPr/>
          </p:nvSpPr>
          <p:spPr bwMode="auto">
            <a:xfrm>
              <a:off x="13549626" y="6530164"/>
              <a:ext cx="1658304" cy="586785"/>
            </a:xfrm>
            <a:custGeom>
              <a:avLst/>
              <a:gdLst>
                <a:gd name="T0" fmla="*/ 0 w 3155"/>
                <a:gd name="T1" fmla="*/ 1115 h 1116"/>
                <a:gd name="T2" fmla="*/ 78 w 3155"/>
                <a:gd name="T3" fmla="*/ 1012 h 1116"/>
                <a:gd name="T4" fmla="*/ 31 w 3155"/>
                <a:gd name="T5" fmla="*/ 941 h 1116"/>
                <a:gd name="T6" fmla="*/ 78 w 3155"/>
                <a:gd name="T7" fmla="*/ 846 h 1116"/>
                <a:gd name="T8" fmla="*/ 102 w 3155"/>
                <a:gd name="T9" fmla="*/ 799 h 1116"/>
                <a:gd name="T10" fmla="*/ 150 w 3155"/>
                <a:gd name="T11" fmla="*/ 728 h 1116"/>
                <a:gd name="T12" fmla="*/ 173 w 3155"/>
                <a:gd name="T13" fmla="*/ 585 h 1116"/>
                <a:gd name="T14" fmla="*/ 205 w 3155"/>
                <a:gd name="T15" fmla="*/ 475 h 1116"/>
                <a:gd name="T16" fmla="*/ 197 w 3155"/>
                <a:gd name="T17" fmla="*/ 380 h 1116"/>
                <a:gd name="T18" fmla="*/ 268 w 3155"/>
                <a:gd name="T19" fmla="*/ 380 h 1116"/>
                <a:gd name="T20" fmla="*/ 750 w 3155"/>
                <a:gd name="T21" fmla="*/ 356 h 1116"/>
                <a:gd name="T22" fmla="*/ 766 w 3155"/>
                <a:gd name="T23" fmla="*/ 309 h 1116"/>
                <a:gd name="T24" fmla="*/ 853 w 3155"/>
                <a:gd name="T25" fmla="*/ 269 h 1116"/>
                <a:gd name="T26" fmla="*/ 901 w 3155"/>
                <a:gd name="T27" fmla="*/ 285 h 1116"/>
                <a:gd name="T28" fmla="*/ 2988 w 3155"/>
                <a:gd name="T29" fmla="*/ 24 h 1116"/>
                <a:gd name="T30" fmla="*/ 3146 w 3155"/>
                <a:gd name="T31" fmla="*/ 8 h 1116"/>
                <a:gd name="T32" fmla="*/ 3083 w 3155"/>
                <a:gd name="T33" fmla="*/ 182 h 1116"/>
                <a:gd name="T34" fmla="*/ 2964 w 3155"/>
                <a:gd name="T35" fmla="*/ 237 h 1116"/>
                <a:gd name="T36" fmla="*/ 2869 w 3155"/>
                <a:gd name="T37" fmla="*/ 364 h 1116"/>
                <a:gd name="T38" fmla="*/ 2806 w 3155"/>
                <a:gd name="T39" fmla="*/ 324 h 1116"/>
                <a:gd name="T40" fmla="*/ 2758 w 3155"/>
                <a:gd name="T41" fmla="*/ 388 h 1116"/>
                <a:gd name="T42" fmla="*/ 2569 w 3155"/>
                <a:gd name="T43" fmla="*/ 577 h 1116"/>
                <a:gd name="T44" fmla="*/ 2498 w 3155"/>
                <a:gd name="T45" fmla="*/ 609 h 1116"/>
                <a:gd name="T46" fmla="*/ 2363 w 3155"/>
                <a:gd name="T47" fmla="*/ 656 h 1116"/>
                <a:gd name="T48" fmla="*/ 2347 w 3155"/>
                <a:gd name="T49" fmla="*/ 759 h 1116"/>
                <a:gd name="T50" fmla="*/ 2260 w 3155"/>
                <a:gd name="T51" fmla="*/ 838 h 1116"/>
                <a:gd name="T52" fmla="*/ 2253 w 3155"/>
                <a:gd name="T53" fmla="*/ 901 h 1116"/>
                <a:gd name="T54" fmla="*/ 205 w 3155"/>
                <a:gd name="T55" fmla="*/ 380 h 1116"/>
                <a:gd name="T56" fmla="*/ 213 w 3155"/>
                <a:gd name="T57" fmla="*/ 411 h 1116"/>
                <a:gd name="T58" fmla="*/ 197 w 3155"/>
                <a:gd name="T59" fmla="*/ 514 h 1116"/>
                <a:gd name="T60" fmla="*/ 173 w 3155"/>
                <a:gd name="T61" fmla="*/ 625 h 1116"/>
                <a:gd name="T62" fmla="*/ 118 w 3155"/>
                <a:gd name="T63" fmla="*/ 767 h 1116"/>
                <a:gd name="T64" fmla="*/ 110 w 3155"/>
                <a:gd name="T65" fmla="*/ 823 h 1116"/>
                <a:gd name="T66" fmla="*/ 86 w 3155"/>
                <a:gd name="T67" fmla="*/ 854 h 1116"/>
                <a:gd name="T68" fmla="*/ 39 w 3155"/>
                <a:gd name="T69" fmla="*/ 957 h 1116"/>
                <a:gd name="T70" fmla="*/ 63 w 3155"/>
                <a:gd name="T71" fmla="*/ 1060 h 1116"/>
                <a:gd name="T72" fmla="*/ 2253 w 3155"/>
                <a:gd name="T73" fmla="*/ 894 h 1116"/>
                <a:gd name="T74" fmla="*/ 2300 w 3155"/>
                <a:gd name="T75" fmla="*/ 767 h 1116"/>
                <a:gd name="T76" fmla="*/ 2347 w 3155"/>
                <a:gd name="T77" fmla="*/ 672 h 1116"/>
                <a:gd name="T78" fmla="*/ 2474 w 3155"/>
                <a:gd name="T79" fmla="*/ 601 h 1116"/>
                <a:gd name="T80" fmla="*/ 2537 w 3155"/>
                <a:gd name="T81" fmla="*/ 601 h 1116"/>
                <a:gd name="T82" fmla="*/ 2727 w 3155"/>
                <a:gd name="T83" fmla="*/ 403 h 1116"/>
                <a:gd name="T84" fmla="*/ 2798 w 3155"/>
                <a:gd name="T85" fmla="*/ 332 h 1116"/>
                <a:gd name="T86" fmla="*/ 2837 w 3155"/>
                <a:gd name="T87" fmla="*/ 332 h 1116"/>
                <a:gd name="T88" fmla="*/ 2924 w 3155"/>
                <a:gd name="T89" fmla="*/ 253 h 1116"/>
                <a:gd name="T90" fmla="*/ 3019 w 3155"/>
                <a:gd name="T91" fmla="*/ 269 h 1116"/>
                <a:gd name="T92" fmla="*/ 3130 w 3155"/>
                <a:gd name="T93" fmla="*/ 119 h 1116"/>
                <a:gd name="T94" fmla="*/ 948 w 3155"/>
                <a:gd name="T95" fmla="*/ 261 h 1116"/>
                <a:gd name="T96" fmla="*/ 853 w 3155"/>
                <a:gd name="T97" fmla="*/ 277 h 1116"/>
                <a:gd name="T98" fmla="*/ 766 w 3155"/>
                <a:gd name="T99" fmla="*/ 277 h 1116"/>
                <a:gd name="T100" fmla="*/ 766 w 3155"/>
                <a:gd name="T101" fmla="*/ 364 h 1116"/>
                <a:gd name="T102" fmla="*/ 268 w 3155"/>
                <a:gd name="T103" fmla="*/ 388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55" h="1116">
                  <a:moveTo>
                    <a:pt x="0" y="1115"/>
                  </a:moveTo>
                  <a:lnTo>
                    <a:pt x="0" y="1115"/>
                  </a:lnTo>
                  <a:lnTo>
                    <a:pt x="0" y="1115"/>
                  </a:lnTo>
                  <a:cubicBezTo>
                    <a:pt x="7" y="1115"/>
                    <a:pt x="15" y="1083"/>
                    <a:pt x="39" y="1067"/>
                  </a:cubicBezTo>
                  <a:cubicBezTo>
                    <a:pt x="47" y="1060"/>
                    <a:pt x="55" y="1060"/>
                    <a:pt x="63" y="1052"/>
                  </a:cubicBezTo>
                  <a:cubicBezTo>
                    <a:pt x="78" y="1052"/>
                    <a:pt x="86" y="1044"/>
                    <a:pt x="78" y="1012"/>
                  </a:cubicBezTo>
                  <a:cubicBezTo>
                    <a:pt x="78" y="988"/>
                    <a:pt x="63" y="981"/>
                    <a:pt x="47" y="973"/>
                  </a:cubicBezTo>
                  <a:cubicBezTo>
                    <a:pt x="39" y="973"/>
                    <a:pt x="31" y="965"/>
                    <a:pt x="31" y="957"/>
                  </a:cubicBezTo>
                  <a:cubicBezTo>
                    <a:pt x="31" y="949"/>
                    <a:pt x="31" y="949"/>
                    <a:pt x="31" y="941"/>
                  </a:cubicBezTo>
                  <a:cubicBezTo>
                    <a:pt x="23" y="925"/>
                    <a:pt x="23" y="909"/>
                    <a:pt x="55" y="901"/>
                  </a:cubicBezTo>
                  <a:cubicBezTo>
                    <a:pt x="78" y="886"/>
                    <a:pt x="78" y="878"/>
                    <a:pt x="78" y="854"/>
                  </a:cubicBezTo>
                  <a:lnTo>
                    <a:pt x="78" y="846"/>
                  </a:lnTo>
                  <a:cubicBezTo>
                    <a:pt x="86" y="830"/>
                    <a:pt x="86" y="830"/>
                    <a:pt x="94" y="830"/>
                  </a:cubicBezTo>
                  <a:lnTo>
                    <a:pt x="102" y="823"/>
                  </a:lnTo>
                  <a:cubicBezTo>
                    <a:pt x="110" y="814"/>
                    <a:pt x="110" y="807"/>
                    <a:pt x="102" y="799"/>
                  </a:cubicBezTo>
                  <a:cubicBezTo>
                    <a:pt x="102" y="791"/>
                    <a:pt x="102" y="783"/>
                    <a:pt x="102" y="775"/>
                  </a:cubicBezTo>
                  <a:cubicBezTo>
                    <a:pt x="110" y="767"/>
                    <a:pt x="110" y="767"/>
                    <a:pt x="118" y="767"/>
                  </a:cubicBezTo>
                  <a:cubicBezTo>
                    <a:pt x="126" y="759"/>
                    <a:pt x="142" y="751"/>
                    <a:pt x="150" y="728"/>
                  </a:cubicBezTo>
                  <a:cubicBezTo>
                    <a:pt x="165" y="696"/>
                    <a:pt x="181" y="664"/>
                    <a:pt x="173" y="648"/>
                  </a:cubicBezTo>
                  <a:cubicBezTo>
                    <a:pt x="173" y="641"/>
                    <a:pt x="165" y="633"/>
                    <a:pt x="165" y="625"/>
                  </a:cubicBezTo>
                  <a:cubicBezTo>
                    <a:pt x="158" y="609"/>
                    <a:pt x="158" y="601"/>
                    <a:pt x="173" y="585"/>
                  </a:cubicBezTo>
                  <a:cubicBezTo>
                    <a:pt x="181" y="585"/>
                    <a:pt x="173" y="570"/>
                    <a:pt x="173" y="554"/>
                  </a:cubicBezTo>
                  <a:cubicBezTo>
                    <a:pt x="173" y="538"/>
                    <a:pt x="173" y="522"/>
                    <a:pt x="189" y="506"/>
                  </a:cubicBezTo>
                  <a:cubicBezTo>
                    <a:pt x="205" y="498"/>
                    <a:pt x="205" y="483"/>
                    <a:pt x="205" y="475"/>
                  </a:cubicBezTo>
                  <a:cubicBezTo>
                    <a:pt x="213" y="467"/>
                    <a:pt x="213" y="459"/>
                    <a:pt x="213" y="451"/>
                  </a:cubicBezTo>
                  <a:cubicBezTo>
                    <a:pt x="213" y="443"/>
                    <a:pt x="213" y="427"/>
                    <a:pt x="205" y="419"/>
                  </a:cubicBezTo>
                  <a:cubicBezTo>
                    <a:pt x="197" y="403"/>
                    <a:pt x="189" y="388"/>
                    <a:pt x="197" y="380"/>
                  </a:cubicBezTo>
                  <a:cubicBezTo>
                    <a:pt x="197" y="372"/>
                    <a:pt x="205" y="372"/>
                    <a:pt x="213" y="372"/>
                  </a:cubicBezTo>
                  <a:cubicBezTo>
                    <a:pt x="244" y="380"/>
                    <a:pt x="260" y="388"/>
                    <a:pt x="268" y="380"/>
                  </a:cubicBezTo>
                  <a:lnTo>
                    <a:pt x="268" y="380"/>
                  </a:lnTo>
                  <a:lnTo>
                    <a:pt x="268" y="380"/>
                  </a:lnTo>
                  <a:cubicBezTo>
                    <a:pt x="284" y="380"/>
                    <a:pt x="300" y="380"/>
                    <a:pt x="331" y="380"/>
                  </a:cubicBezTo>
                  <a:cubicBezTo>
                    <a:pt x="411" y="380"/>
                    <a:pt x="553" y="372"/>
                    <a:pt x="750" y="356"/>
                  </a:cubicBezTo>
                  <a:cubicBezTo>
                    <a:pt x="758" y="356"/>
                    <a:pt x="758" y="356"/>
                    <a:pt x="766" y="356"/>
                  </a:cubicBezTo>
                  <a:cubicBezTo>
                    <a:pt x="766" y="356"/>
                    <a:pt x="774" y="356"/>
                    <a:pt x="774" y="348"/>
                  </a:cubicBezTo>
                  <a:cubicBezTo>
                    <a:pt x="782" y="340"/>
                    <a:pt x="774" y="324"/>
                    <a:pt x="766" y="309"/>
                  </a:cubicBezTo>
                  <a:cubicBezTo>
                    <a:pt x="766" y="293"/>
                    <a:pt x="758" y="285"/>
                    <a:pt x="758" y="277"/>
                  </a:cubicBezTo>
                  <a:cubicBezTo>
                    <a:pt x="758" y="269"/>
                    <a:pt x="774" y="261"/>
                    <a:pt x="798" y="261"/>
                  </a:cubicBezTo>
                  <a:cubicBezTo>
                    <a:pt x="822" y="261"/>
                    <a:pt x="837" y="261"/>
                    <a:pt x="853" y="269"/>
                  </a:cubicBezTo>
                  <a:cubicBezTo>
                    <a:pt x="853" y="269"/>
                    <a:pt x="853" y="277"/>
                    <a:pt x="861" y="277"/>
                  </a:cubicBezTo>
                  <a:cubicBezTo>
                    <a:pt x="869" y="285"/>
                    <a:pt x="885" y="293"/>
                    <a:pt x="893" y="293"/>
                  </a:cubicBezTo>
                  <a:cubicBezTo>
                    <a:pt x="893" y="293"/>
                    <a:pt x="893" y="293"/>
                    <a:pt x="901" y="285"/>
                  </a:cubicBezTo>
                  <a:cubicBezTo>
                    <a:pt x="908" y="269"/>
                    <a:pt x="948" y="253"/>
                    <a:pt x="948" y="253"/>
                  </a:cubicBezTo>
                  <a:lnTo>
                    <a:pt x="948" y="253"/>
                  </a:lnTo>
                  <a:cubicBezTo>
                    <a:pt x="1628" y="222"/>
                    <a:pt x="2909" y="40"/>
                    <a:pt x="2988" y="24"/>
                  </a:cubicBezTo>
                  <a:cubicBezTo>
                    <a:pt x="3059" y="8"/>
                    <a:pt x="3114" y="8"/>
                    <a:pt x="3146" y="0"/>
                  </a:cubicBezTo>
                  <a:lnTo>
                    <a:pt x="3146" y="0"/>
                  </a:lnTo>
                  <a:cubicBezTo>
                    <a:pt x="3146" y="8"/>
                    <a:pt x="3146" y="8"/>
                    <a:pt x="3146" y="8"/>
                  </a:cubicBezTo>
                  <a:cubicBezTo>
                    <a:pt x="3154" y="40"/>
                    <a:pt x="3154" y="87"/>
                    <a:pt x="3138" y="119"/>
                  </a:cubicBezTo>
                  <a:cubicBezTo>
                    <a:pt x="3130" y="143"/>
                    <a:pt x="3114" y="150"/>
                    <a:pt x="3106" y="150"/>
                  </a:cubicBezTo>
                  <a:cubicBezTo>
                    <a:pt x="3098" y="158"/>
                    <a:pt x="3090" y="158"/>
                    <a:pt x="3083" y="182"/>
                  </a:cubicBezTo>
                  <a:cubicBezTo>
                    <a:pt x="3075" y="222"/>
                    <a:pt x="3035" y="277"/>
                    <a:pt x="3019" y="277"/>
                  </a:cubicBezTo>
                  <a:lnTo>
                    <a:pt x="3011" y="277"/>
                  </a:lnTo>
                  <a:cubicBezTo>
                    <a:pt x="3011" y="261"/>
                    <a:pt x="2988" y="237"/>
                    <a:pt x="2964" y="237"/>
                  </a:cubicBezTo>
                  <a:cubicBezTo>
                    <a:pt x="2948" y="237"/>
                    <a:pt x="2940" y="245"/>
                    <a:pt x="2932" y="253"/>
                  </a:cubicBezTo>
                  <a:cubicBezTo>
                    <a:pt x="2909" y="277"/>
                    <a:pt x="2909" y="293"/>
                    <a:pt x="2909" y="317"/>
                  </a:cubicBezTo>
                  <a:cubicBezTo>
                    <a:pt x="2901" y="340"/>
                    <a:pt x="2901" y="356"/>
                    <a:pt x="2869" y="364"/>
                  </a:cubicBezTo>
                  <a:cubicBezTo>
                    <a:pt x="2837" y="364"/>
                    <a:pt x="2830" y="348"/>
                    <a:pt x="2830" y="332"/>
                  </a:cubicBezTo>
                  <a:cubicBezTo>
                    <a:pt x="2822" y="324"/>
                    <a:pt x="2822" y="324"/>
                    <a:pt x="2814" y="324"/>
                  </a:cubicBezTo>
                  <a:lnTo>
                    <a:pt x="2806" y="324"/>
                  </a:lnTo>
                  <a:lnTo>
                    <a:pt x="2806" y="332"/>
                  </a:lnTo>
                  <a:cubicBezTo>
                    <a:pt x="2806" y="340"/>
                    <a:pt x="2806" y="356"/>
                    <a:pt x="2798" y="364"/>
                  </a:cubicBezTo>
                  <a:cubicBezTo>
                    <a:pt x="2790" y="380"/>
                    <a:pt x="2774" y="380"/>
                    <a:pt x="2758" y="388"/>
                  </a:cubicBezTo>
                  <a:cubicBezTo>
                    <a:pt x="2743" y="388"/>
                    <a:pt x="2735" y="388"/>
                    <a:pt x="2735" y="403"/>
                  </a:cubicBezTo>
                  <a:cubicBezTo>
                    <a:pt x="2735" y="443"/>
                    <a:pt x="2719" y="475"/>
                    <a:pt x="2687" y="475"/>
                  </a:cubicBezTo>
                  <a:cubicBezTo>
                    <a:pt x="2656" y="475"/>
                    <a:pt x="2608" y="538"/>
                    <a:pt x="2569" y="577"/>
                  </a:cubicBezTo>
                  <a:cubicBezTo>
                    <a:pt x="2561" y="585"/>
                    <a:pt x="2553" y="593"/>
                    <a:pt x="2545" y="601"/>
                  </a:cubicBezTo>
                  <a:cubicBezTo>
                    <a:pt x="2537" y="609"/>
                    <a:pt x="2529" y="617"/>
                    <a:pt x="2513" y="617"/>
                  </a:cubicBezTo>
                  <a:cubicBezTo>
                    <a:pt x="2513" y="617"/>
                    <a:pt x="2506" y="609"/>
                    <a:pt x="2498" y="609"/>
                  </a:cubicBezTo>
                  <a:cubicBezTo>
                    <a:pt x="2490" y="609"/>
                    <a:pt x="2482" y="609"/>
                    <a:pt x="2474" y="609"/>
                  </a:cubicBezTo>
                  <a:cubicBezTo>
                    <a:pt x="2458" y="609"/>
                    <a:pt x="2442" y="617"/>
                    <a:pt x="2426" y="625"/>
                  </a:cubicBezTo>
                  <a:cubicBezTo>
                    <a:pt x="2395" y="648"/>
                    <a:pt x="2379" y="656"/>
                    <a:pt x="2363" y="656"/>
                  </a:cubicBezTo>
                  <a:cubicBezTo>
                    <a:pt x="2347" y="656"/>
                    <a:pt x="2347" y="656"/>
                    <a:pt x="2347" y="672"/>
                  </a:cubicBezTo>
                  <a:cubicBezTo>
                    <a:pt x="2355" y="680"/>
                    <a:pt x="2355" y="688"/>
                    <a:pt x="2355" y="688"/>
                  </a:cubicBezTo>
                  <a:cubicBezTo>
                    <a:pt x="2363" y="720"/>
                    <a:pt x="2363" y="743"/>
                    <a:pt x="2347" y="759"/>
                  </a:cubicBezTo>
                  <a:cubicBezTo>
                    <a:pt x="2340" y="767"/>
                    <a:pt x="2316" y="775"/>
                    <a:pt x="2300" y="775"/>
                  </a:cubicBezTo>
                  <a:cubicBezTo>
                    <a:pt x="2276" y="775"/>
                    <a:pt x="2260" y="783"/>
                    <a:pt x="2260" y="791"/>
                  </a:cubicBezTo>
                  <a:cubicBezTo>
                    <a:pt x="2260" y="799"/>
                    <a:pt x="2260" y="814"/>
                    <a:pt x="2260" y="838"/>
                  </a:cubicBezTo>
                  <a:cubicBezTo>
                    <a:pt x="2260" y="854"/>
                    <a:pt x="2260" y="878"/>
                    <a:pt x="2260" y="901"/>
                  </a:cubicBezTo>
                  <a:lnTo>
                    <a:pt x="2260" y="901"/>
                  </a:lnTo>
                  <a:cubicBezTo>
                    <a:pt x="2253" y="901"/>
                    <a:pt x="2253" y="901"/>
                    <a:pt x="2253" y="901"/>
                  </a:cubicBezTo>
                  <a:cubicBezTo>
                    <a:pt x="1810" y="957"/>
                    <a:pt x="632" y="1091"/>
                    <a:pt x="7" y="1115"/>
                  </a:cubicBezTo>
                  <a:lnTo>
                    <a:pt x="0" y="1115"/>
                  </a:lnTo>
                  <a:close/>
                  <a:moveTo>
                    <a:pt x="205" y="380"/>
                  </a:moveTo>
                  <a:lnTo>
                    <a:pt x="205" y="380"/>
                  </a:lnTo>
                  <a:cubicBezTo>
                    <a:pt x="205" y="380"/>
                    <a:pt x="205" y="380"/>
                    <a:pt x="197" y="380"/>
                  </a:cubicBezTo>
                  <a:cubicBezTo>
                    <a:pt x="197" y="388"/>
                    <a:pt x="205" y="403"/>
                    <a:pt x="213" y="411"/>
                  </a:cubicBezTo>
                  <a:cubicBezTo>
                    <a:pt x="221" y="427"/>
                    <a:pt x="221" y="443"/>
                    <a:pt x="221" y="459"/>
                  </a:cubicBezTo>
                  <a:cubicBezTo>
                    <a:pt x="221" y="459"/>
                    <a:pt x="221" y="467"/>
                    <a:pt x="213" y="475"/>
                  </a:cubicBezTo>
                  <a:cubicBezTo>
                    <a:pt x="213" y="490"/>
                    <a:pt x="213" y="498"/>
                    <a:pt x="197" y="514"/>
                  </a:cubicBezTo>
                  <a:cubicBezTo>
                    <a:pt x="181" y="522"/>
                    <a:pt x="181" y="538"/>
                    <a:pt x="181" y="554"/>
                  </a:cubicBezTo>
                  <a:cubicBezTo>
                    <a:pt x="181" y="570"/>
                    <a:pt x="181" y="585"/>
                    <a:pt x="173" y="593"/>
                  </a:cubicBezTo>
                  <a:cubicBezTo>
                    <a:pt x="165" y="601"/>
                    <a:pt x="165" y="609"/>
                    <a:pt x="173" y="625"/>
                  </a:cubicBezTo>
                  <a:cubicBezTo>
                    <a:pt x="173" y="625"/>
                    <a:pt x="181" y="633"/>
                    <a:pt x="181" y="641"/>
                  </a:cubicBezTo>
                  <a:cubicBezTo>
                    <a:pt x="189" y="664"/>
                    <a:pt x="173" y="704"/>
                    <a:pt x="158" y="736"/>
                  </a:cubicBezTo>
                  <a:cubicBezTo>
                    <a:pt x="150" y="751"/>
                    <a:pt x="134" y="767"/>
                    <a:pt x="118" y="767"/>
                  </a:cubicBezTo>
                  <a:cubicBezTo>
                    <a:pt x="118" y="775"/>
                    <a:pt x="110" y="775"/>
                    <a:pt x="110" y="775"/>
                  </a:cubicBezTo>
                  <a:cubicBezTo>
                    <a:pt x="110" y="783"/>
                    <a:pt x="110" y="791"/>
                    <a:pt x="110" y="791"/>
                  </a:cubicBezTo>
                  <a:cubicBezTo>
                    <a:pt x="118" y="807"/>
                    <a:pt x="118" y="814"/>
                    <a:pt x="110" y="823"/>
                  </a:cubicBezTo>
                  <a:cubicBezTo>
                    <a:pt x="102" y="830"/>
                    <a:pt x="102" y="830"/>
                    <a:pt x="94" y="838"/>
                  </a:cubicBezTo>
                  <a:cubicBezTo>
                    <a:pt x="94" y="838"/>
                    <a:pt x="94" y="838"/>
                    <a:pt x="86" y="846"/>
                  </a:cubicBezTo>
                  <a:cubicBezTo>
                    <a:pt x="86" y="854"/>
                    <a:pt x="86" y="854"/>
                    <a:pt x="86" y="854"/>
                  </a:cubicBezTo>
                  <a:cubicBezTo>
                    <a:pt x="86" y="878"/>
                    <a:pt x="78" y="894"/>
                    <a:pt x="55" y="909"/>
                  </a:cubicBezTo>
                  <a:cubicBezTo>
                    <a:pt x="31" y="917"/>
                    <a:pt x="31" y="925"/>
                    <a:pt x="39" y="941"/>
                  </a:cubicBezTo>
                  <a:cubicBezTo>
                    <a:pt x="39" y="949"/>
                    <a:pt x="39" y="949"/>
                    <a:pt x="39" y="957"/>
                  </a:cubicBezTo>
                  <a:cubicBezTo>
                    <a:pt x="39" y="957"/>
                    <a:pt x="39" y="965"/>
                    <a:pt x="47" y="965"/>
                  </a:cubicBezTo>
                  <a:cubicBezTo>
                    <a:pt x="63" y="973"/>
                    <a:pt x="78" y="981"/>
                    <a:pt x="86" y="1012"/>
                  </a:cubicBezTo>
                  <a:cubicBezTo>
                    <a:pt x="94" y="1052"/>
                    <a:pt x="86" y="1052"/>
                    <a:pt x="63" y="1060"/>
                  </a:cubicBezTo>
                  <a:cubicBezTo>
                    <a:pt x="63" y="1060"/>
                    <a:pt x="55" y="1067"/>
                    <a:pt x="47" y="1067"/>
                  </a:cubicBezTo>
                  <a:cubicBezTo>
                    <a:pt x="31" y="1083"/>
                    <a:pt x="15" y="1099"/>
                    <a:pt x="15" y="1107"/>
                  </a:cubicBezTo>
                  <a:cubicBezTo>
                    <a:pt x="640" y="1083"/>
                    <a:pt x="1802" y="949"/>
                    <a:pt x="2253" y="894"/>
                  </a:cubicBezTo>
                  <a:cubicBezTo>
                    <a:pt x="2253" y="878"/>
                    <a:pt x="2253" y="854"/>
                    <a:pt x="2253" y="838"/>
                  </a:cubicBezTo>
                  <a:cubicBezTo>
                    <a:pt x="2253" y="814"/>
                    <a:pt x="2253" y="799"/>
                    <a:pt x="2253" y="791"/>
                  </a:cubicBezTo>
                  <a:cubicBezTo>
                    <a:pt x="2253" y="775"/>
                    <a:pt x="2276" y="767"/>
                    <a:pt x="2300" y="767"/>
                  </a:cubicBezTo>
                  <a:cubicBezTo>
                    <a:pt x="2316" y="767"/>
                    <a:pt x="2331" y="759"/>
                    <a:pt x="2340" y="751"/>
                  </a:cubicBezTo>
                  <a:cubicBezTo>
                    <a:pt x="2355" y="736"/>
                    <a:pt x="2355" y="720"/>
                    <a:pt x="2347" y="696"/>
                  </a:cubicBezTo>
                  <a:cubicBezTo>
                    <a:pt x="2347" y="688"/>
                    <a:pt x="2347" y="680"/>
                    <a:pt x="2347" y="672"/>
                  </a:cubicBezTo>
                  <a:cubicBezTo>
                    <a:pt x="2340" y="648"/>
                    <a:pt x="2347" y="648"/>
                    <a:pt x="2363" y="648"/>
                  </a:cubicBezTo>
                  <a:cubicBezTo>
                    <a:pt x="2371" y="648"/>
                    <a:pt x="2395" y="641"/>
                    <a:pt x="2418" y="617"/>
                  </a:cubicBezTo>
                  <a:cubicBezTo>
                    <a:pt x="2442" y="609"/>
                    <a:pt x="2458" y="601"/>
                    <a:pt x="2474" y="601"/>
                  </a:cubicBezTo>
                  <a:cubicBezTo>
                    <a:pt x="2482" y="601"/>
                    <a:pt x="2490" y="601"/>
                    <a:pt x="2498" y="601"/>
                  </a:cubicBezTo>
                  <a:cubicBezTo>
                    <a:pt x="2506" y="609"/>
                    <a:pt x="2513" y="609"/>
                    <a:pt x="2513" y="609"/>
                  </a:cubicBezTo>
                  <a:cubicBezTo>
                    <a:pt x="2521" y="609"/>
                    <a:pt x="2529" y="601"/>
                    <a:pt x="2537" y="601"/>
                  </a:cubicBezTo>
                  <a:cubicBezTo>
                    <a:pt x="2545" y="593"/>
                    <a:pt x="2553" y="577"/>
                    <a:pt x="2561" y="570"/>
                  </a:cubicBezTo>
                  <a:cubicBezTo>
                    <a:pt x="2600" y="530"/>
                    <a:pt x="2656" y="467"/>
                    <a:pt x="2687" y="467"/>
                  </a:cubicBezTo>
                  <a:cubicBezTo>
                    <a:pt x="2711" y="467"/>
                    <a:pt x="2727" y="443"/>
                    <a:pt x="2727" y="403"/>
                  </a:cubicBezTo>
                  <a:cubicBezTo>
                    <a:pt x="2727" y="388"/>
                    <a:pt x="2743" y="380"/>
                    <a:pt x="2758" y="380"/>
                  </a:cubicBezTo>
                  <a:cubicBezTo>
                    <a:pt x="2774" y="372"/>
                    <a:pt x="2782" y="372"/>
                    <a:pt x="2790" y="364"/>
                  </a:cubicBezTo>
                  <a:cubicBezTo>
                    <a:pt x="2798" y="348"/>
                    <a:pt x="2798" y="340"/>
                    <a:pt x="2798" y="332"/>
                  </a:cubicBezTo>
                  <a:cubicBezTo>
                    <a:pt x="2798" y="324"/>
                    <a:pt x="2798" y="324"/>
                    <a:pt x="2798" y="317"/>
                  </a:cubicBezTo>
                  <a:cubicBezTo>
                    <a:pt x="2806" y="317"/>
                    <a:pt x="2806" y="317"/>
                    <a:pt x="2814" y="317"/>
                  </a:cubicBezTo>
                  <a:cubicBezTo>
                    <a:pt x="2830" y="317"/>
                    <a:pt x="2830" y="324"/>
                    <a:pt x="2837" y="332"/>
                  </a:cubicBezTo>
                  <a:cubicBezTo>
                    <a:pt x="2837" y="348"/>
                    <a:pt x="2846" y="356"/>
                    <a:pt x="2869" y="356"/>
                  </a:cubicBezTo>
                  <a:cubicBezTo>
                    <a:pt x="2893" y="348"/>
                    <a:pt x="2893" y="340"/>
                    <a:pt x="2901" y="317"/>
                  </a:cubicBezTo>
                  <a:cubicBezTo>
                    <a:pt x="2901" y="293"/>
                    <a:pt x="2901" y="269"/>
                    <a:pt x="2924" y="253"/>
                  </a:cubicBezTo>
                  <a:cubicBezTo>
                    <a:pt x="2932" y="237"/>
                    <a:pt x="2948" y="230"/>
                    <a:pt x="2964" y="230"/>
                  </a:cubicBezTo>
                  <a:cubicBezTo>
                    <a:pt x="2996" y="230"/>
                    <a:pt x="3019" y="261"/>
                    <a:pt x="3019" y="269"/>
                  </a:cubicBezTo>
                  <a:lnTo>
                    <a:pt x="3019" y="269"/>
                  </a:lnTo>
                  <a:cubicBezTo>
                    <a:pt x="3027" y="269"/>
                    <a:pt x="3067" y="222"/>
                    <a:pt x="3083" y="182"/>
                  </a:cubicBezTo>
                  <a:cubicBezTo>
                    <a:pt x="3090" y="158"/>
                    <a:pt x="3098" y="150"/>
                    <a:pt x="3106" y="143"/>
                  </a:cubicBezTo>
                  <a:cubicBezTo>
                    <a:pt x="3114" y="143"/>
                    <a:pt x="3122" y="135"/>
                    <a:pt x="3130" y="119"/>
                  </a:cubicBezTo>
                  <a:cubicBezTo>
                    <a:pt x="3146" y="87"/>
                    <a:pt x="3146" y="48"/>
                    <a:pt x="3138" y="8"/>
                  </a:cubicBezTo>
                  <a:cubicBezTo>
                    <a:pt x="3098" y="16"/>
                    <a:pt x="3035" y="24"/>
                    <a:pt x="2988" y="32"/>
                  </a:cubicBezTo>
                  <a:cubicBezTo>
                    <a:pt x="2909" y="48"/>
                    <a:pt x="1628" y="230"/>
                    <a:pt x="948" y="261"/>
                  </a:cubicBezTo>
                  <a:cubicBezTo>
                    <a:pt x="940" y="269"/>
                    <a:pt x="908" y="277"/>
                    <a:pt x="901" y="293"/>
                  </a:cubicBezTo>
                  <a:cubicBezTo>
                    <a:pt x="901" y="301"/>
                    <a:pt x="893" y="301"/>
                    <a:pt x="893" y="301"/>
                  </a:cubicBezTo>
                  <a:cubicBezTo>
                    <a:pt x="877" y="301"/>
                    <a:pt x="869" y="293"/>
                    <a:pt x="853" y="277"/>
                  </a:cubicBezTo>
                  <a:cubicBezTo>
                    <a:pt x="853" y="277"/>
                    <a:pt x="853" y="277"/>
                    <a:pt x="845" y="277"/>
                  </a:cubicBezTo>
                  <a:cubicBezTo>
                    <a:pt x="837" y="269"/>
                    <a:pt x="822" y="269"/>
                    <a:pt x="798" y="269"/>
                  </a:cubicBezTo>
                  <a:cubicBezTo>
                    <a:pt x="782" y="269"/>
                    <a:pt x="766" y="269"/>
                    <a:pt x="766" y="277"/>
                  </a:cubicBezTo>
                  <a:cubicBezTo>
                    <a:pt x="766" y="285"/>
                    <a:pt x="774" y="293"/>
                    <a:pt x="774" y="309"/>
                  </a:cubicBezTo>
                  <a:cubicBezTo>
                    <a:pt x="782" y="324"/>
                    <a:pt x="790" y="340"/>
                    <a:pt x="782" y="356"/>
                  </a:cubicBezTo>
                  <a:cubicBezTo>
                    <a:pt x="774" y="364"/>
                    <a:pt x="774" y="364"/>
                    <a:pt x="766" y="364"/>
                  </a:cubicBezTo>
                  <a:cubicBezTo>
                    <a:pt x="758" y="364"/>
                    <a:pt x="758" y="364"/>
                    <a:pt x="750" y="364"/>
                  </a:cubicBezTo>
                  <a:cubicBezTo>
                    <a:pt x="553" y="380"/>
                    <a:pt x="411" y="388"/>
                    <a:pt x="331" y="388"/>
                  </a:cubicBezTo>
                  <a:cubicBezTo>
                    <a:pt x="300" y="388"/>
                    <a:pt x="284" y="388"/>
                    <a:pt x="268" y="388"/>
                  </a:cubicBezTo>
                  <a:cubicBezTo>
                    <a:pt x="260" y="396"/>
                    <a:pt x="244" y="388"/>
                    <a:pt x="213" y="380"/>
                  </a:cubicBezTo>
                  <a:lnTo>
                    <a:pt x="205" y="380"/>
                  </a:lnTo>
                  <a:close/>
                </a:path>
              </a:pathLst>
            </a:custGeom>
            <a:solidFill>
              <a:schemeClr val="accent6"/>
            </a:solidFill>
            <a:ln>
              <a:solidFill>
                <a:schemeClr val="bg2"/>
              </a:solidFill>
            </a:ln>
            <a:effectLst/>
          </p:spPr>
          <p:txBody>
            <a:bodyPr wrap="none" anchor="ctr"/>
            <a:lstStyle/>
            <a:p>
              <a:endParaRPr lang="en-US"/>
            </a:p>
          </p:txBody>
        </p:sp>
        <p:sp>
          <p:nvSpPr>
            <p:cNvPr id="98" name="Freeform 588"/>
            <p:cNvSpPr>
              <a:spLocks noChangeArrowheads="1"/>
            </p:cNvSpPr>
            <p:nvPr/>
          </p:nvSpPr>
          <p:spPr bwMode="auto">
            <a:xfrm>
              <a:off x="14732472" y="6321427"/>
              <a:ext cx="1720925" cy="774648"/>
            </a:xfrm>
            <a:custGeom>
              <a:avLst/>
              <a:gdLst>
                <a:gd name="T0" fmla="*/ 3249 w 3273"/>
                <a:gd name="T1" fmla="*/ 308 h 1472"/>
                <a:gd name="T2" fmla="*/ 3122 w 3273"/>
                <a:gd name="T3" fmla="*/ 119 h 1472"/>
                <a:gd name="T4" fmla="*/ 3067 w 3273"/>
                <a:gd name="T5" fmla="*/ 8 h 1472"/>
                <a:gd name="T6" fmla="*/ 917 w 3273"/>
                <a:gd name="T7" fmla="*/ 403 h 1472"/>
                <a:gd name="T8" fmla="*/ 885 w 3273"/>
                <a:gd name="T9" fmla="*/ 514 h 1472"/>
                <a:gd name="T10" fmla="*/ 758 w 3273"/>
                <a:gd name="T11" fmla="*/ 664 h 1472"/>
                <a:gd name="T12" fmla="*/ 616 w 3273"/>
                <a:gd name="T13" fmla="*/ 751 h 1472"/>
                <a:gd name="T14" fmla="*/ 545 w 3273"/>
                <a:gd name="T15" fmla="*/ 759 h 1472"/>
                <a:gd name="T16" fmla="*/ 434 w 3273"/>
                <a:gd name="T17" fmla="*/ 862 h 1472"/>
                <a:gd name="T18" fmla="*/ 173 w 3273"/>
                <a:gd name="T19" fmla="*/ 1020 h 1472"/>
                <a:gd name="T20" fmla="*/ 94 w 3273"/>
                <a:gd name="T21" fmla="*/ 1154 h 1472"/>
                <a:gd name="T22" fmla="*/ 0 w 3273"/>
                <a:gd name="T23" fmla="*/ 1296 h 1472"/>
                <a:gd name="T24" fmla="*/ 584 w 3273"/>
                <a:gd name="T25" fmla="*/ 1186 h 1472"/>
                <a:gd name="T26" fmla="*/ 1233 w 3273"/>
                <a:gd name="T27" fmla="*/ 1036 h 1472"/>
                <a:gd name="T28" fmla="*/ 1328 w 3273"/>
                <a:gd name="T29" fmla="*/ 1083 h 1472"/>
                <a:gd name="T30" fmla="*/ 1810 w 3273"/>
                <a:gd name="T31" fmla="*/ 1099 h 1472"/>
                <a:gd name="T32" fmla="*/ 2332 w 3273"/>
                <a:gd name="T33" fmla="*/ 1455 h 1472"/>
                <a:gd name="T34" fmla="*/ 2521 w 3273"/>
                <a:gd name="T35" fmla="*/ 1368 h 1472"/>
                <a:gd name="T36" fmla="*/ 2680 w 3273"/>
                <a:gd name="T37" fmla="*/ 1059 h 1472"/>
                <a:gd name="T38" fmla="*/ 2687 w 3273"/>
                <a:gd name="T39" fmla="*/ 1036 h 1472"/>
                <a:gd name="T40" fmla="*/ 2758 w 3273"/>
                <a:gd name="T41" fmla="*/ 1004 h 1472"/>
                <a:gd name="T42" fmla="*/ 2838 w 3273"/>
                <a:gd name="T43" fmla="*/ 980 h 1472"/>
                <a:gd name="T44" fmla="*/ 2917 w 3273"/>
                <a:gd name="T45" fmla="*/ 909 h 1472"/>
                <a:gd name="T46" fmla="*/ 2988 w 3273"/>
                <a:gd name="T47" fmla="*/ 909 h 1472"/>
                <a:gd name="T48" fmla="*/ 3027 w 3273"/>
                <a:gd name="T49" fmla="*/ 933 h 1472"/>
                <a:gd name="T50" fmla="*/ 3075 w 3273"/>
                <a:gd name="T51" fmla="*/ 798 h 1472"/>
                <a:gd name="T52" fmla="*/ 3051 w 3273"/>
                <a:gd name="T53" fmla="*/ 751 h 1472"/>
                <a:gd name="T54" fmla="*/ 2996 w 3273"/>
                <a:gd name="T55" fmla="*/ 759 h 1472"/>
                <a:gd name="T56" fmla="*/ 2956 w 3273"/>
                <a:gd name="T57" fmla="*/ 798 h 1472"/>
                <a:gd name="T58" fmla="*/ 2846 w 3273"/>
                <a:gd name="T59" fmla="*/ 822 h 1472"/>
                <a:gd name="T60" fmla="*/ 2933 w 3273"/>
                <a:gd name="T61" fmla="*/ 719 h 1472"/>
                <a:gd name="T62" fmla="*/ 2893 w 3273"/>
                <a:gd name="T63" fmla="*/ 640 h 1472"/>
                <a:gd name="T64" fmla="*/ 2877 w 3273"/>
                <a:gd name="T65" fmla="*/ 601 h 1472"/>
                <a:gd name="T66" fmla="*/ 2972 w 3273"/>
                <a:gd name="T67" fmla="*/ 593 h 1472"/>
                <a:gd name="T68" fmla="*/ 3130 w 3273"/>
                <a:gd name="T69" fmla="*/ 490 h 1472"/>
                <a:gd name="T70" fmla="*/ 3193 w 3273"/>
                <a:gd name="T71" fmla="*/ 427 h 1472"/>
                <a:gd name="T72" fmla="*/ 3146 w 3273"/>
                <a:gd name="T73" fmla="*/ 292 h 1472"/>
                <a:gd name="T74" fmla="*/ 3083 w 3273"/>
                <a:gd name="T75" fmla="*/ 340 h 1472"/>
                <a:gd name="T76" fmla="*/ 3051 w 3273"/>
                <a:gd name="T77" fmla="*/ 395 h 1472"/>
                <a:gd name="T78" fmla="*/ 3019 w 3273"/>
                <a:gd name="T79" fmla="*/ 285 h 1472"/>
                <a:gd name="T80" fmla="*/ 2893 w 3273"/>
                <a:gd name="T81" fmla="*/ 316 h 1472"/>
                <a:gd name="T82" fmla="*/ 2766 w 3273"/>
                <a:gd name="T83" fmla="*/ 292 h 1472"/>
                <a:gd name="T84" fmla="*/ 2846 w 3273"/>
                <a:gd name="T85" fmla="*/ 316 h 1472"/>
                <a:gd name="T86" fmla="*/ 2972 w 3273"/>
                <a:gd name="T87" fmla="*/ 237 h 1472"/>
                <a:gd name="T88" fmla="*/ 3011 w 3273"/>
                <a:gd name="T89" fmla="*/ 166 h 1472"/>
                <a:gd name="T90" fmla="*/ 3098 w 3273"/>
                <a:gd name="T91" fmla="*/ 198 h 1472"/>
                <a:gd name="T92" fmla="*/ 3067 w 3273"/>
                <a:gd name="T93" fmla="*/ 111 h 1472"/>
                <a:gd name="T94" fmla="*/ 3027 w 3273"/>
                <a:gd name="T95" fmla="*/ 24 h 1472"/>
                <a:gd name="T96" fmla="*/ 3122 w 3273"/>
                <a:gd name="T97" fmla="*/ 142 h 1472"/>
                <a:gd name="T98" fmla="*/ 3225 w 3273"/>
                <a:gd name="T99" fmla="*/ 308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3" h="1472">
                  <a:moveTo>
                    <a:pt x="3249" y="308"/>
                  </a:moveTo>
                  <a:lnTo>
                    <a:pt x="3249" y="308"/>
                  </a:lnTo>
                  <a:cubicBezTo>
                    <a:pt x="3225" y="285"/>
                    <a:pt x="3209" y="269"/>
                    <a:pt x="3193" y="237"/>
                  </a:cubicBezTo>
                  <a:cubicBezTo>
                    <a:pt x="3170" y="206"/>
                    <a:pt x="3146" y="142"/>
                    <a:pt x="3122" y="119"/>
                  </a:cubicBezTo>
                  <a:cubicBezTo>
                    <a:pt x="3106" y="103"/>
                    <a:pt x="3106" y="71"/>
                    <a:pt x="3083" y="24"/>
                  </a:cubicBezTo>
                  <a:cubicBezTo>
                    <a:pt x="3075" y="16"/>
                    <a:pt x="3067" y="8"/>
                    <a:pt x="3067" y="8"/>
                  </a:cubicBezTo>
                  <a:cubicBezTo>
                    <a:pt x="2893" y="48"/>
                    <a:pt x="1889" y="285"/>
                    <a:pt x="1011" y="395"/>
                  </a:cubicBezTo>
                  <a:cubicBezTo>
                    <a:pt x="1011" y="395"/>
                    <a:pt x="940" y="411"/>
                    <a:pt x="917" y="403"/>
                  </a:cubicBezTo>
                  <a:cubicBezTo>
                    <a:pt x="909" y="403"/>
                    <a:pt x="901" y="403"/>
                    <a:pt x="893" y="403"/>
                  </a:cubicBezTo>
                  <a:cubicBezTo>
                    <a:pt x="893" y="435"/>
                    <a:pt x="901" y="482"/>
                    <a:pt x="885" y="514"/>
                  </a:cubicBezTo>
                  <a:cubicBezTo>
                    <a:pt x="861" y="553"/>
                    <a:pt x="845" y="530"/>
                    <a:pt x="830" y="577"/>
                  </a:cubicBezTo>
                  <a:cubicBezTo>
                    <a:pt x="814" y="625"/>
                    <a:pt x="766" y="688"/>
                    <a:pt x="758" y="664"/>
                  </a:cubicBezTo>
                  <a:cubicBezTo>
                    <a:pt x="758" y="648"/>
                    <a:pt x="719" y="609"/>
                    <a:pt x="671" y="648"/>
                  </a:cubicBezTo>
                  <a:cubicBezTo>
                    <a:pt x="632" y="688"/>
                    <a:pt x="664" y="743"/>
                    <a:pt x="616" y="751"/>
                  </a:cubicBezTo>
                  <a:cubicBezTo>
                    <a:pt x="569" y="759"/>
                    <a:pt x="584" y="712"/>
                    <a:pt x="561" y="712"/>
                  </a:cubicBezTo>
                  <a:cubicBezTo>
                    <a:pt x="537" y="712"/>
                    <a:pt x="561" y="735"/>
                    <a:pt x="545" y="759"/>
                  </a:cubicBezTo>
                  <a:cubicBezTo>
                    <a:pt x="529" y="783"/>
                    <a:pt x="474" y="775"/>
                    <a:pt x="474" y="798"/>
                  </a:cubicBezTo>
                  <a:cubicBezTo>
                    <a:pt x="474" y="814"/>
                    <a:pt x="474" y="862"/>
                    <a:pt x="434" y="862"/>
                  </a:cubicBezTo>
                  <a:cubicBezTo>
                    <a:pt x="395" y="870"/>
                    <a:pt x="316" y="965"/>
                    <a:pt x="284" y="996"/>
                  </a:cubicBezTo>
                  <a:cubicBezTo>
                    <a:pt x="253" y="1028"/>
                    <a:pt x="229" y="972"/>
                    <a:pt x="173" y="1020"/>
                  </a:cubicBezTo>
                  <a:cubicBezTo>
                    <a:pt x="110" y="1059"/>
                    <a:pt x="87" y="1036"/>
                    <a:pt x="94" y="1067"/>
                  </a:cubicBezTo>
                  <a:cubicBezTo>
                    <a:pt x="102" y="1099"/>
                    <a:pt x="110" y="1131"/>
                    <a:pt x="94" y="1154"/>
                  </a:cubicBezTo>
                  <a:cubicBezTo>
                    <a:pt x="71" y="1170"/>
                    <a:pt x="0" y="1162"/>
                    <a:pt x="0" y="1186"/>
                  </a:cubicBezTo>
                  <a:cubicBezTo>
                    <a:pt x="0" y="1194"/>
                    <a:pt x="0" y="1249"/>
                    <a:pt x="0" y="1296"/>
                  </a:cubicBezTo>
                  <a:cubicBezTo>
                    <a:pt x="253" y="1265"/>
                    <a:pt x="426" y="1241"/>
                    <a:pt x="450" y="1241"/>
                  </a:cubicBezTo>
                  <a:cubicBezTo>
                    <a:pt x="529" y="1241"/>
                    <a:pt x="537" y="1209"/>
                    <a:pt x="584" y="1186"/>
                  </a:cubicBezTo>
                  <a:cubicBezTo>
                    <a:pt x="632" y="1154"/>
                    <a:pt x="774" y="1083"/>
                    <a:pt x="814" y="1075"/>
                  </a:cubicBezTo>
                  <a:cubicBezTo>
                    <a:pt x="845" y="1075"/>
                    <a:pt x="1233" y="1020"/>
                    <a:pt x="1233" y="1036"/>
                  </a:cubicBezTo>
                  <a:cubicBezTo>
                    <a:pt x="1233" y="1051"/>
                    <a:pt x="1209" y="1059"/>
                    <a:pt x="1257" y="1067"/>
                  </a:cubicBezTo>
                  <a:cubicBezTo>
                    <a:pt x="1304" y="1075"/>
                    <a:pt x="1312" y="1059"/>
                    <a:pt x="1328" y="1083"/>
                  </a:cubicBezTo>
                  <a:cubicBezTo>
                    <a:pt x="1343" y="1099"/>
                    <a:pt x="1367" y="1178"/>
                    <a:pt x="1367" y="1178"/>
                  </a:cubicBezTo>
                  <a:cubicBezTo>
                    <a:pt x="1810" y="1099"/>
                    <a:pt x="1810" y="1099"/>
                    <a:pt x="1810" y="1099"/>
                  </a:cubicBezTo>
                  <a:cubicBezTo>
                    <a:pt x="2300" y="1471"/>
                    <a:pt x="2300" y="1471"/>
                    <a:pt x="2300" y="1471"/>
                  </a:cubicBezTo>
                  <a:cubicBezTo>
                    <a:pt x="2308" y="1462"/>
                    <a:pt x="2316" y="1462"/>
                    <a:pt x="2332" y="1455"/>
                  </a:cubicBezTo>
                  <a:cubicBezTo>
                    <a:pt x="2387" y="1439"/>
                    <a:pt x="2371" y="1439"/>
                    <a:pt x="2427" y="1431"/>
                  </a:cubicBezTo>
                  <a:cubicBezTo>
                    <a:pt x="2482" y="1423"/>
                    <a:pt x="2513" y="1439"/>
                    <a:pt x="2521" y="1368"/>
                  </a:cubicBezTo>
                  <a:cubicBezTo>
                    <a:pt x="2529" y="1296"/>
                    <a:pt x="2656" y="1123"/>
                    <a:pt x="2680" y="1099"/>
                  </a:cubicBezTo>
                  <a:cubicBezTo>
                    <a:pt x="2711" y="1083"/>
                    <a:pt x="2687" y="1075"/>
                    <a:pt x="2680" y="1059"/>
                  </a:cubicBezTo>
                  <a:cubicBezTo>
                    <a:pt x="2680" y="1043"/>
                    <a:pt x="2671" y="1020"/>
                    <a:pt x="2680" y="1020"/>
                  </a:cubicBezTo>
                  <a:cubicBezTo>
                    <a:pt x="2695" y="1012"/>
                    <a:pt x="2680" y="1020"/>
                    <a:pt x="2687" y="1036"/>
                  </a:cubicBezTo>
                  <a:cubicBezTo>
                    <a:pt x="2695" y="1051"/>
                    <a:pt x="2719" y="1067"/>
                    <a:pt x="2727" y="1059"/>
                  </a:cubicBezTo>
                  <a:cubicBezTo>
                    <a:pt x="2735" y="1043"/>
                    <a:pt x="2751" y="1028"/>
                    <a:pt x="2758" y="1004"/>
                  </a:cubicBezTo>
                  <a:cubicBezTo>
                    <a:pt x="2758" y="972"/>
                    <a:pt x="2774" y="956"/>
                    <a:pt x="2782" y="972"/>
                  </a:cubicBezTo>
                  <a:cubicBezTo>
                    <a:pt x="2790" y="980"/>
                    <a:pt x="2822" y="988"/>
                    <a:pt x="2838" y="980"/>
                  </a:cubicBezTo>
                  <a:cubicBezTo>
                    <a:pt x="2846" y="972"/>
                    <a:pt x="2901" y="965"/>
                    <a:pt x="2909" y="956"/>
                  </a:cubicBezTo>
                  <a:cubicBezTo>
                    <a:pt x="2924" y="941"/>
                    <a:pt x="2909" y="925"/>
                    <a:pt x="2917" y="909"/>
                  </a:cubicBezTo>
                  <a:cubicBezTo>
                    <a:pt x="2924" y="901"/>
                    <a:pt x="2917" y="917"/>
                    <a:pt x="2948" y="917"/>
                  </a:cubicBezTo>
                  <a:cubicBezTo>
                    <a:pt x="2980" y="909"/>
                    <a:pt x="2980" y="893"/>
                    <a:pt x="2988" y="909"/>
                  </a:cubicBezTo>
                  <a:cubicBezTo>
                    <a:pt x="3004" y="925"/>
                    <a:pt x="2996" y="941"/>
                    <a:pt x="3004" y="956"/>
                  </a:cubicBezTo>
                  <a:cubicBezTo>
                    <a:pt x="3011" y="965"/>
                    <a:pt x="3004" y="980"/>
                    <a:pt x="3027" y="933"/>
                  </a:cubicBezTo>
                  <a:cubicBezTo>
                    <a:pt x="3043" y="885"/>
                    <a:pt x="3067" y="838"/>
                    <a:pt x="3083" y="822"/>
                  </a:cubicBezTo>
                  <a:cubicBezTo>
                    <a:pt x="3098" y="806"/>
                    <a:pt x="3091" y="791"/>
                    <a:pt x="3075" y="798"/>
                  </a:cubicBezTo>
                  <a:cubicBezTo>
                    <a:pt x="3059" y="806"/>
                    <a:pt x="3051" y="830"/>
                    <a:pt x="3059" y="798"/>
                  </a:cubicBezTo>
                  <a:cubicBezTo>
                    <a:pt x="3059" y="767"/>
                    <a:pt x="3075" y="735"/>
                    <a:pt x="3051" y="751"/>
                  </a:cubicBezTo>
                  <a:cubicBezTo>
                    <a:pt x="3027" y="767"/>
                    <a:pt x="3035" y="822"/>
                    <a:pt x="3011" y="798"/>
                  </a:cubicBezTo>
                  <a:cubicBezTo>
                    <a:pt x="2996" y="783"/>
                    <a:pt x="2996" y="783"/>
                    <a:pt x="2996" y="759"/>
                  </a:cubicBezTo>
                  <a:cubicBezTo>
                    <a:pt x="2996" y="735"/>
                    <a:pt x="2980" y="704"/>
                    <a:pt x="2980" y="735"/>
                  </a:cubicBezTo>
                  <a:cubicBezTo>
                    <a:pt x="2972" y="775"/>
                    <a:pt x="2988" y="791"/>
                    <a:pt x="2956" y="798"/>
                  </a:cubicBezTo>
                  <a:cubicBezTo>
                    <a:pt x="2924" y="806"/>
                    <a:pt x="2924" y="822"/>
                    <a:pt x="2893" y="830"/>
                  </a:cubicBezTo>
                  <a:cubicBezTo>
                    <a:pt x="2853" y="830"/>
                    <a:pt x="2822" y="830"/>
                    <a:pt x="2846" y="822"/>
                  </a:cubicBezTo>
                  <a:cubicBezTo>
                    <a:pt x="2869" y="814"/>
                    <a:pt x="2885" y="830"/>
                    <a:pt x="2901" y="798"/>
                  </a:cubicBezTo>
                  <a:cubicBezTo>
                    <a:pt x="2924" y="759"/>
                    <a:pt x="2917" y="759"/>
                    <a:pt x="2933" y="719"/>
                  </a:cubicBezTo>
                  <a:cubicBezTo>
                    <a:pt x="2956" y="688"/>
                    <a:pt x="2988" y="680"/>
                    <a:pt x="2956" y="664"/>
                  </a:cubicBezTo>
                  <a:cubicBezTo>
                    <a:pt x="2933" y="648"/>
                    <a:pt x="2940" y="656"/>
                    <a:pt x="2893" y="640"/>
                  </a:cubicBezTo>
                  <a:cubicBezTo>
                    <a:pt x="2846" y="625"/>
                    <a:pt x="2790" y="617"/>
                    <a:pt x="2806" y="609"/>
                  </a:cubicBezTo>
                  <a:cubicBezTo>
                    <a:pt x="2830" y="601"/>
                    <a:pt x="2853" y="609"/>
                    <a:pt x="2877" y="601"/>
                  </a:cubicBezTo>
                  <a:cubicBezTo>
                    <a:pt x="2901" y="585"/>
                    <a:pt x="2885" y="561"/>
                    <a:pt x="2909" y="569"/>
                  </a:cubicBezTo>
                  <a:cubicBezTo>
                    <a:pt x="2933" y="577"/>
                    <a:pt x="2909" y="585"/>
                    <a:pt x="2972" y="593"/>
                  </a:cubicBezTo>
                  <a:cubicBezTo>
                    <a:pt x="3043" y="601"/>
                    <a:pt x="3043" y="601"/>
                    <a:pt x="3051" y="601"/>
                  </a:cubicBezTo>
                  <a:cubicBezTo>
                    <a:pt x="3067" y="601"/>
                    <a:pt x="3122" y="553"/>
                    <a:pt x="3130" y="490"/>
                  </a:cubicBezTo>
                  <a:cubicBezTo>
                    <a:pt x="3138" y="427"/>
                    <a:pt x="3146" y="459"/>
                    <a:pt x="3162" y="451"/>
                  </a:cubicBezTo>
                  <a:cubicBezTo>
                    <a:pt x="3177" y="451"/>
                    <a:pt x="3193" y="451"/>
                    <a:pt x="3193" y="427"/>
                  </a:cubicBezTo>
                  <a:cubicBezTo>
                    <a:pt x="3186" y="395"/>
                    <a:pt x="3177" y="364"/>
                    <a:pt x="3177" y="332"/>
                  </a:cubicBezTo>
                  <a:cubicBezTo>
                    <a:pt x="3177" y="301"/>
                    <a:pt x="3154" y="292"/>
                    <a:pt x="3146" y="292"/>
                  </a:cubicBezTo>
                  <a:cubicBezTo>
                    <a:pt x="3138" y="292"/>
                    <a:pt x="3106" y="285"/>
                    <a:pt x="3106" y="308"/>
                  </a:cubicBezTo>
                  <a:cubicBezTo>
                    <a:pt x="3106" y="324"/>
                    <a:pt x="3067" y="316"/>
                    <a:pt x="3083" y="340"/>
                  </a:cubicBezTo>
                  <a:cubicBezTo>
                    <a:pt x="3098" y="364"/>
                    <a:pt x="3106" y="395"/>
                    <a:pt x="3083" y="411"/>
                  </a:cubicBezTo>
                  <a:cubicBezTo>
                    <a:pt x="3059" y="435"/>
                    <a:pt x="3043" y="435"/>
                    <a:pt x="3051" y="395"/>
                  </a:cubicBezTo>
                  <a:cubicBezTo>
                    <a:pt x="3067" y="348"/>
                    <a:pt x="3091" y="340"/>
                    <a:pt x="3067" y="316"/>
                  </a:cubicBezTo>
                  <a:cubicBezTo>
                    <a:pt x="3043" y="292"/>
                    <a:pt x="3035" y="269"/>
                    <a:pt x="3019" y="285"/>
                  </a:cubicBezTo>
                  <a:cubicBezTo>
                    <a:pt x="2996" y="301"/>
                    <a:pt x="2964" y="301"/>
                    <a:pt x="2964" y="332"/>
                  </a:cubicBezTo>
                  <a:cubicBezTo>
                    <a:pt x="2956" y="356"/>
                    <a:pt x="2901" y="301"/>
                    <a:pt x="2893" y="316"/>
                  </a:cubicBezTo>
                  <a:cubicBezTo>
                    <a:pt x="2885" y="340"/>
                    <a:pt x="2861" y="372"/>
                    <a:pt x="2822" y="356"/>
                  </a:cubicBezTo>
                  <a:cubicBezTo>
                    <a:pt x="2790" y="340"/>
                    <a:pt x="2766" y="316"/>
                    <a:pt x="2766" y="292"/>
                  </a:cubicBezTo>
                  <a:cubicBezTo>
                    <a:pt x="2758" y="277"/>
                    <a:pt x="2766" y="301"/>
                    <a:pt x="2798" y="308"/>
                  </a:cubicBezTo>
                  <a:cubicBezTo>
                    <a:pt x="2822" y="308"/>
                    <a:pt x="2822" y="324"/>
                    <a:pt x="2846" y="316"/>
                  </a:cubicBezTo>
                  <a:cubicBezTo>
                    <a:pt x="2869" y="301"/>
                    <a:pt x="2901" y="308"/>
                    <a:pt x="2909" y="277"/>
                  </a:cubicBezTo>
                  <a:cubicBezTo>
                    <a:pt x="2924" y="253"/>
                    <a:pt x="2940" y="245"/>
                    <a:pt x="2972" y="237"/>
                  </a:cubicBezTo>
                  <a:cubicBezTo>
                    <a:pt x="3011" y="229"/>
                    <a:pt x="3035" y="214"/>
                    <a:pt x="3011" y="198"/>
                  </a:cubicBezTo>
                  <a:cubicBezTo>
                    <a:pt x="2988" y="182"/>
                    <a:pt x="2980" y="150"/>
                    <a:pt x="3011" y="166"/>
                  </a:cubicBezTo>
                  <a:cubicBezTo>
                    <a:pt x="3035" y="182"/>
                    <a:pt x="3067" y="206"/>
                    <a:pt x="3075" y="198"/>
                  </a:cubicBezTo>
                  <a:cubicBezTo>
                    <a:pt x="3091" y="190"/>
                    <a:pt x="3091" y="198"/>
                    <a:pt x="3098" y="198"/>
                  </a:cubicBezTo>
                  <a:cubicBezTo>
                    <a:pt x="3106" y="206"/>
                    <a:pt x="3146" y="221"/>
                    <a:pt x="3114" y="198"/>
                  </a:cubicBezTo>
                  <a:cubicBezTo>
                    <a:pt x="3091" y="166"/>
                    <a:pt x="3083" y="126"/>
                    <a:pt x="3067" y="111"/>
                  </a:cubicBezTo>
                  <a:cubicBezTo>
                    <a:pt x="3051" y="87"/>
                    <a:pt x="3027" y="87"/>
                    <a:pt x="3011" y="63"/>
                  </a:cubicBezTo>
                  <a:cubicBezTo>
                    <a:pt x="3004" y="39"/>
                    <a:pt x="2996" y="0"/>
                    <a:pt x="3027" y="24"/>
                  </a:cubicBezTo>
                  <a:cubicBezTo>
                    <a:pt x="3059" y="39"/>
                    <a:pt x="3059" y="32"/>
                    <a:pt x="3075" y="71"/>
                  </a:cubicBezTo>
                  <a:cubicBezTo>
                    <a:pt x="3091" y="111"/>
                    <a:pt x="3106" y="126"/>
                    <a:pt x="3122" y="142"/>
                  </a:cubicBezTo>
                  <a:cubicBezTo>
                    <a:pt x="3130" y="166"/>
                    <a:pt x="3138" y="182"/>
                    <a:pt x="3162" y="229"/>
                  </a:cubicBezTo>
                  <a:cubicBezTo>
                    <a:pt x="3193" y="269"/>
                    <a:pt x="3209" y="292"/>
                    <a:pt x="3225" y="308"/>
                  </a:cubicBezTo>
                  <a:cubicBezTo>
                    <a:pt x="3241" y="324"/>
                    <a:pt x="3272" y="332"/>
                    <a:pt x="3249" y="308"/>
                  </a:cubicBezTo>
                </a:path>
              </a:pathLst>
            </a:custGeom>
            <a:solidFill>
              <a:schemeClr val="accent6"/>
            </a:solidFill>
            <a:ln>
              <a:solidFill>
                <a:schemeClr val="bg2"/>
              </a:solidFill>
            </a:ln>
            <a:effectLst/>
          </p:spPr>
          <p:txBody>
            <a:bodyPr wrap="none" anchor="ctr"/>
            <a:lstStyle/>
            <a:p>
              <a:endParaRPr lang="en-US"/>
            </a:p>
          </p:txBody>
        </p:sp>
        <p:sp>
          <p:nvSpPr>
            <p:cNvPr id="99" name="Freeform 589"/>
            <p:cNvSpPr>
              <a:spLocks noChangeArrowheads="1"/>
            </p:cNvSpPr>
            <p:nvPr/>
          </p:nvSpPr>
          <p:spPr bwMode="auto">
            <a:xfrm>
              <a:off x="14732472" y="6321427"/>
              <a:ext cx="1716286" cy="776968"/>
            </a:xfrm>
            <a:custGeom>
              <a:avLst/>
              <a:gdLst>
                <a:gd name="T0" fmla="*/ 1296 w 3265"/>
                <a:gd name="T1" fmla="*/ 1075 h 1479"/>
                <a:gd name="T2" fmla="*/ 814 w 3265"/>
                <a:gd name="T3" fmla="*/ 1083 h 1479"/>
                <a:gd name="T4" fmla="*/ 0 w 3265"/>
                <a:gd name="T5" fmla="*/ 1233 h 1479"/>
                <a:gd name="T6" fmla="*/ 165 w 3265"/>
                <a:gd name="T7" fmla="*/ 1012 h 1479"/>
                <a:gd name="T8" fmla="*/ 474 w 3265"/>
                <a:gd name="T9" fmla="*/ 798 h 1479"/>
                <a:gd name="T10" fmla="*/ 616 w 3265"/>
                <a:gd name="T11" fmla="*/ 751 h 1479"/>
                <a:gd name="T12" fmla="*/ 853 w 3265"/>
                <a:gd name="T13" fmla="*/ 538 h 1479"/>
                <a:gd name="T14" fmla="*/ 1011 w 3265"/>
                <a:gd name="T15" fmla="*/ 395 h 1479"/>
                <a:gd name="T16" fmla="*/ 3162 w 3265"/>
                <a:gd name="T17" fmla="*/ 182 h 1479"/>
                <a:gd name="T18" fmla="*/ 3114 w 3265"/>
                <a:gd name="T19" fmla="*/ 150 h 1479"/>
                <a:gd name="T20" fmla="*/ 3043 w 3265"/>
                <a:gd name="T21" fmla="*/ 87 h 1479"/>
                <a:gd name="T22" fmla="*/ 3091 w 3265"/>
                <a:gd name="T23" fmla="*/ 198 h 1479"/>
                <a:gd name="T24" fmla="*/ 2996 w 3265"/>
                <a:gd name="T25" fmla="*/ 166 h 1479"/>
                <a:gd name="T26" fmla="*/ 2830 w 3265"/>
                <a:gd name="T27" fmla="*/ 324 h 1479"/>
                <a:gd name="T28" fmla="*/ 2901 w 3265"/>
                <a:gd name="T29" fmla="*/ 308 h 1479"/>
                <a:gd name="T30" fmla="*/ 3051 w 3265"/>
                <a:gd name="T31" fmla="*/ 292 h 1479"/>
                <a:gd name="T32" fmla="*/ 3146 w 3265"/>
                <a:gd name="T33" fmla="*/ 292 h 1479"/>
                <a:gd name="T34" fmla="*/ 3154 w 3265"/>
                <a:gd name="T35" fmla="*/ 451 h 1479"/>
                <a:gd name="T36" fmla="*/ 2909 w 3265"/>
                <a:gd name="T37" fmla="*/ 577 h 1479"/>
                <a:gd name="T38" fmla="*/ 2814 w 3265"/>
                <a:gd name="T39" fmla="*/ 609 h 1479"/>
                <a:gd name="T40" fmla="*/ 2972 w 3265"/>
                <a:gd name="T41" fmla="*/ 672 h 1479"/>
                <a:gd name="T42" fmla="*/ 2846 w 3265"/>
                <a:gd name="T43" fmla="*/ 830 h 1479"/>
                <a:gd name="T44" fmla="*/ 2980 w 3265"/>
                <a:gd name="T45" fmla="*/ 719 h 1479"/>
                <a:gd name="T46" fmla="*/ 3067 w 3265"/>
                <a:gd name="T47" fmla="*/ 743 h 1479"/>
                <a:gd name="T48" fmla="*/ 3083 w 3265"/>
                <a:gd name="T49" fmla="*/ 830 h 1479"/>
                <a:gd name="T50" fmla="*/ 2980 w 3265"/>
                <a:gd name="T51" fmla="*/ 909 h 1479"/>
                <a:gd name="T52" fmla="*/ 2909 w 3265"/>
                <a:gd name="T53" fmla="*/ 956 h 1479"/>
                <a:gd name="T54" fmla="*/ 2735 w 3265"/>
                <a:gd name="T55" fmla="*/ 1051 h 1479"/>
                <a:gd name="T56" fmla="*/ 2695 w 3265"/>
                <a:gd name="T57" fmla="*/ 1067 h 1479"/>
                <a:gd name="T58" fmla="*/ 2332 w 3265"/>
                <a:gd name="T59" fmla="*/ 1455 h 1479"/>
                <a:gd name="T60" fmla="*/ 2332 w 3265"/>
                <a:gd name="T61" fmla="*/ 1455 h 1479"/>
                <a:gd name="T62" fmla="*/ 2687 w 3265"/>
                <a:gd name="T63" fmla="*/ 1067 h 1479"/>
                <a:gd name="T64" fmla="*/ 2719 w 3265"/>
                <a:gd name="T65" fmla="*/ 1059 h 1479"/>
                <a:gd name="T66" fmla="*/ 2830 w 3265"/>
                <a:gd name="T67" fmla="*/ 980 h 1479"/>
                <a:gd name="T68" fmla="*/ 2948 w 3265"/>
                <a:gd name="T69" fmla="*/ 909 h 1479"/>
                <a:gd name="T70" fmla="*/ 3019 w 3265"/>
                <a:gd name="T71" fmla="*/ 933 h 1479"/>
                <a:gd name="T72" fmla="*/ 3051 w 3265"/>
                <a:gd name="T73" fmla="*/ 798 h 1479"/>
                <a:gd name="T74" fmla="*/ 3011 w 3265"/>
                <a:gd name="T75" fmla="*/ 798 h 1479"/>
                <a:gd name="T76" fmla="*/ 2893 w 3265"/>
                <a:gd name="T77" fmla="*/ 830 h 1479"/>
                <a:gd name="T78" fmla="*/ 2933 w 3265"/>
                <a:gd name="T79" fmla="*/ 719 h 1479"/>
                <a:gd name="T80" fmla="*/ 2838 w 3265"/>
                <a:gd name="T81" fmla="*/ 625 h 1479"/>
                <a:gd name="T82" fmla="*/ 2893 w 3265"/>
                <a:gd name="T83" fmla="*/ 577 h 1479"/>
                <a:gd name="T84" fmla="*/ 3146 w 3265"/>
                <a:gd name="T85" fmla="*/ 443 h 1479"/>
                <a:gd name="T86" fmla="*/ 3177 w 3265"/>
                <a:gd name="T87" fmla="*/ 332 h 1479"/>
                <a:gd name="T88" fmla="*/ 3083 w 3265"/>
                <a:gd name="T89" fmla="*/ 340 h 1479"/>
                <a:gd name="T90" fmla="*/ 3051 w 3265"/>
                <a:gd name="T91" fmla="*/ 301 h 1479"/>
                <a:gd name="T92" fmla="*/ 2901 w 3265"/>
                <a:gd name="T93" fmla="*/ 316 h 1479"/>
                <a:gd name="T94" fmla="*/ 2766 w 3265"/>
                <a:gd name="T95" fmla="*/ 285 h 1479"/>
                <a:gd name="T96" fmla="*/ 2972 w 3265"/>
                <a:gd name="T97" fmla="*/ 237 h 1479"/>
                <a:gd name="T98" fmla="*/ 3075 w 3265"/>
                <a:gd name="T99" fmla="*/ 190 h 1479"/>
                <a:gd name="T100" fmla="*/ 3043 w 3265"/>
                <a:gd name="T101" fmla="*/ 95 h 1479"/>
                <a:gd name="T102" fmla="*/ 885 w 3265"/>
                <a:gd name="T103" fmla="*/ 514 h 1479"/>
                <a:gd name="T104" fmla="*/ 656 w 3265"/>
                <a:gd name="T105" fmla="*/ 712 h 1479"/>
                <a:gd name="T106" fmla="*/ 505 w 3265"/>
                <a:gd name="T107" fmla="*/ 783 h 1479"/>
                <a:gd name="T108" fmla="*/ 221 w 3265"/>
                <a:gd name="T109" fmla="*/ 1004 h 1479"/>
                <a:gd name="T110" fmla="*/ 7 w 3265"/>
                <a:gd name="T111" fmla="*/ 1186 h 1479"/>
                <a:gd name="T112" fmla="*/ 814 w 3265"/>
                <a:gd name="T113" fmla="*/ 1075 h 1479"/>
                <a:gd name="T114" fmla="*/ 1296 w 3265"/>
                <a:gd name="T115" fmla="*/ 1067 h 1479"/>
                <a:gd name="T116" fmla="*/ 3059 w 3265"/>
                <a:gd name="T117" fmla="*/ 395 h 1479"/>
                <a:gd name="T118" fmla="*/ 3027 w 3265"/>
                <a:gd name="T119" fmla="*/ 16 h 1479"/>
                <a:gd name="T120" fmla="*/ 3249 w 3265"/>
                <a:gd name="T121" fmla="*/ 324 h 1479"/>
                <a:gd name="T122" fmla="*/ 3059 w 3265"/>
                <a:gd name="T123" fmla="*/ 8 h 1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65" h="1479">
                  <a:moveTo>
                    <a:pt x="2300" y="1478"/>
                  </a:moveTo>
                  <a:lnTo>
                    <a:pt x="2300" y="1478"/>
                  </a:lnTo>
                  <a:cubicBezTo>
                    <a:pt x="1810" y="1107"/>
                    <a:pt x="1810" y="1107"/>
                    <a:pt x="1810" y="1107"/>
                  </a:cubicBezTo>
                  <a:cubicBezTo>
                    <a:pt x="1367" y="1178"/>
                    <a:pt x="1367" y="1178"/>
                    <a:pt x="1367" y="1178"/>
                  </a:cubicBezTo>
                  <a:lnTo>
                    <a:pt x="1367" y="1178"/>
                  </a:lnTo>
                  <a:cubicBezTo>
                    <a:pt x="1367" y="1178"/>
                    <a:pt x="1343" y="1099"/>
                    <a:pt x="1328" y="1083"/>
                  </a:cubicBezTo>
                  <a:cubicBezTo>
                    <a:pt x="1320" y="1075"/>
                    <a:pt x="1312" y="1075"/>
                    <a:pt x="1296" y="1075"/>
                  </a:cubicBezTo>
                  <a:cubicBezTo>
                    <a:pt x="1288" y="1075"/>
                    <a:pt x="1288" y="1075"/>
                    <a:pt x="1280" y="1075"/>
                  </a:cubicBezTo>
                  <a:cubicBezTo>
                    <a:pt x="1272" y="1075"/>
                    <a:pt x="1264" y="1075"/>
                    <a:pt x="1257" y="1075"/>
                  </a:cubicBezTo>
                  <a:cubicBezTo>
                    <a:pt x="1233" y="1067"/>
                    <a:pt x="1225" y="1067"/>
                    <a:pt x="1225" y="1059"/>
                  </a:cubicBezTo>
                  <a:cubicBezTo>
                    <a:pt x="1225" y="1059"/>
                    <a:pt x="1225" y="1051"/>
                    <a:pt x="1225" y="1043"/>
                  </a:cubicBezTo>
                  <a:cubicBezTo>
                    <a:pt x="1225" y="1043"/>
                    <a:pt x="1225" y="1043"/>
                    <a:pt x="1225" y="1036"/>
                  </a:cubicBezTo>
                  <a:cubicBezTo>
                    <a:pt x="1225" y="1036"/>
                    <a:pt x="1225" y="1036"/>
                    <a:pt x="1209" y="1036"/>
                  </a:cubicBezTo>
                  <a:cubicBezTo>
                    <a:pt x="1130" y="1036"/>
                    <a:pt x="837" y="1075"/>
                    <a:pt x="814" y="1083"/>
                  </a:cubicBezTo>
                  <a:cubicBezTo>
                    <a:pt x="782" y="1083"/>
                    <a:pt x="640" y="1154"/>
                    <a:pt x="584" y="1186"/>
                  </a:cubicBezTo>
                  <a:cubicBezTo>
                    <a:pt x="577" y="1194"/>
                    <a:pt x="569" y="1202"/>
                    <a:pt x="553" y="1209"/>
                  </a:cubicBezTo>
                  <a:cubicBezTo>
                    <a:pt x="529" y="1225"/>
                    <a:pt x="505" y="1249"/>
                    <a:pt x="450" y="1249"/>
                  </a:cubicBezTo>
                  <a:cubicBezTo>
                    <a:pt x="426" y="1249"/>
                    <a:pt x="308" y="1265"/>
                    <a:pt x="126" y="1281"/>
                  </a:cubicBezTo>
                  <a:cubicBezTo>
                    <a:pt x="0" y="1296"/>
                    <a:pt x="0" y="1296"/>
                    <a:pt x="0" y="1296"/>
                  </a:cubicBezTo>
                  <a:lnTo>
                    <a:pt x="0" y="1296"/>
                  </a:lnTo>
                  <a:cubicBezTo>
                    <a:pt x="0" y="1273"/>
                    <a:pt x="0" y="1249"/>
                    <a:pt x="0" y="1233"/>
                  </a:cubicBezTo>
                  <a:cubicBezTo>
                    <a:pt x="0" y="1209"/>
                    <a:pt x="0" y="1194"/>
                    <a:pt x="0" y="1186"/>
                  </a:cubicBezTo>
                  <a:cubicBezTo>
                    <a:pt x="0" y="1170"/>
                    <a:pt x="23" y="1162"/>
                    <a:pt x="47" y="1162"/>
                  </a:cubicBezTo>
                  <a:cubicBezTo>
                    <a:pt x="63" y="1162"/>
                    <a:pt x="78" y="1154"/>
                    <a:pt x="87" y="1146"/>
                  </a:cubicBezTo>
                  <a:cubicBezTo>
                    <a:pt x="102" y="1131"/>
                    <a:pt x="102" y="1115"/>
                    <a:pt x="94" y="1091"/>
                  </a:cubicBezTo>
                  <a:cubicBezTo>
                    <a:pt x="94" y="1083"/>
                    <a:pt x="94" y="1075"/>
                    <a:pt x="94" y="1067"/>
                  </a:cubicBezTo>
                  <a:cubicBezTo>
                    <a:pt x="87" y="1043"/>
                    <a:pt x="94" y="1043"/>
                    <a:pt x="110" y="1043"/>
                  </a:cubicBezTo>
                  <a:cubicBezTo>
                    <a:pt x="118" y="1043"/>
                    <a:pt x="142" y="1036"/>
                    <a:pt x="165" y="1012"/>
                  </a:cubicBezTo>
                  <a:cubicBezTo>
                    <a:pt x="189" y="1004"/>
                    <a:pt x="205" y="996"/>
                    <a:pt x="221" y="996"/>
                  </a:cubicBezTo>
                  <a:cubicBezTo>
                    <a:pt x="229" y="996"/>
                    <a:pt x="237" y="996"/>
                    <a:pt x="245" y="996"/>
                  </a:cubicBezTo>
                  <a:cubicBezTo>
                    <a:pt x="253" y="1004"/>
                    <a:pt x="260" y="1004"/>
                    <a:pt x="260" y="1004"/>
                  </a:cubicBezTo>
                  <a:cubicBezTo>
                    <a:pt x="268" y="1004"/>
                    <a:pt x="276" y="996"/>
                    <a:pt x="284" y="996"/>
                  </a:cubicBezTo>
                  <a:cubicBezTo>
                    <a:pt x="292" y="988"/>
                    <a:pt x="300" y="972"/>
                    <a:pt x="308" y="965"/>
                  </a:cubicBezTo>
                  <a:cubicBezTo>
                    <a:pt x="347" y="925"/>
                    <a:pt x="403" y="862"/>
                    <a:pt x="434" y="862"/>
                  </a:cubicBezTo>
                  <a:cubicBezTo>
                    <a:pt x="458" y="862"/>
                    <a:pt x="474" y="838"/>
                    <a:pt x="474" y="798"/>
                  </a:cubicBezTo>
                  <a:cubicBezTo>
                    <a:pt x="474" y="783"/>
                    <a:pt x="490" y="775"/>
                    <a:pt x="505" y="775"/>
                  </a:cubicBezTo>
                  <a:cubicBezTo>
                    <a:pt x="521" y="767"/>
                    <a:pt x="529" y="767"/>
                    <a:pt x="537" y="759"/>
                  </a:cubicBezTo>
                  <a:cubicBezTo>
                    <a:pt x="545" y="743"/>
                    <a:pt x="545" y="735"/>
                    <a:pt x="545" y="727"/>
                  </a:cubicBezTo>
                  <a:cubicBezTo>
                    <a:pt x="545" y="719"/>
                    <a:pt x="545" y="719"/>
                    <a:pt x="545" y="712"/>
                  </a:cubicBezTo>
                  <a:cubicBezTo>
                    <a:pt x="553" y="712"/>
                    <a:pt x="553" y="712"/>
                    <a:pt x="561" y="712"/>
                  </a:cubicBezTo>
                  <a:cubicBezTo>
                    <a:pt x="577" y="712"/>
                    <a:pt x="577" y="719"/>
                    <a:pt x="584" y="727"/>
                  </a:cubicBezTo>
                  <a:cubicBezTo>
                    <a:pt x="584" y="743"/>
                    <a:pt x="593" y="751"/>
                    <a:pt x="616" y="751"/>
                  </a:cubicBezTo>
                  <a:cubicBezTo>
                    <a:pt x="640" y="743"/>
                    <a:pt x="640" y="735"/>
                    <a:pt x="648" y="712"/>
                  </a:cubicBezTo>
                  <a:cubicBezTo>
                    <a:pt x="648" y="688"/>
                    <a:pt x="648" y="664"/>
                    <a:pt x="671" y="648"/>
                  </a:cubicBezTo>
                  <a:cubicBezTo>
                    <a:pt x="679" y="632"/>
                    <a:pt x="695" y="625"/>
                    <a:pt x="711" y="625"/>
                  </a:cubicBezTo>
                  <a:cubicBezTo>
                    <a:pt x="743" y="625"/>
                    <a:pt x="766" y="656"/>
                    <a:pt x="766" y="664"/>
                  </a:cubicBezTo>
                  <a:lnTo>
                    <a:pt x="766" y="664"/>
                  </a:lnTo>
                  <a:cubicBezTo>
                    <a:pt x="774" y="664"/>
                    <a:pt x="814" y="617"/>
                    <a:pt x="830" y="577"/>
                  </a:cubicBezTo>
                  <a:cubicBezTo>
                    <a:pt x="837" y="553"/>
                    <a:pt x="845" y="545"/>
                    <a:pt x="853" y="538"/>
                  </a:cubicBezTo>
                  <a:cubicBezTo>
                    <a:pt x="861" y="538"/>
                    <a:pt x="869" y="530"/>
                    <a:pt x="877" y="514"/>
                  </a:cubicBezTo>
                  <a:cubicBezTo>
                    <a:pt x="893" y="482"/>
                    <a:pt x="893" y="435"/>
                    <a:pt x="885" y="403"/>
                  </a:cubicBezTo>
                  <a:cubicBezTo>
                    <a:pt x="885" y="395"/>
                    <a:pt x="885" y="395"/>
                    <a:pt x="885" y="395"/>
                  </a:cubicBezTo>
                  <a:cubicBezTo>
                    <a:pt x="893" y="395"/>
                    <a:pt x="893" y="395"/>
                    <a:pt x="893" y="395"/>
                  </a:cubicBezTo>
                  <a:cubicBezTo>
                    <a:pt x="901" y="395"/>
                    <a:pt x="909" y="403"/>
                    <a:pt x="917" y="403"/>
                  </a:cubicBezTo>
                  <a:cubicBezTo>
                    <a:pt x="924" y="403"/>
                    <a:pt x="924" y="403"/>
                    <a:pt x="932" y="403"/>
                  </a:cubicBezTo>
                  <a:cubicBezTo>
                    <a:pt x="964" y="403"/>
                    <a:pt x="1011" y="395"/>
                    <a:pt x="1011" y="395"/>
                  </a:cubicBezTo>
                  <a:cubicBezTo>
                    <a:pt x="1881" y="277"/>
                    <a:pt x="2869" y="48"/>
                    <a:pt x="3059" y="0"/>
                  </a:cubicBezTo>
                  <a:cubicBezTo>
                    <a:pt x="3067" y="0"/>
                    <a:pt x="3067" y="0"/>
                    <a:pt x="3067" y="0"/>
                  </a:cubicBezTo>
                  <a:lnTo>
                    <a:pt x="3067" y="0"/>
                  </a:lnTo>
                  <a:cubicBezTo>
                    <a:pt x="3067" y="8"/>
                    <a:pt x="3075" y="16"/>
                    <a:pt x="3083" y="24"/>
                  </a:cubicBezTo>
                  <a:cubicBezTo>
                    <a:pt x="3091" y="48"/>
                    <a:pt x="3098" y="63"/>
                    <a:pt x="3106" y="79"/>
                  </a:cubicBezTo>
                  <a:cubicBezTo>
                    <a:pt x="3114" y="95"/>
                    <a:pt x="3122" y="111"/>
                    <a:pt x="3130" y="119"/>
                  </a:cubicBezTo>
                  <a:cubicBezTo>
                    <a:pt x="3138" y="134"/>
                    <a:pt x="3154" y="158"/>
                    <a:pt x="3162" y="182"/>
                  </a:cubicBezTo>
                  <a:cubicBezTo>
                    <a:pt x="3177" y="198"/>
                    <a:pt x="3186" y="221"/>
                    <a:pt x="3193" y="237"/>
                  </a:cubicBezTo>
                  <a:cubicBezTo>
                    <a:pt x="3217" y="269"/>
                    <a:pt x="3225" y="285"/>
                    <a:pt x="3249" y="308"/>
                  </a:cubicBezTo>
                  <a:cubicBezTo>
                    <a:pt x="3257" y="316"/>
                    <a:pt x="3264" y="324"/>
                    <a:pt x="3257" y="324"/>
                  </a:cubicBezTo>
                  <a:lnTo>
                    <a:pt x="3257" y="332"/>
                  </a:lnTo>
                  <a:cubicBezTo>
                    <a:pt x="3249" y="332"/>
                    <a:pt x="3233" y="316"/>
                    <a:pt x="3225" y="308"/>
                  </a:cubicBezTo>
                  <a:cubicBezTo>
                    <a:pt x="3201" y="292"/>
                    <a:pt x="3186" y="269"/>
                    <a:pt x="3162" y="229"/>
                  </a:cubicBezTo>
                  <a:cubicBezTo>
                    <a:pt x="3138" y="190"/>
                    <a:pt x="3130" y="166"/>
                    <a:pt x="3114" y="150"/>
                  </a:cubicBezTo>
                  <a:cubicBezTo>
                    <a:pt x="3114" y="142"/>
                    <a:pt x="3106" y="134"/>
                    <a:pt x="3098" y="126"/>
                  </a:cubicBezTo>
                  <a:cubicBezTo>
                    <a:pt x="3091" y="111"/>
                    <a:pt x="3083" y="95"/>
                    <a:pt x="3075" y="71"/>
                  </a:cubicBezTo>
                  <a:cubicBezTo>
                    <a:pt x="3059" y="39"/>
                    <a:pt x="3059" y="39"/>
                    <a:pt x="3035" y="32"/>
                  </a:cubicBezTo>
                  <a:lnTo>
                    <a:pt x="3027" y="24"/>
                  </a:lnTo>
                  <a:cubicBezTo>
                    <a:pt x="3011" y="16"/>
                    <a:pt x="3011" y="16"/>
                    <a:pt x="3011" y="24"/>
                  </a:cubicBezTo>
                  <a:cubicBezTo>
                    <a:pt x="3011" y="24"/>
                    <a:pt x="3004" y="32"/>
                    <a:pt x="3019" y="63"/>
                  </a:cubicBezTo>
                  <a:cubicBezTo>
                    <a:pt x="3027" y="71"/>
                    <a:pt x="3035" y="79"/>
                    <a:pt x="3043" y="87"/>
                  </a:cubicBezTo>
                  <a:cubicBezTo>
                    <a:pt x="3051" y="95"/>
                    <a:pt x="3059" y="103"/>
                    <a:pt x="3067" y="111"/>
                  </a:cubicBezTo>
                  <a:cubicBezTo>
                    <a:pt x="3083" y="119"/>
                    <a:pt x="3083" y="126"/>
                    <a:pt x="3091" y="142"/>
                  </a:cubicBezTo>
                  <a:cubicBezTo>
                    <a:pt x="3098" y="158"/>
                    <a:pt x="3106" y="182"/>
                    <a:pt x="3122" y="190"/>
                  </a:cubicBezTo>
                  <a:cubicBezTo>
                    <a:pt x="3130" y="206"/>
                    <a:pt x="3130" y="206"/>
                    <a:pt x="3130" y="214"/>
                  </a:cubicBezTo>
                  <a:cubicBezTo>
                    <a:pt x="3130" y="214"/>
                    <a:pt x="3130" y="214"/>
                    <a:pt x="3122" y="214"/>
                  </a:cubicBezTo>
                  <a:cubicBezTo>
                    <a:pt x="3114" y="214"/>
                    <a:pt x="3106" y="206"/>
                    <a:pt x="3098" y="206"/>
                  </a:cubicBezTo>
                  <a:lnTo>
                    <a:pt x="3091" y="198"/>
                  </a:lnTo>
                  <a:cubicBezTo>
                    <a:pt x="3091" y="198"/>
                    <a:pt x="3091" y="198"/>
                    <a:pt x="3083" y="198"/>
                  </a:cubicBezTo>
                  <a:cubicBezTo>
                    <a:pt x="3083" y="198"/>
                    <a:pt x="3083" y="198"/>
                    <a:pt x="3075" y="198"/>
                  </a:cubicBezTo>
                  <a:cubicBezTo>
                    <a:pt x="3075" y="198"/>
                    <a:pt x="3075" y="198"/>
                    <a:pt x="3067" y="198"/>
                  </a:cubicBezTo>
                  <a:cubicBezTo>
                    <a:pt x="3059" y="198"/>
                    <a:pt x="3043" y="190"/>
                    <a:pt x="3027" y="182"/>
                  </a:cubicBezTo>
                  <a:cubicBezTo>
                    <a:pt x="3019" y="174"/>
                    <a:pt x="3011" y="174"/>
                    <a:pt x="3011" y="166"/>
                  </a:cubicBezTo>
                  <a:cubicBezTo>
                    <a:pt x="3004" y="166"/>
                    <a:pt x="2996" y="166"/>
                    <a:pt x="2996" y="166"/>
                  </a:cubicBezTo>
                  <a:lnTo>
                    <a:pt x="2996" y="166"/>
                  </a:lnTo>
                  <a:cubicBezTo>
                    <a:pt x="2996" y="174"/>
                    <a:pt x="3004" y="182"/>
                    <a:pt x="3011" y="190"/>
                  </a:cubicBezTo>
                  <a:cubicBezTo>
                    <a:pt x="3027" y="198"/>
                    <a:pt x="3027" y="206"/>
                    <a:pt x="3027" y="214"/>
                  </a:cubicBezTo>
                  <a:cubicBezTo>
                    <a:pt x="3019" y="221"/>
                    <a:pt x="3004" y="237"/>
                    <a:pt x="2980" y="245"/>
                  </a:cubicBezTo>
                  <a:cubicBezTo>
                    <a:pt x="2940" y="245"/>
                    <a:pt x="2924" y="253"/>
                    <a:pt x="2917" y="285"/>
                  </a:cubicBezTo>
                  <a:cubicBezTo>
                    <a:pt x="2909" y="301"/>
                    <a:pt x="2885" y="308"/>
                    <a:pt x="2869" y="308"/>
                  </a:cubicBezTo>
                  <a:cubicBezTo>
                    <a:pt x="2861" y="308"/>
                    <a:pt x="2853" y="316"/>
                    <a:pt x="2846" y="316"/>
                  </a:cubicBezTo>
                  <a:cubicBezTo>
                    <a:pt x="2838" y="324"/>
                    <a:pt x="2838" y="324"/>
                    <a:pt x="2830" y="324"/>
                  </a:cubicBezTo>
                  <a:cubicBezTo>
                    <a:pt x="2830" y="324"/>
                    <a:pt x="2822" y="324"/>
                    <a:pt x="2814" y="316"/>
                  </a:cubicBezTo>
                  <a:cubicBezTo>
                    <a:pt x="2814" y="316"/>
                    <a:pt x="2806" y="308"/>
                    <a:pt x="2798" y="308"/>
                  </a:cubicBezTo>
                  <a:cubicBezTo>
                    <a:pt x="2782" y="308"/>
                    <a:pt x="2774" y="301"/>
                    <a:pt x="2766" y="301"/>
                  </a:cubicBezTo>
                  <a:cubicBezTo>
                    <a:pt x="2774" y="308"/>
                    <a:pt x="2790" y="332"/>
                    <a:pt x="2830" y="348"/>
                  </a:cubicBezTo>
                  <a:cubicBezTo>
                    <a:pt x="2830" y="356"/>
                    <a:pt x="2838" y="356"/>
                    <a:pt x="2846" y="356"/>
                  </a:cubicBezTo>
                  <a:cubicBezTo>
                    <a:pt x="2869" y="356"/>
                    <a:pt x="2885" y="332"/>
                    <a:pt x="2893" y="316"/>
                  </a:cubicBezTo>
                  <a:cubicBezTo>
                    <a:pt x="2893" y="308"/>
                    <a:pt x="2901" y="308"/>
                    <a:pt x="2901" y="308"/>
                  </a:cubicBezTo>
                  <a:cubicBezTo>
                    <a:pt x="2909" y="308"/>
                    <a:pt x="2917" y="316"/>
                    <a:pt x="2933" y="324"/>
                  </a:cubicBezTo>
                  <a:cubicBezTo>
                    <a:pt x="2940" y="324"/>
                    <a:pt x="2948" y="332"/>
                    <a:pt x="2956" y="332"/>
                  </a:cubicBezTo>
                  <a:cubicBezTo>
                    <a:pt x="2956" y="332"/>
                    <a:pt x="2956" y="332"/>
                    <a:pt x="2956" y="324"/>
                  </a:cubicBezTo>
                  <a:cubicBezTo>
                    <a:pt x="2964" y="308"/>
                    <a:pt x="2972" y="301"/>
                    <a:pt x="2988" y="301"/>
                  </a:cubicBezTo>
                  <a:cubicBezTo>
                    <a:pt x="2996" y="292"/>
                    <a:pt x="3004" y="292"/>
                    <a:pt x="3011" y="285"/>
                  </a:cubicBezTo>
                  <a:cubicBezTo>
                    <a:pt x="3019" y="277"/>
                    <a:pt x="3027" y="277"/>
                    <a:pt x="3027" y="277"/>
                  </a:cubicBezTo>
                  <a:cubicBezTo>
                    <a:pt x="3035" y="277"/>
                    <a:pt x="3043" y="285"/>
                    <a:pt x="3051" y="292"/>
                  </a:cubicBezTo>
                  <a:cubicBezTo>
                    <a:pt x="3059" y="301"/>
                    <a:pt x="3067" y="308"/>
                    <a:pt x="3067" y="316"/>
                  </a:cubicBezTo>
                  <a:cubicBezTo>
                    <a:pt x="3075" y="316"/>
                    <a:pt x="3075" y="324"/>
                    <a:pt x="3075" y="324"/>
                  </a:cubicBezTo>
                  <a:cubicBezTo>
                    <a:pt x="3083" y="324"/>
                    <a:pt x="3083" y="316"/>
                    <a:pt x="3091" y="316"/>
                  </a:cubicBezTo>
                  <a:cubicBezTo>
                    <a:pt x="3098" y="316"/>
                    <a:pt x="3098" y="316"/>
                    <a:pt x="3098" y="308"/>
                  </a:cubicBezTo>
                  <a:cubicBezTo>
                    <a:pt x="3098" y="292"/>
                    <a:pt x="3114" y="285"/>
                    <a:pt x="3130" y="285"/>
                  </a:cubicBezTo>
                  <a:cubicBezTo>
                    <a:pt x="3138" y="285"/>
                    <a:pt x="3138" y="285"/>
                    <a:pt x="3146" y="285"/>
                  </a:cubicBezTo>
                  <a:cubicBezTo>
                    <a:pt x="3146" y="292"/>
                    <a:pt x="3146" y="292"/>
                    <a:pt x="3146" y="292"/>
                  </a:cubicBezTo>
                  <a:cubicBezTo>
                    <a:pt x="3154" y="292"/>
                    <a:pt x="3177" y="301"/>
                    <a:pt x="3186" y="332"/>
                  </a:cubicBezTo>
                  <a:cubicBezTo>
                    <a:pt x="3186" y="348"/>
                    <a:pt x="3186" y="372"/>
                    <a:pt x="3193" y="395"/>
                  </a:cubicBezTo>
                  <a:cubicBezTo>
                    <a:pt x="3193" y="403"/>
                    <a:pt x="3193" y="411"/>
                    <a:pt x="3193" y="427"/>
                  </a:cubicBezTo>
                  <a:cubicBezTo>
                    <a:pt x="3201" y="435"/>
                    <a:pt x="3193" y="443"/>
                    <a:pt x="3193" y="451"/>
                  </a:cubicBezTo>
                  <a:cubicBezTo>
                    <a:pt x="3186" y="459"/>
                    <a:pt x="3177" y="459"/>
                    <a:pt x="3170" y="459"/>
                  </a:cubicBezTo>
                  <a:cubicBezTo>
                    <a:pt x="3162" y="459"/>
                    <a:pt x="3162" y="459"/>
                    <a:pt x="3162" y="459"/>
                  </a:cubicBezTo>
                  <a:cubicBezTo>
                    <a:pt x="3162" y="459"/>
                    <a:pt x="3154" y="459"/>
                    <a:pt x="3154" y="451"/>
                  </a:cubicBezTo>
                  <a:cubicBezTo>
                    <a:pt x="3146" y="451"/>
                    <a:pt x="3146" y="451"/>
                    <a:pt x="3146" y="451"/>
                  </a:cubicBezTo>
                  <a:cubicBezTo>
                    <a:pt x="3138" y="451"/>
                    <a:pt x="3138" y="459"/>
                    <a:pt x="3130" y="490"/>
                  </a:cubicBezTo>
                  <a:cubicBezTo>
                    <a:pt x="3130" y="561"/>
                    <a:pt x="3067" y="601"/>
                    <a:pt x="3059" y="601"/>
                  </a:cubicBezTo>
                  <a:cubicBezTo>
                    <a:pt x="3051" y="601"/>
                    <a:pt x="3043" y="601"/>
                    <a:pt x="3027" y="601"/>
                  </a:cubicBezTo>
                  <a:cubicBezTo>
                    <a:pt x="3019" y="601"/>
                    <a:pt x="3004" y="601"/>
                    <a:pt x="2972" y="593"/>
                  </a:cubicBezTo>
                  <a:cubicBezTo>
                    <a:pt x="2933" y="585"/>
                    <a:pt x="2924" y="585"/>
                    <a:pt x="2924" y="577"/>
                  </a:cubicBezTo>
                  <a:cubicBezTo>
                    <a:pt x="2917" y="577"/>
                    <a:pt x="2917" y="577"/>
                    <a:pt x="2909" y="577"/>
                  </a:cubicBezTo>
                  <a:cubicBezTo>
                    <a:pt x="2909" y="569"/>
                    <a:pt x="2901" y="569"/>
                    <a:pt x="2901" y="569"/>
                  </a:cubicBezTo>
                  <a:cubicBezTo>
                    <a:pt x="2901" y="569"/>
                    <a:pt x="2901" y="569"/>
                    <a:pt x="2893" y="577"/>
                  </a:cubicBezTo>
                  <a:cubicBezTo>
                    <a:pt x="2893" y="585"/>
                    <a:pt x="2893" y="593"/>
                    <a:pt x="2877" y="601"/>
                  </a:cubicBezTo>
                  <a:cubicBezTo>
                    <a:pt x="2869" y="609"/>
                    <a:pt x="2861" y="609"/>
                    <a:pt x="2853" y="609"/>
                  </a:cubicBezTo>
                  <a:cubicBezTo>
                    <a:pt x="2846" y="609"/>
                    <a:pt x="2846" y="609"/>
                    <a:pt x="2838" y="609"/>
                  </a:cubicBezTo>
                  <a:lnTo>
                    <a:pt x="2830" y="609"/>
                  </a:lnTo>
                  <a:cubicBezTo>
                    <a:pt x="2822" y="609"/>
                    <a:pt x="2814" y="609"/>
                    <a:pt x="2814" y="609"/>
                  </a:cubicBezTo>
                  <a:lnTo>
                    <a:pt x="2814" y="609"/>
                  </a:lnTo>
                  <a:cubicBezTo>
                    <a:pt x="2814" y="617"/>
                    <a:pt x="2830" y="617"/>
                    <a:pt x="2846" y="625"/>
                  </a:cubicBezTo>
                  <a:cubicBezTo>
                    <a:pt x="2861" y="625"/>
                    <a:pt x="2877" y="632"/>
                    <a:pt x="2893" y="632"/>
                  </a:cubicBezTo>
                  <a:cubicBezTo>
                    <a:pt x="2909" y="640"/>
                    <a:pt x="2917" y="640"/>
                    <a:pt x="2924" y="640"/>
                  </a:cubicBezTo>
                  <a:cubicBezTo>
                    <a:pt x="2940" y="648"/>
                    <a:pt x="2940" y="648"/>
                    <a:pt x="2956" y="656"/>
                  </a:cubicBezTo>
                  <a:cubicBezTo>
                    <a:pt x="2964" y="664"/>
                    <a:pt x="2964" y="664"/>
                    <a:pt x="2964" y="664"/>
                  </a:cubicBezTo>
                  <a:cubicBezTo>
                    <a:pt x="2972" y="664"/>
                    <a:pt x="2972" y="672"/>
                    <a:pt x="2972" y="672"/>
                  </a:cubicBezTo>
                  <a:cubicBezTo>
                    <a:pt x="2972" y="680"/>
                    <a:pt x="2972" y="688"/>
                    <a:pt x="2964" y="696"/>
                  </a:cubicBezTo>
                  <a:cubicBezTo>
                    <a:pt x="2956" y="704"/>
                    <a:pt x="2948" y="712"/>
                    <a:pt x="2940" y="727"/>
                  </a:cubicBezTo>
                  <a:cubicBezTo>
                    <a:pt x="2933" y="735"/>
                    <a:pt x="2933" y="751"/>
                    <a:pt x="2924" y="759"/>
                  </a:cubicBezTo>
                  <a:cubicBezTo>
                    <a:pt x="2924" y="767"/>
                    <a:pt x="2917" y="775"/>
                    <a:pt x="2909" y="798"/>
                  </a:cubicBezTo>
                  <a:cubicBezTo>
                    <a:pt x="2893" y="822"/>
                    <a:pt x="2877" y="822"/>
                    <a:pt x="2861" y="822"/>
                  </a:cubicBezTo>
                  <a:cubicBezTo>
                    <a:pt x="2853" y="822"/>
                    <a:pt x="2853" y="822"/>
                    <a:pt x="2846" y="830"/>
                  </a:cubicBezTo>
                  <a:lnTo>
                    <a:pt x="2846" y="830"/>
                  </a:lnTo>
                  <a:cubicBezTo>
                    <a:pt x="2846" y="830"/>
                    <a:pt x="2846" y="830"/>
                    <a:pt x="2853" y="830"/>
                  </a:cubicBezTo>
                  <a:cubicBezTo>
                    <a:pt x="2861" y="830"/>
                    <a:pt x="2877" y="830"/>
                    <a:pt x="2885" y="822"/>
                  </a:cubicBezTo>
                  <a:cubicBezTo>
                    <a:pt x="2909" y="822"/>
                    <a:pt x="2917" y="814"/>
                    <a:pt x="2924" y="806"/>
                  </a:cubicBezTo>
                  <a:cubicBezTo>
                    <a:pt x="2933" y="806"/>
                    <a:pt x="2940" y="798"/>
                    <a:pt x="2956" y="798"/>
                  </a:cubicBezTo>
                  <a:cubicBezTo>
                    <a:pt x="2972" y="791"/>
                    <a:pt x="2972" y="783"/>
                    <a:pt x="2972" y="759"/>
                  </a:cubicBezTo>
                  <a:cubicBezTo>
                    <a:pt x="2972" y="759"/>
                    <a:pt x="2972" y="743"/>
                    <a:pt x="2972" y="735"/>
                  </a:cubicBezTo>
                  <a:cubicBezTo>
                    <a:pt x="2972" y="735"/>
                    <a:pt x="2972" y="719"/>
                    <a:pt x="2980" y="719"/>
                  </a:cubicBezTo>
                  <a:cubicBezTo>
                    <a:pt x="2996" y="719"/>
                    <a:pt x="3004" y="743"/>
                    <a:pt x="3004" y="759"/>
                  </a:cubicBezTo>
                  <a:cubicBezTo>
                    <a:pt x="3004" y="783"/>
                    <a:pt x="3004" y="783"/>
                    <a:pt x="3019" y="798"/>
                  </a:cubicBezTo>
                  <a:lnTo>
                    <a:pt x="3019" y="798"/>
                  </a:lnTo>
                  <a:cubicBezTo>
                    <a:pt x="3019" y="806"/>
                    <a:pt x="3019" y="806"/>
                    <a:pt x="3019" y="806"/>
                  </a:cubicBezTo>
                  <a:cubicBezTo>
                    <a:pt x="3027" y="806"/>
                    <a:pt x="3027" y="791"/>
                    <a:pt x="3027" y="783"/>
                  </a:cubicBezTo>
                  <a:cubicBezTo>
                    <a:pt x="3035" y="775"/>
                    <a:pt x="3035" y="759"/>
                    <a:pt x="3051" y="751"/>
                  </a:cubicBezTo>
                  <a:cubicBezTo>
                    <a:pt x="3059" y="743"/>
                    <a:pt x="3059" y="743"/>
                    <a:pt x="3067" y="743"/>
                  </a:cubicBezTo>
                  <a:cubicBezTo>
                    <a:pt x="3067" y="751"/>
                    <a:pt x="3067" y="759"/>
                    <a:pt x="3067" y="775"/>
                  </a:cubicBezTo>
                  <a:cubicBezTo>
                    <a:pt x="3059" y="783"/>
                    <a:pt x="3059" y="791"/>
                    <a:pt x="3059" y="798"/>
                  </a:cubicBezTo>
                  <a:cubicBezTo>
                    <a:pt x="3059" y="806"/>
                    <a:pt x="3059" y="806"/>
                    <a:pt x="3059" y="806"/>
                  </a:cubicBezTo>
                  <a:lnTo>
                    <a:pt x="3059" y="806"/>
                  </a:lnTo>
                  <a:cubicBezTo>
                    <a:pt x="3067" y="806"/>
                    <a:pt x="3067" y="798"/>
                    <a:pt x="3075" y="798"/>
                  </a:cubicBezTo>
                  <a:cubicBezTo>
                    <a:pt x="3083" y="791"/>
                    <a:pt x="3091" y="798"/>
                    <a:pt x="3098" y="806"/>
                  </a:cubicBezTo>
                  <a:cubicBezTo>
                    <a:pt x="3098" y="806"/>
                    <a:pt x="3098" y="822"/>
                    <a:pt x="3083" y="830"/>
                  </a:cubicBezTo>
                  <a:cubicBezTo>
                    <a:pt x="3067" y="846"/>
                    <a:pt x="3043" y="893"/>
                    <a:pt x="3027" y="933"/>
                  </a:cubicBezTo>
                  <a:cubicBezTo>
                    <a:pt x="3019" y="965"/>
                    <a:pt x="3011" y="972"/>
                    <a:pt x="3011" y="972"/>
                  </a:cubicBezTo>
                  <a:cubicBezTo>
                    <a:pt x="3004" y="972"/>
                    <a:pt x="3004" y="965"/>
                    <a:pt x="3004" y="965"/>
                  </a:cubicBezTo>
                  <a:cubicBezTo>
                    <a:pt x="3004" y="965"/>
                    <a:pt x="3004" y="956"/>
                    <a:pt x="2996" y="956"/>
                  </a:cubicBezTo>
                  <a:cubicBezTo>
                    <a:pt x="2996" y="949"/>
                    <a:pt x="2996" y="941"/>
                    <a:pt x="2996" y="933"/>
                  </a:cubicBezTo>
                  <a:cubicBezTo>
                    <a:pt x="2996" y="925"/>
                    <a:pt x="2996" y="917"/>
                    <a:pt x="2988" y="909"/>
                  </a:cubicBezTo>
                  <a:cubicBezTo>
                    <a:pt x="2980" y="909"/>
                    <a:pt x="2980" y="909"/>
                    <a:pt x="2980" y="909"/>
                  </a:cubicBezTo>
                  <a:lnTo>
                    <a:pt x="2980" y="909"/>
                  </a:lnTo>
                  <a:cubicBezTo>
                    <a:pt x="2972" y="909"/>
                    <a:pt x="2964" y="917"/>
                    <a:pt x="2948" y="917"/>
                  </a:cubicBezTo>
                  <a:cubicBezTo>
                    <a:pt x="2933" y="917"/>
                    <a:pt x="2924" y="917"/>
                    <a:pt x="2924" y="909"/>
                  </a:cubicBezTo>
                  <a:lnTo>
                    <a:pt x="2924" y="909"/>
                  </a:lnTo>
                  <a:cubicBezTo>
                    <a:pt x="2917" y="909"/>
                    <a:pt x="2917" y="909"/>
                    <a:pt x="2917" y="909"/>
                  </a:cubicBezTo>
                  <a:cubicBezTo>
                    <a:pt x="2917" y="917"/>
                    <a:pt x="2917" y="925"/>
                    <a:pt x="2917" y="933"/>
                  </a:cubicBezTo>
                  <a:cubicBezTo>
                    <a:pt x="2917" y="941"/>
                    <a:pt x="2924" y="949"/>
                    <a:pt x="2909" y="956"/>
                  </a:cubicBezTo>
                  <a:cubicBezTo>
                    <a:pt x="2909" y="965"/>
                    <a:pt x="2885" y="965"/>
                    <a:pt x="2869" y="972"/>
                  </a:cubicBezTo>
                  <a:cubicBezTo>
                    <a:pt x="2853" y="980"/>
                    <a:pt x="2846" y="980"/>
                    <a:pt x="2838" y="988"/>
                  </a:cubicBezTo>
                  <a:cubicBezTo>
                    <a:pt x="2830" y="988"/>
                    <a:pt x="2830" y="988"/>
                    <a:pt x="2822" y="988"/>
                  </a:cubicBezTo>
                  <a:cubicBezTo>
                    <a:pt x="2806" y="988"/>
                    <a:pt x="2790" y="980"/>
                    <a:pt x="2782" y="972"/>
                  </a:cubicBezTo>
                  <a:lnTo>
                    <a:pt x="2774" y="972"/>
                  </a:lnTo>
                  <a:cubicBezTo>
                    <a:pt x="2774" y="972"/>
                    <a:pt x="2766" y="980"/>
                    <a:pt x="2758" y="1004"/>
                  </a:cubicBezTo>
                  <a:cubicBezTo>
                    <a:pt x="2758" y="1020"/>
                    <a:pt x="2743" y="1036"/>
                    <a:pt x="2735" y="1051"/>
                  </a:cubicBezTo>
                  <a:cubicBezTo>
                    <a:pt x="2735" y="1051"/>
                    <a:pt x="2735" y="1059"/>
                    <a:pt x="2727" y="1059"/>
                  </a:cubicBezTo>
                  <a:cubicBezTo>
                    <a:pt x="2727" y="1059"/>
                    <a:pt x="2727" y="1067"/>
                    <a:pt x="2719" y="1067"/>
                  </a:cubicBezTo>
                  <a:cubicBezTo>
                    <a:pt x="2711" y="1067"/>
                    <a:pt x="2695" y="1051"/>
                    <a:pt x="2687" y="1036"/>
                  </a:cubicBezTo>
                  <a:cubicBezTo>
                    <a:pt x="2680" y="1036"/>
                    <a:pt x="2680" y="1028"/>
                    <a:pt x="2687" y="1020"/>
                  </a:cubicBezTo>
                  <a:cubicBezTo>
                    <a:pt x="2680" y="1020"/>
                    <a:pt x="2680" y="1020"/>
                    <a:pt x="2680" y="1020"/>
                  </a:cubicBezTo>
                  <a:cubicBezTo>
                    <a:pt x="2680" y="1028"/>
                    <a:pt x="2680" y="1043"/>
                    <a:pt x="2687" y="1059"/>
                  </a:cubicBezTo>
                  <a:cubicBezTo>
                    <a:pt x="2687" y="1059"/>
                    <a:pt x="2687" y="1059"/>
                    <a:pt x="2695" y="1067"/>
                  </a:cubicBezTo>
                  <a:cubicBezTo>
                    <a:pt x="2695" y="1075"/>
                    <a:pt x="2703" y="1075"/>
                    <a:pt x="2703" y="1083"/>
                  </a:cubicBezTo>
                  <a:cubicBezTo>
                    <a:pt x="2703" y="1091"/>
                    <a:pt x="2695" y="1099"/>
                    <a:pt x="2687" y="1107"/>
                  </a:cubicBezTo>
                  <a:cubicBezTo>
                    <a:pt x="2656" y="1123"/>
                    <a:pt x="2529" y="1296"/>
                    <a:pt x="2521" y="1368"/>
                  </a:cubicBezTo>
                  <a:cubicBezTo>
                    <a:pt x="2521" y="1431"/>
                    <a:pt x="2498" y="1431"/>
                    <a:pt x="2458" y="1431"/>
                  </a:cubicBezTo>
                  <a:cubicBezTo>
                    <a:pt x="2450" y="1431"/>
                    <a:pt x="2442" y="1431"/>
                    <a:pt x="2427" y="1431"/>
                  </a:cubicBezTo>
                  <a:cubicBezTo>
                    <a:pt x="2395" y="1439"/>
                    <a:pt x="2387" y="1439"/>
                    <a:pt x="2371" y="1447"/>
                  </a:cubicBezTo>
                  <a:cubicBezTo>
                    <a:pt x="2363" y="1447"/>
                    <a:pt x="2347" y="1455"/>
                    <a:pt x="2332" y="1455"/>
                  </a:cubicBezTo>
                  <a:cubicBezTo>
                    <a:pt x="2316" y="1462"/>
                    <a:pt x="2308" y="1471"/>
                    <a:pt x="2300" y="1471"/>
                  </a:cubicBezTo>
                  <a:lnTo>
                    <a:pt x="2300" y="1478"/>
                  </a:lnTo>
                  <a:close/>
                  <a:moveTo>
                    <a:pt x="1810" y="1099"/>
                  </a:moveTo>
                  <a:lnTo>
                    <a:pt x="1810" y="1099"/>
                  </a:lnTo>
                  <a:lnTo>
                    <a:pt x="1810" y="1099"/>
                  </a:lnTo>
                  <a:cubicBezTo>
                    <a:pt x="2300" y="1462"/>
                    <a:pt x="2300" y="1462"/>
                    <a:pt x="2300" y="1462"/>
                  </a:cubicBezTo>
                  <a:cubicBezTo>
                    <a:pt x="2308" y="1462"/>
                    <a:pt x="2316" y="1455"/>
                    <a:pt x="2332" y="1455"/>
                  </a:cubicBezTo>
                  <a:cubicBezTo>
                    <a:pt x="2347" y="1447"/>
                    <a:pt x="2355" y="1447"/>
                    <a:pt x="2363" y="1439"/>
                  </a:cubicBezTo>
                  <a:cubicBezTo>
                    <a:pt x="2387" y="1431"/>
                    <a:pt x="2387" y="1431"/>
                    <a:pt x="2427" y="1423"/>
                  </a:cubicBezTo>
                  <a:cubicBezTo>
                    <a:pt x="2442" y="1423"/>
                    <a:pt x="2450" y="1423"/>
                    <a:pt x="2458" y="1423"/>
                  </a:cubicBezTo>
                  <a:cubicBezTo>
                    <a:pt x="2498" y="1423"/>
                    <a:pt x="2513" y="1423"/>
                    <a:pt x="2521" y="1368"/>
                  </a:cubicBezTo>
                  <a:cubicBezTo>
                    <a:pt x="2521" y="1296"/>
                    <a:pt x="2648" y="1115"/>
                    <a:pt x="2680" y="1099"/>
                  </a:cubicBezTo>
                  <a:cubicBezTo>
                    <a:pt x="2687" y="1091"/>
                    <a:pt x="2695" y="1091"/>
                    <a:pt x="2695" y="1083"/>
                  </a:cubicBezTo>
                  <a:cubicBezTo>
                    <a:pt x="2695" y="1083"/>
                    <a:pt x="2687" y="1075"/>
                    <a:pt x="2687" y="1067"/>
                  </a:cubicBezTo>
                  <a:cubicBezTo>
                    <a:pt x="2687" y="1067"/>
                    <a:pt x="2680" y="1067"/>
                    <a:pt x="2680" y="1059"/>
                  </a:cubicBezTo>
                  <a:cubicBezTo>
                    <a:pt x="2671" y="1051"/>
                    <a:pt x="2671" y="1028"/>
                    <a:pt x="2680" y="1020"/>
                  </a:cubicBezTo>
                  <a:lnTo>
                    <a:pt x="2680" y="1012"/>
                  </a:lnTo>
                  <a:cubicBezTo>
                    <a:pt x="2687" y="1012"/>
                    <a:pt x="2687" y="1012"/>
                    <a:pt x="2687" y="1012"/>
                  </a:cubicBezTo>
                  <a:cubicBezTo>
                    <a:pt x="2695" y="1020"/>
                    <a:pt x="2687" y="1020"/>
                    <a:pt x="2687" y="1020"/>
                  </a:cubicBezTo>
                  <a:cubicBezTo>
                    <a:pt x="2687" y="1028"/>
                    <a:pt x="2687" y="1028"/>
                    <a:pt x="2695" y="1036"/>
                  </a:cubicBezTo>
                  <a:cubicBezTo>
                    <a:pt x="2703" y="1043"/>
                    <a:pt x="2711" y="1059"/>
                    <a:pt x="2719" y="1059"/>
                  </a:cubicBezTo>
                  <a:lnTo>
                    <a:pt x="2727" y="1059"/>
                  </a:lnTo>
                  <a:cubicBezTo>
                    <a:pt x="2727" y="1051"/>
                    <a:pt x="2727" y="1051"/>
                    <a:pt x="2735" y="1043"/>
                  </a:cubicBezTo>
                  <a:cubicBezTo>
                    <a:pt x="2735" y="1036"/>
                    <a:pt x="2751" y="1020"/>
                    <a:pt x="2751" y="1004"/>
                  </a:cubicBezTo>
                  <a:cubicBezTo>
                    <a:pt x="2758" y="980"/>
                    <a:pt x="2766" y="965"/>
                    <a:pt x="2774" y="965"/>
                  </a:cubicBezTo>
                  <a:cubicBezTo>
                    <a:pt x="2782" y="965"/>
                    <a:pt x="2782" y="965"/>
                    <a:pt x="2782" y="972"/>
                  </a:cubicBezTo>
                  <a:cubicBezTo>
                    <a:pt x="2790" y="980"/>
                    <a:pt x="2806" y="980"/>
                    <a:pt x="2822" y="980"/>
                  </a:cubicBezTo>
                  <a:cubicBezTo>
                    <a:pt x="2830" y="980"/>
                    <a:pt x="2830" y="980"/>
                    <a:pt x="2830" y="980"/>
                  </a:cubicBezTo>
                  <a:cubicBezTo>
                    <a:pt x="2838" y="972"/>
                    <a:pt x="2853" y="972"/>
                    <a:pt x="2869" y="965"/>
                  </a:cubicBezTo>
                  <a:cubicBezTo>
                    <a:pt x="2885" y="965"/>
                    <a:pt x="2901" y="956"/>
                    <a:pt x="2909" y="949"/>
                  </a:cubicBezTo>
                  <a:cubicBezTo>
                    <a:pt x="2917" y="949"/>
                    <a:pt x="2909" y="941"/>
                    <a:pt x="2909" y="933"/>
                  </a:cubicBezTo>
                  <a:cubicBezTo>
                    <a:pt x="2909" y="925"/>
                    <a:pt x="2909" y="917"/>
                    <a:pt x="2917" y="909"/>
                  </a:cubicBezTo>
                  <a:cubicBezTo>
                    <a:pt x="2917" y="909"/>
                    <a:pt x="2917" y="901"/>
                    <a:pt x="2924" y="901"/>
                  </a:cubicBezTo>
                  <a:cubicBezTo>
                    <a:pt x="2924" y="901"/>
                    <a:pt x="2924" y="901"/>
                    <a:pt x="2924" y="909"/>
                  </a:cubicBezTo>
                  <a:cubicBezTo>
                    <a:pt x="2933" y="909"/>
                    <a:pt x="2933" y="909"/>
                    <a:pt x="2948" y="909"/>
                  </a:cubicBezTo>
                  <a:cubicBezTo>
                    <a:pt x="2964" y="909"/>
                    <a:pt x="2972" y="909"/>
                    <a:pt x="2972" y="901"/>
                  </a:cubicBezTo>
                  <a:cubicBezTo>
                    <a:pt x="2980" y="901"/>
                    <a:pt x="2980" y="901"/>
                    <a:pt x="2980" y="901"/>
                  </a:cubicBezTo>
                  <a:cubicBezTo>
                    <a:pt x="2988" y="901"/>
                    <a:pt x="2988" y="901"/>
                    <a:pt x="2996" y="909"/>
                  </a:cubicBezTo>
                  <a:cubicBezTo>
                    <a:pt x="3004" y="917"/>
                    <a:pt x="3004" y="925"/>
                    <a:pt x="3004" y="933"/>
                  </a:cubicBezTo>
                  <a:cubicBezTo>
                    <a:pt x="3004" y="941"/>
                    <a:pt x="3004" y="949"/>
                    <a:pt x="3004" y="956"/>
                  </a:cubicBezTo>
                  <a:cubicBezTo>
                    <a:pt x="3004" y="956"/>
                    <a:pt x="3011" y="956"/>
                    <a:pt x="3011" y="965"/>
                  </a:cubicBezTo>
                  <a:cubicBezTo>
                    <a:pt x="3011" y="956"/>
                    <a:pt x="3019" y="941"/>
                    <a:pt x="3019" y="933"/>
                  </a:cubicBezTo>
                  <a:cubicBezTo>
                    <a:pt x="3035" y="885"/>
                    <a:pt x="3067" y="838"/>
                    <a:pt x="3083" y="822"/>
                  </a:cubicBezTo>
                  <a:cubicBezTo>
                    <a:pt x="3091" y="814"/>
                    <a:pt x="3091" y="806"/>
                    <a:pt x="3091" y="806"/>
                  </a:cubicBezTo>
                  <a:cubicBezTo>
                    <a:pt x="3091" y="806"/>
                    <a:pt x="3083" y="798"/>
                    <a:pt x="3075" y="806"/>
                  </a:cubicBezTo>
                  <a:lnTo>
                    <a:pt x="3067" y="814"/>
                  </a:lnTo>
                  <a:lnTo>
                    <a:pt x="3059" y="822"/>
                  </a:lnTo>
                  <a:cubicBezTo>
                    <a:pt x="3059" y="822"/>
                    <a:pt x="3059" y="814"/>
                    <a:pt x="3051" y="814"/>
                  </a:cubicBezTo>
                  <a:cubicBezTo>
                    <a:pt x="3051" y="814"/>
                    <a:pt x="3051" y="806"/>
                    <a:pt x="3051" y="798"/>
                  </a:cubicBezTo>
                  <a:cubicBezTo>
                    <a:pt x="3051" y="791"/>
                    <a:pt x="3051" y="783"/>
                    <a:pt x="3059" y="775"/>
                  </a:cubicBezTo>
                  <a:cubicBezTo>
                    <a:pt x="3059" y="767"/>
                    <a:pt x="3059" y="751"/>
                    <a:pt x="3059" y="751"/>
                  </a:cubicBezTo>
                  <a:cubicBezTo>
                    <a:pt x="3059" y="751"/>
                    <a:pt x="3059" y="751"/>
                    <a:pt x="3051" y="751"/>
                  </a:cubicBezTo>
                  <a:cubicBezTo>
                    <a:pt x="3043" y="759"/>
                    <a:pt x="3043" y="775"/>
                    <a:pt x="3035" y="791"/>
                  </a:cubicBezTo>
                  <a:cubicBezTo>
                    <a:pt x="3035" y="798"/>
                    <a:pt x="3027" y="806"/>
                    <a:pt x="3019" y="806"/>
                  </a:cubicBezTo>
                  <a:cubicBezTo>
                    <a:pt x="3019" y="806"/>
                    <a:pt x="3019" y="806"/>
                    <a:pt x="3011" y="806"/>
                  </a:cubicBezTo>
                  <a:cubicBezTo>
                    <a:pt x="3011" y="798"/>
                    <a:pt x="3011" y="798"/>
                    <a:pt x="3011" y="798"/>
                  </a:cubicBezTo>
                  <a:cubicBezTo>
                    <a:pt x="2996" y="783"/>
                    <a:pt x="2996" y="783"/>
                    <a:pt x="2996" y="759"/>
                  </a:cubicBezTo>
                  <a:cubicBezTo>
                    <a:pt x="2996" y="743"/>
                    <a:pt x="2988" y="727"/>
                    <a:pt x="2980" y="727"/>
                  </a:cubicBezTo>
                  <a:cubicBezTo>
                    <a:pt x="2980" y="727"/>
                    <a:pt x="2980" y="727"/>
                    <a:pt x="2980" y="735"/>
                  </a:cubicBezTo>
                  <a:cubicBezTo>
                    <a:pt x="2980" y="751"/>
                    <a:pt x="2980" y="759"/>
                    <a:pt x="2980" y="759"/>
                  </a:cubicBezTo>
                  <a:cubicBezTo>
                    <a:pt x="2980" y="783"/>
                    <a:pt x="2980" y="798"/>
                    <a:pt x="2956" y="806"/>
                  </a:cubicBezTo>
                  <a:cubicBezTo>
                    <a:pt x="2948" y="806"/>
                    <a:pt x="2940" y="814"/>
                    <a:pt x="2933" y="814"/>
                  </a:cubicBezTo>
                  <a:cubicBezTo>
                    <a:pt x="2917" y="822"/>
                    <a:pt x="2909" y="830"/>
                    <a:pt x="2893" y="830"/>
                  </a:cubicBezTo>
                  <a:cubicBezTo>
                    <a:pt x="2877" y="830"/>
                    <a:pt x="2861" y="838"/>
                    <a:pt x="2853" y="838"/>
                  </a:cubicBezTo>
                  <a:cubicBezTo>
                    <a:pt x="2838" y="838"/>
                    <a:pt x="2830" y="830"/>
                    <a:pt x="2830" y="830"/>
                  </a:cubicBezTo>
                  <a:cubicBezTo>
                    <a:pt x="2830" y="822"/>
                    <a:pt x="2838" y="822"/>
                    <a:pt x="2838" y="822"/>
                  </a:cubicBezTo>
                  <a:cubicBezTo>
                    <a:pt x="2846" y="814"/>
                    <a:pt x="2853" y="814"/>
                    <a:pt x="2861" y="814"/>
                  </a:cubicBezTo>
                  <a:cubicBezTo>
                    <a:pt x="2877" y="814"/>
                    <a:pt x="2885" y="814"/>
                    <a:pt x="2901" y="791"/>
                  </a:cubicBezTo>
                  <a:cubicBezTo>
                    <a:pt x="2909" y="775"/>
                    <a:pt x="2917" y="767"/>
                    <a:pt x="2917" y="751"/>
                  </a:cubicBezTo>
                  <a:cubicBezTo>
                    <a:pt x="2924" y="743"/>
                    <a:pt x="2924" y="735"/>
                    <a:pt x="2933" y="719"/>
                  </a:cubicBezTo>
                  <a:cubicBezTo>
                    <a:pt x="2940" y="712"/>
                    <a:pt x="2948" y="696"/>
                    <a:pt x="2956" y="696"/>
                  </a:cubicBezTo>
                  <a:cubicBezTo>
                    <a:pt x="2964" y="688"/>
                    <a:pt x="2964" y="680"/>
                    <a:pt x="2964" y="680"/>
                  </a:cubicBezTo>
                  <a:cubicBezTo>
                    <a:pt x="2964" y="672"/>
                    <a:pt x="2964" y="672"/>
                    <a:pt x="2956" y="664"/>
                  </a:cubicBezTo>
                  <a:lnTo>
                    <a:pt x="2956" y="664"/>
                  </a:lnTo>
                  <a:cubicBezTo>
                    <a:pt x="2940" y="656"/>
                    <a:pt x="2940" y="656"/>
                    <a:pt x="2917" y="648"/>
                  </a:cubicBezTo>
                  <a:cubicBezTo>
                    <a:pt x="2917" y="648"/>
                    <a:pt x="2901" y="648"/>
                    <a:pt x="2893" y="640"/>
                  </a:cubicBezTo>
                  <a:cubicBezTo>
                    <a:pt x="2877" y="632"/>
                    <a:pt x="2853" y="632"/>
                    <a:pt x="2838" y="625"/>
                  </a:cubicBezTo>
                  <a:cubicBezTo>
                    <a:pt x="2814" y="625"/>
                    <a:pt x="2806" y="617"/>
                    <a:pt x="2798" y="617"/>
                  </a:cubicBezTo>
                  <a:cubicBezTo>
                    <a:pt x="2798" y="609"/>
                    <a:pt x="2806" y="609"/>
                    <a:pt x="2806" y="609"/>
                  </a:cubicBezTo>
                  <a:cubicBezTo>
                    <a:pt x="2814" y="601"/>
                    <a:pt x="2822" y="601"/>
                    <a:pt x="2830" y="601"/>
                  </a:cubicBezTo>
                  <a:lnTo>
                    <a:pt x="2838" y="601"/>
                  </a:lnTo>
                  <a:cubicBezTo>
                    <a:pt x="2846" y="601"/>
                    <a:pt x="2846" y="601"/>
                    <a:pt x="2853" y="601"/>
                  </a:cubicBezTo>
                  <a:cubicBezTo>
                    <a:pt x="2861" y="601"/>
                    <a:pt x="2869" y="601"/>
                    <a:pt x="2877" y="593"/>
                  </a:cubicBezTo>
                  <a:cubicBezTo>
                    <a:pt x="2885" y="593"/>
                    <a:pt x="2885" y="585"/>
                    <a:pt x="2893" y="577"/>
                  </a:cubicBezTo>
                  <a:cubicBezTo>
                    <a:pt x="2893" y="569"/>
                    <a:pt x="2893" y="561"/>
                    <a:pt x="2917" y="569"/>
                  </a:cubicBezTo>
                  <a:cubicBezTo>
                    <a:pt x="2924" y="569"/>
                    <a:pt x="2924" y="569"/>
                    <a:pt x="2924" y="577"/>
                  </a:cubicBezTo>
                  <a:cubicBezTo>
                    <a:pt x="2933" y="577"/>
                    <a:pt x="2933" y="577"/>
                    <a:pt x="2972" y="585"/>
                  </a:cubicBezTo>
                  <a:cubicBezTo>
                    <a:pt x="3004" y="593"/>
                    <a:pt x="3019" y="593"/>
                    <a:pt x="3027" y="593"/>
                  </a:cubicBezTo>
                  <a:cubicBezTo>
                    <a:pt x="3043" y="593"/>
                    <a:pt x="3051" y="601"/>
                    <a:pt x="3051" y="593"/>
                  </a:cubicBezTo>
                  <a:cubicBezTo>
                    <a:pt x="3067" y="593"/>
                    <a:pt x="3122" y="553"/>
                    <a:pt x="3130" y="490"/>
                  </a:cubicBezTo>
                  <a:cubicBezTo>
                    <a:pt x="3130" y="459"/>
                    <a:pt x="3130" y="443"/>
                    <a:pt x="3146" y="443"/>
                  </a:cubicBezTo>
                  <a:cubicBezTo>
                    <a:pt x="3146" y="443"/>
                    <a:pt x="3146" y="443"/>
                    <a:pt x="3154" y="451"/>
                  </a:cubicBezTo>
                  <a:lnTo>
                    <a:pt x="3162" y="451"/>
                  </a:lnTo>
                  <a:cubicBezTo>
                    <a:pt x="3170" y="451"/>
                    <a:pt x="3170" y="451"/>
                    <a:pt x="3170" y="451"/>
                  </a:cubicBezTo>
                  <a:cubicBezTo>
                    <a:pt x="3177" y="451"/>
                    <a:pt x="3186" y="451"/>
                    <a:pt x="3186" y="443"/>
                  </a:cubicBezTo>
                  <a:cubicBezTo>
                    <a:pt x="3193" y="443"/>
                    <a:pt x="3193" y="435"/>
                    <a:pt x="3186" y="427"/>
                  </a:cubicBezTo>
                  <a:cubicBezTo>
                    <a:pt x="3186" y="419"/>
                    <a:pt x="3186" y="403"/>
                    <a:pt x="3186" y="395"/>
                  </a:cubicBezTo>
                  <a:cubicBezTo>
                    <a:pt x="3177" y="372"/>
                    <a:pt x="3177" y="356"/>
                    <a:pt x="3177" y="332"/>
                  </a:cubicBezTo>
                  <a:cubicBezTo>
                    <a:pt x="3177" y="308"/>
                    <a:pt x="3154" y="301"/>
                    <a:pt x="3146" y="301"/>
                  </a:cubicBezTo>
                  <a:cubicBezTo>
                    <a:pt x="3146" y="292"/>
                    <a:pt x="3146" y="292"/>
                    <a:pt x="3138" y="292"/>
                  </a:cubicBezTo>
                  <a:lnTo>
                    <a:pt x="3130" y="292"/>
                  </a:lnTo>
                  <a:cubicBezTo>
                    <a:pt x="3122" y="292"/>
                    <a:pt x="3106" y="292"/>
                    <a:pt x="3106" y="308"/>
                  </a:cubicBezTo>
                  <a:cubicBezTo>
                    <a:pt x="3106" y="316"/>
                    <a:pt x="3098" y="324"/>
                    <a:pt x="3091" y="324"/>
                  </a:cubicBezTo>
                  <a:cubicBezTo>
                    <a:pt x="3091" y="324"/>
                    <a:pt x="3083" y="324"/>
                    <a:pt x="3083" y="332"/>
                  </a:cubicBezTo>
                  <a:cubicBezTo>
                    <a:pt x="3083" y="332"/>
                    <a:pt x="3083" y="332"/>
                    <a:pt x="3083" y="340"/>
                  </a:cubicBezTo>
                  <a:cubicBezTo>
                    <a:pt x="3098" y="364"/>
                    <a:pt x="3114" y="395"/>
                    <a:pt x="3091" y="419"/>
                  </a:cubicBezTo>
                  <a:cubicBezTo>
                    <a:pt x="3075" y="427"/>
                    <a:pt x="3067" y="435"/>
                    <a:pt x="3059" y="435"/>
                  </a:cubicBezTo>
                  <a:lnTo>
                    <a:pt x="3051" y="427"/>
                  </a:lnTo>
                  <a:cubicBezTo>
                    <a:pt x="3051" y="419"/>
                    <a:pt x="3051" y="411"/>
                    <a:pt x="3051" y="395"/>
                  </a:cubicBezTo>
                  <a:cubicBezTo>
                    <a:pt x="3051" y="372"/>
                    <a:pt x="3059" y="364"/>
                    <a:pt x="3067" y="348"/>
                  </a:cubicBezTo>
                  <a:cubicBezTo>
                    <a:pt x="3075" y="340"/>
                    <a:pt x="3075" y="332"/>
                    <a:pt x="3067" y="316"/>
                  </a:cubicBezTo>
                  <a:cubicBezTo>
                    <a:pt x="3059" y="308"/>
                    <a:pt x="3051" y="308"/>
                    <a:pt x="3051" y="301"/>
                  </a:cubicBezTo>
                  <a:cubicBezTo>
                    <a:pt x="3043" y="292"/>
                    <a:pt x="3035" y="285"/>
                    <a:pt x="3027" y="285"/>
                  </a:cubicBezTo>
                  <a:cubicBezTo>
                    <a:pt x="3027" y="285"/>
                    <a:pt x="3019" y="285"/>
                    <a:pt x="3019" y="292"/>
                  </a:cubicBezTo>
                  <a:cubicBezTo>
                    <a:pt x="3011" y="292"/>
                    <a:pt x="3004" y="301"/>
                    <a:pt x="2996" y="301"/>
                  </a:cubicBezTo>
                  <a:cubicBezTo>
                    <a:pt x="2980" y="308"/>
                    <a:pt x="2964" y="316"/>
                    <a:pt x="2964" y="332"/>
                  </a:cubicBezTo>
                  <a:cubicBezTo>
                    <a:pt x="2964" y="340"/>
                    <a:pt x="2956" y="340"/>
                    <a:pt x="2956" y="340"/>
                  </a:cubicBezTo>
                  <a:cubicBezTo>
                    <a:pt x="2948" y="340"/>
                    <a:pt x="2940" y="332"/>
                    <a:pt x="2924" y="324"/>
                  </a:cubicBezTo>
                  <a:cubicBezTo>
                    <a:pt x="2917" y="324"/>
                    <a:pt x="2909" y="316"/>
                    <a:pt x="2901" y="316"/>
                  </a:cubicBezTo>
                  <a:lnTo>
                    <a:pt x="2901" y="316"/>
                  </a:lnTo>
                  <a:cubicBezTo>
                    <a:pt x="2893" y="340"/>
                    <a:pt x="2869" y="364"/>
                    <a:pt x="2846" y="364"/>
                  </a:cubicBezTo>
                  <a:cubicBezTo>
                    <a:pt x="2838" y="364"/>
                    <a:pt x="2830" y="364"/>
                    <a:pt x="2822" y="356"/>
                  </a:cubicBezTo>
                  <a:cubicBezTo>
                    <a:pt x="2790" y="340"/>
                    <a:pt x="2766" y="316"/>
                    <a:pt x="2758" y="292"/>
                  </a:cubicBezTo>
                  <a:lnTo>
                    <a:pt x="2758" y="285"/>
                  </a:lnTo>
                  <a:lnTo>
                    <a:pt x="2758" y="285"/>
                  </a:lnTo>
                  <a:cubicBezTo>
                    <a:pt x="2766" y="285"/>
                    <a:pt x="2766" y="285"/>
                    <a:pt x="2766" y="285"/>
                  </a:cubicBezTo>
                  <a:lnTo>
                    <a:pt x="2766" y="285"/>
                  </a:lnTo>
                  <a:cubicBezTo>
                    <a:pt x="2774" y="292"/>
                    <a:pt x="2782" y="301"/>
                    <a:pt x="2798" y="301"/>
                  </a:cubicBezTo>
                  <a:cubicBezTo>
                    <a:pt x="2806" y="308"/>
                    <a:pt x="2814" y="308"/>
                    <a:pt x="2822" y="308"/>
                  </a:cubicBezTo>
                  <a:cubicBezTo>
                    <a:pt x="2830" y="316"/>
                    <a:pt x="2830" y="316"/>
                    <a:pt x="2846" y="308"/>
                  </a:cubicBezTo>
                  <a:cubicBezTo>
                    <a:pt x="2853" y="308"/>
                    <a:pt x="2861" y="308"/>
                    <a:pt x="2869" y="301"/>
                  </a:cubicBezTo>
                  <a:cubicBezTo>
                    <a:pt x="2885" y="301"/>
                    <a:pt x="2901" y="292"/>
                    <a:pt x="2909" y="277"/>
                  </a:cubicBezTo>
                  <a:cubicBezTo>
                    <a:pt x="2924" y="245"/>
                    <a:pt x="2940" y="237"/>
                    <a:pt x="2972" y="237"/>
                  </a:cubicBezTo>
                  <a:cubicBezTo>
                    <a:pt x="2996" y="229"/>
                    <a:pt x="3011" y="221"/>
                    <a:pt x="3019" y="214"/>
                  </a:cubicBezTo>
                  <a:cubicBezTo>
                    <a:pt x="3019" y="206"/>
                    <a:pt x="3011" y="206"/>
                    <a:pt x="3011" y="198"/>
                  </a:cubicBezTo>
                  <a:cubicBezTo>
                    <a:pt x="2996" y="190"/>
                    <a:pt x="2988" y="174"/>
                    <a:pt x="2988" y="166"/>
                  </a:cubicBezTo>
                  <a:cubicBezTo>
                    <a:pt x="2988" y="158"/>
                    <a:pt x="2996" y="158"/>
                    <a:pt x="3011" y="166"/>
                  </a:cubicBezTo>
                  <a:cubicBezTo>
                    <a:pt x="3019" y="166"/>
                    <a:pt x="3027" y="174"/>
                    <a:pt x="3027" y="174"/>
                  </a:cubicBezTo>
                  <a:cubicBezTo>
                    <a:pt x="3043" y="182"/>
                    <a:pt x="3059" y="190"/>
                    <a:pt x="3067" y="190"/>
                  </a:cubicBezTo>
                  <a:cubicBezTo>
                    <a:pt x="3075" y="190"/>
                    <a:pt x="3075" y="190"/>
                    <a:pt x="3075" y="190"/>
                  </a:cubicBezTo>
                  <a:cubicBezTo>
                    <a:pt x="3083" y="190"/>
                    <a:pt x="3091" y="190"/>
                    <a:pt x="3098" y="198"/>
                  </a:cubicBezTo>
                  <a:cubicBezTo>
                    <a:pt x="3098" y="198"/>
                    <a:pt x="3098" y="198"/>
                    <a:pt x="3106" y="198"/>
                  </a:cubicBezTo>
                  <a:cubicBezTo>
                    <a:pt x="3106" y="206"/>
                    <a:pt x="3114" y="206"/>
                    <a:pt x="3122" y="206"/>
                  </a:cubicBezTo>
                  <a:cubicBezTo>
                    <a:pt x="3122" y="206"/>
                    <a:pt x="3114" y="206"/>
                    <a:pt x="3114" y="198"/>
                  </a:cubicBezTo>
                  <a:cubicBezTo>
                    <a:pt x="3098" y="182"/>
                    <a:pt x="3091" y="166"/>
                    <a:pt x="3083" y="150"/>
                  </a:cubicBezTo>
                  <a:cubicBezTo>
                    <a:pt x="3075" y="134"/>
                    <a:pt x="3075" y="119"/>
                    <a:pt x="3067" y="111"/>
                  </a:cubicBezTo>
                  <a:cubicBezTo>
                    <a:pt x="3059" y="103"/>
                    <a:pt x="3051" y="103"/>
                    <a:pt x="3043" y="95"/>
                  </a:cubicBezTo>
                  <a:cubicBezTo>
                    <a:pt x="3027" y="87"/>
                    <a:pt x="3019" y="79"/>
                    <a:pt x="3011" y="63"/>
                  </a:cubicBezTo>
                  <a:cubicBezTo>
                    <a:pt x="3004" y="39"/>
                    <a:pt x="3004" y="24"/>
                    <a:pt x="3004" y="24"/>
                  </a:cubicBezTo>
                  <a:cubicBezTo>
                    <a:pt x="2719" y="87"/>
                    <a:pt x="1818" y="292"/>
                    <a:pt x="1011" y="403"/>
                  </a:cubicBezTo>
                  <a:cubicBezTo>
                    <a:pt x="1011" y="403"/>
                    <a:pt x="964" y="411"/>
                    <a:pt x="932" y="411"/>
                  </a:cubicBezTo>
                  <a:cubicBezTo>
                    <a:pt x="924" y="411"/>
                    <a:pt x="917" y="411"/>
                    <a:pt x="917" y="411"/>
                  </a:cubicBezTo>
                  <a:cubicBezTo>
                    <a:pt x="909" y="403"/>
                    <a:pt x="901" y="403"/>
                    <a:pt x="893" y="403"/>
                  </a:cubicBezTo>
                  <a:cubicBezTo>
                    <a:pt x="901" y="443"/>
                    <a:pt x="901" y="490"/>
                    <a:pt x="885" y="514"/>
                  </a:cubicBezTo>
                  <a:cubicBezTo>
                    <a:pt x="877" y="538"/>
                    <a:pt x="861" y="545"/>
                    <a:pt x="853" y="545"/>
                  </a:cubicBezTo>
                  <a:cubicBezTo>
                    <a:pt x="845" y="553"/>
                    <a:pt x="837" y="553"/>
                    <a:pt x="830" y="577"/>
                  </a:cubicBezTo>
                  <a:cubicBezTo>
                    <a:pt x="822" y="617"/>
                    <a:pt x="782" y="672"/>
                    <a:pt x="766" y="672"/>
                  </a:cubicBezTo>
                  <a:lnTo>
                    <a:pt x="758" y="672"/>
                  </a:lnTo>
                  <a:cubicBezTo>
                    <a:pt x="758" y="656"/>
                    <a:pt x="735" y="632"/>
                    <a:pt x="711" y="632"/>
                  </a:cubicBezTo>
                  <a:cubicBezTo>
                    <a:pt x="695" y="632"/>
                    <a:pt x="687" y="640"/>
                    <a:pt x="679" y="648"/>
                  </a:cubicBezTo>
                  <a:cubicBezTo>
                    <a:pt x="656" y="672"/>
                    <a:pt x="656" y="688"/>
                    <a:pt x="656" y="712"/>
                  </a:cubicBezTo>
                  <a:cubicBezTo>
                    <a:pt x="648" y="735"/>
                    <a:pt x="648" y="751"/>
                    <a:pt x="616" y="759"/>
                  </a:cubicBezTo>
                  <a:cubicBezTo>
                    <a:pt x="584" y="759"/>
                    <a:pt x="577" y="743"/>
                    <a:pt x="577" y="727"/>
                  </a:cubicBezTo>
                  <a:cubicBezTo>
                    <a:pt x="569" y="719"/>
                    <a:pt x="569" y="719"/>
                    <a:pt x="561" y="719"/>
                  </a:cubicBezTo>
                  <a:lnTo>
                    <a:pt x="553" y="719"/>
                  </a:lnTo>
                  <a:lnTo>
                    <a:pt x="553" y="727"/>
                  </a:lnTo>
                  <a:cubicBezTo>
                    <a:pt x="553" y="735"/>
                    <a:pt x="553" y="751"/>
                    <a:pt x="545" y="759"/>
                  </a:cubicBezTo>
                  <a:cubicBezTo>
                    <a:pt x="537" y="775"/>
                    <a:pt x="521" y="775"/>
                    <a:pt x="505" y="783"/>
                  </a:cubicBezTo>
                  <a:cubicBezTo>
                    <a:pt x="490" y="783"/>
                    <a:pt x="482" y="783"/>
                    <a:pt x="482" y="798"/>
                  </a:cubicBezTo>
                  <a:cubicBezTo>
                    <a:pt x="482" y="838"/>
                    <a:pt x="466" y="870"/>
                    <a:pt x="434" y="870"/>
                  </a:cubicBezTo>
                  <a:cubicBezTo>
                    <a:pt x="403" y="870"/>
                    <a:pt x="355" y="933"/>
                    <a:pt x="316" y="972"/>
                  </a:cubicBezTo>
                  <a:cubicBezTo>
                    <a:pt x="308" y="980"/>
                    <a:pt x="300" y="988"/>
                    <a:pt x="292" y="996"/>
                  </a:cubicBezTo>
                  <a:cubicBezTo>
                    <a:pt x="284" y="1004"/>
                    <a:pt x="276" y="1012"/>
                    <a:pt x="260" y="1012"/>
                  </a:cubicBezTo>
                  <a:cubicBezTo>
                    <a:pt x="260" y="1012"/>
                    <a:pt x="253" y="1004"/>
                    <a:pt x="245" y="1004"/>
                  </a:cubicBezTo>
                  <a:cubicBezTo>
                    <a:pt x="237" y="1004"/>
                    <a:pt x="229" y="1004"/>
                    <a:pt x="221" y="1004"/>
                  </a:cubicBezTo>
                  <a:cubicBezTo>
                    <a:pt x="205" y="1004"/>
                    <a:pt x="189" y="1012"/>
                    <a:pt x="173" y="1020"/>
                  </a:cubicBezTo>
                  <a:cubicBezTo>
                    <a:pt x="142" y="1043"/>
                    <a:pt x="126" y="1051"/>
                    <a:pt x="110" y="1051"/>
                  </a:cubicBezTo>
                  <a:cubicBezTo>
                    <a:pt x="94" y="1051"/>
                    <a:pt x="94" y="1051"/>
                    <a:pt x="94" y="1067"/>
                  </a:cubicBezTo>
                  <a:cubicBezTo>
                    <a:pt x="102" y="1075"/>
                    <a:pt x="102" y="1083"/>
                    <a:pt x="102" y="1083"/>
                  </a:cubicBezTo>
                  <a:cubicBezTo>
                    <a:pt x="110" y="1115"/>
                    <a:pt x="110" y="1138"/>
                    <a:pt x="94" y="1154"/>
                  </a:cubicBezTo>
                  <a:cubicBezTo>
                    <a:pt x="87" y="1162"/>
                    <a:pt x="63" y="1170"/>
                    <a:pt x="47" y="1170"/>
                  </a:cubicBezTo>
                  <a:cubicBezTo>
                    <a:pt x="23" y="1170"/>
                    <a:pt x="7" y="1178"/>
                    <a:pt x="7" y="1186"/>
                  </a:cubicBezTo>
                  <a:cubicBezTo>
                    <a:pt x="7" y="1194"/>
                    <a:pt x="7" y="1209"/>
                    <a:pt x="7" y="1233"/>
                  </a:cubicBezTo>
                  <a:cubicBezTo>
                    <a:pt x="7" y="1249"/>
                    <a:pt x="7" y="1273"/>
                    <a:pt x="7" y="1289"/>
                  </a:cubicBezTo>
                  <a:cubicBezTo>
                    <a:pt x="126" y="1273"/>
                    <a:pt x="126" y="1273"/>
                    <a:pt x="126" y="1273"/>
                  </a:cubicBezTo>
                  <a:cubicBezTo>
                    <a:pt x="308" y="1257"/>
                    <a:pt x="426" y="1241"/>
                    <a:pt x="450" y="1241"/>
                  </a:cubicBezTo>
                  <a:cubicBezTo>
                    <a:pt x="505" y="1241"/>
                    <a:pt x="529" y="1225"/>
                    <a:pt x="553" y="1202"/>
                  </a:cubicBezTo>
                  <a:cubicBezTo>
                    <a:pt x="561" y="1194"/>
                    <a:pt x="569" y="1186"/>
                    <a:pt x="584" y="1178"/>
                  </a:cubicBezTo>
                  <a:cubicBezTo>
                    <a:pt x="632" y="1154"/>
                    <a:pt x="774" y="1083"/>
                    <a:pt x="814" y="1075"/>
                  </a:cubicBezTo>
                  <a:cubicBezTo>
                    <a:pt x="837" y="1067"/>
                    <a:pt x="1130" y="1028"/>
                    <a:pt x="1209" y="1028"/>
                  </a:cubicBezTo>
                  <a:cubicBezTo>
                    <a:pt x="1225" y="1028"/>
                    <a:pt x="1233" y="1028"/>
                    <a:pt x="1233" y="1036"/>
                  </a:cubicBezTo>
                  <a:cubicBezTo>
                    <a:pt x="1233" y="1043"/>
                    <a:pt x="1233" y="1043"/>
                    <a:pt x="1233" y="1051"/>
                  </a:cubicBezTo>
                  <a:lnTo>
                    <a:pt x="1233" y="1059"/>
                  </a:lnTo>
                  <a:cubicBezTo>
                    <a:pt x="1233" y="1059"/>
                    <a:pt x="1241" y="1059"/>
                    <a:pt x="1257" y="1067"/>
                  </a:cubicBezTo>
                  <a:cubicBezTo>
                    <a:pt x="1264" y="1067"/>
                    <a:pt x="1272" y="1067"/>
                    <a:pt x="1280" y="1067"/>
                  </a:cubicBezTo>
                  <a:cubicBezTo>
                    <a:pt x="1288" y="1067"/>
                    <a:pt x="1288" y="1067"/>
                    <a:pt x="1296" y="1067"/>
                  </a:cubicBezTo>
                  <a:cubicBezTo>
                    <a:pt x="1312" y="1067"/>
                    <a:pt x="1320" y="1067"/>
                    <a:pt x="1328" y="1075"/>
                  </a:cubicBezTo>
                  <a:cubicBezTo>
                    <a:pt x="1343" y="1091"/>
                    <a:pt x="1367" y="1154"/>
                    <a:pt x="1367" y="1170"/>
                  </a:cubicBezTo>
                  <a:lnTo>
                    <a:pt x="1810" y="1099"/>
                  </a:lnTo>
                  <a:close/>
                  <a:moveTo>
                    <a:pt x="3083" y="340"/>
                  </a:moveTo>
                  <a:lnTo>
                    <a:pt x="3083" y="340"/>
                  </a:lnTo>
                  <a:cubicBezTo>
                    <a:pt x="3075" y="348"/>
                    <a:pt x="3075" y="348"/>
                    <a:pt x="3075" y="356"/>
                  </a:cubicBezTo>
                  <a:cubicBezTo>
                    <a:pt x="3067" y="364"/>
                    <a:pt x="3059" y="372"/>
                    <a:pt x="3059" y="395"/>
                  </a:cubicBezTo>
                  <a:cubicBezTo>
                    <a:pt x="3051" y="411"/>
                    <a:pt x="3059" y="419"/>
                    <a:pt x="3059" y="427"/>
                  </a:cubicBezTo>
                  <a:lnTo>
                    <a:pt x="3059" y="427"/>
                  </a:lnTo>
                  <a:cubicBezTo>
                    <a:pt x="3067" y="427"/>
                    <a:pt x="3083" y="411"/>
                    <a:pt x="3083" y="411"/>
                  </a:cubicBezTo>
                  <a:cubicBezTo>
                    <a:pt x="3106" y="395"/>
                    <a:pt x="3091" y="364"/>
                    <a:pt x="3083" y="340"/>
                  </a:cubicBezTo>
                  <a:close/>
                  <a:moveTo>
                    <a:pt x="3027" y="16"/>
                  </a:moveTo>
                  <a:lnTo>
                    <a:pt x="3027" y="16"/>
                  </a:lnTo>
                  <a:lnTo>
                    <a:pt x="3027" y="16"/>
                  </a:lnTo>
                  <a:cubicBezTo>
                    <a:pt x="3035" y="24"/>
                    <a:pt x="3035" y="24"/>
                    <a:pt x="3043" y="24"/>
                  </a:cubicBezTo>
                  <a:cubicBezTo>
                    <a:pt x="3059" y="32"/>
                    <a:pt x="3067" y="39"/>
                    <a:pt x="3075" y="71"/>
                  </a:cubicBezTo>
                  <a:cubicBezTo>
                    <a:pt x="3083" y="95"/>
                    <a:pt x="3098" y="111"/>
                    <a:pt x="3106" y="119"/>
                  </a:cubicBezTo>
                  <a:cubicBezTo>
                    <a:pt x="3114" y="126"/>
                    <a:pt x="3122" y="134"/>
                    <a:pt x="3122" y="142"/>
                  </a:cubicBezTo>
                  <a:cubicBezTo>
                    <a:pt x="3138" y="166"/>
                    <a:pt x="3146" y="182"/>
                    <a:pt x="3170" y="221"/>
                  </a:cubicBezTo>
                  <a:cubicBezTo>
                    <a:pt x="3193" y="261"/>
                    <a:pt x="3209" y="292"/>
                    <a:pt x="3225" y="308"/>
                  </a:cubicBezTo>
                  <a:cubicBezTo>
                    <a:pt x="3233" y="316"/>
                    <a:pt x="3249" y="316"/>
                    <a:pt x="3249" y="324"/>
                  </a:cubicBezTo>
                  <a:cubicBezTo>
                    <a:pt x="3249" y="316"/>
                    <a:pt x="3249" y="316"/>
                    <a:pt x="3249" y="316"/>
                  </a:cubicBezTo>
                  <a:cubicBezTo>
                    <a:pt x="3225" y="285"/>
                    <a:pt x="3209" y="269"/>
                    <a:pt x="3186" y="237"/>
                  </a:cubicBezTo>
                  <a:cubicBezTo>
                    <a:pt x="3177" y="221"/>
                    <a:pt x="3170" y="206"/>
                    <a:pt x="3162" y="182"/>
                  </a:cubicBezTo>
                  <a:cubicBezTo>
                    <a:pt x="3146" y="158"/>
                    <a:pt x="3130" y="134"/>
                    <a:pt x="3122" y="126"/>
                  </a:cubicBezTo>
                  <a:cubicBezTo>
                    <a:pt x="3114" y="111"/>
                    <a:pt x="3106" y="103"/>
                    <a:pt x="3098" y="87"/>
                  </a:cubicBezTo>
                  <a:cubicBezTo>
                    <a:pt x="3098" y="71"/>
                    <a:pt x="3091" y="48"/>
                    <a:pt x="3075" y="32"/>
                  </a:cubicBezTo>
                  <a:cubicBezTo>
                    <a:pt x="3067" y="16"/>
                    <a:pt x="3067" y="16"/>
                    <a:pt x="3059" y="8"/>
                  </a:cubicBezTo>
                  <a:cubicBezTo>
                    <a:pt x="3051" y="8"/>
                    <a:pt x="3043" y="16"/>
                    <a:pt x="3027" y="16"/>
                  </a:cubicBezTo>
                  <a:close/>
                </a:path>
              </a:pathLst>
            </a:custGeom>
            <a:solidFill>
              <a:schemeClr val="accent6"/>
            </a:solidFill>
            <a:ln>
              <a:solidFill>
                <a:schemeClr val="bg2"/>
              </a:solidFill>
            </a:ln>
            <a:effectLst/>
          </p:spPr>
          <p:txBody>
            <a:bodyPr wrap="none" anchor="ctr"/>
            <a:lstStyle/>
            <a:p>
              <a:endParaRPr lang="en-US"/>
            </a:p>
          </p:txBody>
        </p:sp>
        <p:sp>
          <p:nvSpPr>
            <p:cNvPr id="100" name="Freeform 639"/>
            <p:cNvSpPr>
              <a:spLocks noChangeArrowheads="1"/>
            </p:cNvSpPr>
            <p:nvPr/>
          </p:nvSpPr>
          <p:spPr bwMode="auto">
            <a:xfrm>
              <a:off x="14039000" y="4343060"/>
              <a:ext cx="786244" cy="1043688"/>
            </a:xfrm>
            <a:custGeom>
              <a:avLst/>
              <a:gdLst>
                <a:gd name="T0" fmla="*/ 751 w 1495"/>
                <a:gd name="T1" fmla="*/ 1929 h 1985"/>
                <a:gd name="T2" fmla="*/ 1218 w 1495"/>
                <a:gd name="T3" fmla="*/ 1826 h 1985"/>
                <a:gd name="T4" fmla="*/ 1321 w 1495"/>
                <a:gd name="T5" fmla="*/ 1684 h 1985"/>
                <a:gd name="T6" fmla="*/ 1376 w 1495"/>
                <a:gd name="T7" fmla="*/ 1510 h 1985"/>
                <a:gd name="T8" fmla="*/ 1360 w 1495"/>
                <a:gd name="T9" fmla="*/ 1423 h 1985"/>
                <a:gd name="T10" fmla="*/ 1486 w 1495"/>
                <a:gd name="T11" fmla="*/ 1399 h 1985"/>
                <a:gd name="T12" fmla="*/ 1494 w 1495"/>
                <a:gd name="T13" fmla="*/ 1194 h 1985"/>
                <a:gd name="T14" fmla="*/ 1455 w 1495"/>
                <a:gd name="T15" fmla="*/ 1115 h 1985"/>
                <a:gd name="T16" fmla="*/ 1344 w 1495"/>
                <a:gd name="T17" fmla="*/ 807 h 1985"/>
                <a:gd name="T18" fmla="*/ 1123 w 1495"/>
                <a:gd name="T19" fmla="*/ 807 h 1985"/>
                <a:gd name="T20" fmla="*/ 1099 w 1495"/>
                <a:gd name="T21" fmla="*/ 854 h 1985"/>
                <a:gd name="T22" fmla="*/ 1020 w 1495"/>
                <a:gd name="T23" fmla="*/ 965 h 1985"/>
                <a:gd name="T24" fmla="*/ 933 w 1495"/>
                <a:gd name="T25" fmla="*/ 822 h 1985"/>
                <a:gd name="T26" fmla="*/ 1020 w 1495"/>
                <a:gd name="T27" fmla="*/ 704 h 1985"/>
                <a:gd name="T28" fmla="*/ 1083 w 1495"/>
                <a:gd name="T29" fmla="*/ 609 h 1985"/>
                <a:gd name="T30" fmla="*/ 1075 w 1495"/>
                <a:gd name="T31" fmla="*/ 435 h 1985"/>
                <a:gd name="T32" fmla="*/ 1004 w 1495"/>
                <a:gd name="T33" fmla="*/ 293 h 1985"/>
                <a:gd name="T34" fmla="*/ 996 w 1495"/>
                <a:gd name="T35" fmla="*/ 214 h 1985"/>
                <a:gd name="T36" fmla="*/ 767 w 1495"/>
                <a:gd name="T37" fmla="*/ 103 h 1985"/>
                <a:gd name="T38" fmla="*/ 649 w 1495"/>
                <a:gd name="T39" fmla="*/ 56 h 1985"/>
                <a:gd name="T40" fmla="*/ 506 w 1495"/>
                <a:gd name="T41" fmla="*/ 16 h 1985"/>
                <a:gd name="T42" fmla="*/ 419 w 1495"/>
                <a:gd name="T43" fmla="*/ 143 h 1985"/>
                <a:gd name="T44" fmla="*/ 427 w 1495"/>
                <a:gd name="T45" fmla="*/ 214 h 1985"/>
                <a:gd name="T46" fmla="*/ 340 w 1495"/>
                <a:gd name="T47" fmla="*/ 277 h 1985"/>
                <a:gd name="T48" fmla="*/ 332 w 1495"/>
                <a:gd name="T49" fmla="*/ 482 h 1985"/>
                <a:gd name="T50" fmla="*/ 309 w 1495"/>
                <a:gd name="T51" fmla="*/ 451 h 1985"/>
                <a:gd name="T52" fmla="*/ 285 w 1495"/>
                <a:gd name="T53" fmla="*/ 403 h 1985"/>
                <a:gd name="T54" fmla="*/ 261 w 1495"/>
                <a:gd name="T55" fmla="*/ 324 h 1985"/>
                <a:gd name="T56" fmla="*/ 190 w 1495"/>
                <a:gd name="T57" fmla="*/ 451 h 1985"/>
                <a:gd name="T58" fmla="*/ 119 w 1495"/>
                <a:gd name="T59" fmla="*/ 538 h 1985"/>
                <a:gd name="T60" fmla="*/ 103 w 1495"/>
                <a:gd name="T61" fmla="*/ 648 h 1985"/>
                <a:gd name="T62" fmla="*/ 48 w 1495"/>
                <a:gd name="T63" fmla="*/ 838 h 1985"/>
                <a:gd name="T64" fmla="*/ 56 w 1495"/>
                <a:gd name="T65" fmla="*/ 973 h 1985"/>
                <a:gd name="T66" fmla="*/ 63 w 1495"/>
                <a:gd name="T67" fmla="*/ 1154 h 1985"/>
                <a:gd name="T68" fmla="*/ 182 w 1495"/>
                <a:gd name="T69" fmla="*/ 1660 h 1985"/>
                <a:gd name="T70" fmla="*/ 48 w 1495"/>
                <a:gd name="T71" fmla="*/ 1977 h 1985"/>
                <a:gd name="T72" fmla="*/ 712 w 1495"/>
                <a:gd name="T73" fmla="*/ 1905 h 1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5" h="1985">
                  <a:moveTo>
                    <a:pt x="751" y="1929"/>
                  </a:moveTo>
                  <a:lnTo>
                    <a:pt x="751" y="1929"/>
                  </a:lnTo>
                  <a:cubicBezTo>
                    <a:pt x="767" y="1953"/>
                    <a:pt x="1083" y="1874"/>
                    <a:pt x="1210" y="1834"/>
                  </a:cubicBezTo>
                  <a:cubicBezTo>
                    <a:pt x="1210" y="1834"/>
                    <a:pt x="1210" y="1826"/>
                    <a:pt x="1218" y="1826"/>
                  </a:cubicBezTo>
                  <a:cubicBezTo>
                    <a:pt x="1241" y="1787"/>
                    <a:pt x="1249" y="1747"/>
                    <a:pt x="1273" y="1739"/>
                  </a:cubicBezTo>
                  <a:cubicBezTo>
                    <a:pt x="1289" y="1724"/>
                    <a:pt x="1297" y="1692"/>
                    <a:pt x="1321" y="1684"/>
                  </a:cubicBezTo>
                  <a:cubicBezTo>
                    <a:pt x="1313" y="1660"/>
                    <a:pt x="1305" y="1629"/>
                    <a:pt x="1297" y="1613"/>
                  </a:cubicBezTo>
                  <a:cubicBezTo>
                    <a:pt x="1289" y="1597"/>
                    <a:pt x="1328" y="1557"/>
                    <a:pt x="1376" y="1510"/>
                  </a:cubicBezTo>
                  <a:cubicBezTo>
                    <a:pt x="1376" y="1510"/>
                    <a:pt x="1376" y="1502"/>
                    <a:pt x="1368" y="1486"/>
                  </a:cubicBezTo>
                  <a:cubicBezTo>
                    <a:pt x="1360" y="1455"/>
                    <a:pt x="1344" y="1455"/>
                    <a:pt x="1360" y="1423"/>
                  </a:cubicBezTo>
                  <a:cubicBezTo>
                    <a:pt x="1376" y="1399"/>
                    <a:pt x="1360" y="1368"/>
                    <a:pt x="1399" y="1376"/>
                  </a:cubicBezTo>
                  <a:cubicBezTo>
                    <a:pt x="1439" y="1384"/>
                    <a:pt x="1479" y="1391"/>
                    <a:pt x="1486" y="1399"/>
                  </a:cubicBezTo>
                  <a:cubicBezTo>
                    <a:pt x="1486" y="1391"/>
                    <a:pt x="1479" y="1384"/>
                    <a:pt x="1479" y="1384"/>
                  </a:cubicBezTo>
                  <a:cubicBezTo>
                    <a:pt x="1479" y="1344"/>
                    <a:pt x="1486" y="1273"/>
                    <a:pt x="1494" y="1194"/>
                  </a:cubicBezTo>
                  <a:cubicBezTo>
                    <a:pt x="1494" y="1202"/>
                    <a:pt x="1494" y="1202"/>
                    <a:pt x="1486" y="1178"/>
                  </a:cubicBezTo>
                  <a:cubicBezTo>
                    <a:pt x="1479" y="1146"/>
                    <a:pt x="1471" y="1162"/>
                    <a:pt x="1455" y="1115"/>
                  </a:cubicBezTo>
                  <a:cubicBezTo>
                    <a:pt x="1439" y="1067"/>
                    <a:pt x="1408" y="980"/>
                    <a:pt x="1392" y="941"/>
                  </a:cubicBezTo>
                  <a:cubicBezTo>
                    <a:pt x="1376" y="909"/>
                    <a:pt x="1352" y="846"/>
                    <a:pt x="1344" y="807"/>
                  </a:cubicBezTo>
                  <a:cubicBezTo>
                    <a:pt x="1336" y="775"/>
                    <a:pt x="1265" y="735"/>
                    <a:pt x="1234" y="735"/>
                  </a:cubicBezTo>
                  <a:cubicBezTo>
                    <a:pt x="1202" y="743"/>
                    <a:pt x="1139" y="783"/>
                    <a:pt x="1123" y="807"/>
                  </a:cubicBezTo>
                  <a:cubicBezTo>
                    <a:pt x="1123" y="807"/>
                    <a:pt x="1115" y="822"/>
                    <a:pt x="1107" y="814"/>
                  </a:cubicBezTo>
                  <a:cubicBezTo>
                    <a:pt x="1099" y="807"/>
                    <a:pt x="1099" y="830"/>
                    <a:pt x="1099" y="854"/>
                  </a:cubicBezTo>
                  <a:cubicBezTo>
                    <a:pt x="1099" y="878"/>
                    <a:pt x="1083" y="885"/>
                    <a:pt x="1068" y="909"/>
                  </a:cubicBezTo>
                  <a:cubicBezTo>
                    <a:pt x="1052" y="933"/>
                    <a:pt x="1028" y="957"/>
                    <a:pt x="1020" y="965"/>
                  </a:cubicBezTo>
                  <a:cubicBezTo>
                    <a:pt x="1020" y="980"/>
                    <a:pt x="965" y="980"/>
                    <a:pt x="941" y="949"/>
                  </a:cubicBezTo>
                  <a:cubicBezTo>
                    <a:pt x="909" y="917"/>
                    <a:pt x="909" y="846"/>
                    <a:pt x="933" y="822"/>
                  </a:cubicBezTo>
                  <a:cubicBezTo>
                    <a:pt x="957" y="807"/>
                    <a:pt x="981" y="830"/>
                    <a:pt x="996" y="791"/>
                  </a:cubicBezTo>
                  <a:cubicBezTo>
                    <a:pt x="1012" y="751"/>
                    <a:pt x="1020" y="727"/>
                    <a:pt x="1020" y="704"/>
                  </a:cubicBezTo>
                  <a:cubicBezTo>
                    <a:pt x="1020" y="688"/>
                    <a:pt x="1020" y="656"/>
                    <a:pt x="1044" y="648"/>
                  </a:cubicBezTo>
                  <a:cubicBezTo>
                    <a:pt x="1068" y="640"/>
                    <a:pt x="1075" y="648"/>
                    <a:pt x="1083" y="609"/>
                  </a:cubicBezTo>
                  <a:cubicBezTo>
                    <a:pt x="1091" y="577"/>
                    <a:pt x="1091" y="554"/>
                    <a:pt x="1075" y="522"/>
                  </a:cubicBezTo>
                  <a:cubicBezTo>
                    <a:pt x="1060" y="490"/>
                    <a:pt x="1075" y="474"/>
                    <a:pt x="1075" y="435"/>
                  </a:cubicBezTo>
                  <a:cubicBezTo>
                    <a:pt x="1075" y="403"/>
                    <a:pt x="1044" y="356"/>
                    <a:pt x="1028" y="340"/>
                  </a:cubicBezTo>
                  <a:cubicBezTo>
                    <a:pt x="1012" y="332"/>
                    <a:pt x="988" y="308"/>
                    <a:pt x="1004" y="293"/>
                  </a:cubicBezTo>
                  <a:cubicBezTo>
                    <a:pt x="1028" y="277"/>
                    <a:pt x="1052" y="253"/>
                    <a:pt x="1036" y="237"/>
                  </a:cubicBezTo>
                  <a:cubicBezTo>
                    <a:pt x="1028" y="229"/>
                    <a:pt x="1004" y="229"/>
                    <a:pt x="996" y="214"/>
                  </a:cubicBezTo>
                  <a:cubicBezTo>
                    <a:pt x="988" y="190"/>
                    <a:pt x="981" y="166"/>
                    <a:pt x="949" y="158"/>
                  </a:cubicBezTo>
                  <a:cubicBezTo>
                    <a:pt x="917" y="150"/>
                    <a:pt x="783" y="103"/>
                    <a:pt x="767" y="103"/>
                  </a:cubicBezTo>
                  <a:cubicBezTo>
                    <a:pt x="751" y="103"/>
                    <a:pt x="743" y="111"/>
                    <a:pt x="735" y="79"/>
                  </a:cubicBezTo>
                  <a:cubicBezTo>
                    <a:pt x="720" y="56"/>
                    <a:pt x="672" y="47"/>
                    <a:pt x="649" y="56"/>
                  </a:cubicBezTo>
                  <a:cubicBezTo>
                    <a:pt x="625" y="56"/>
                    <a:pt x="601" y="47"/>
                    <a:pt x="593" y="32"/>
                  </a:cubicBezTo>
                  <a:cubicBezTo>
                    <a:pt x="577" y="24"/>
                    <a:pt x="530" y="0"/>
                    <a:pt x="506" y="16"/>
                  </a:cubicBezTo>
                  <a:cubicBezTo>
                    <a:pt x="475" y="32"/>
                    <a:pt x="459" y="71"/>
                    <a:pt x="443" y="79"/>
                  </a:cubicBezTo>
                  <a:cubicBezTo>
                    <a:pt x="435" y="87"/>
                    <a:pt x="403" y="111"/>
                    <a:pt x="419" y="143"/>
                  </a:cubicBezTo>
                  <a:cubicBezTo>
                    <a:pt x="435" y="174"/>
                    <a:pt x="459" y="166"/>
                    <a:pt x="459" y="190"/>
                  </a:cubicBezTo>
                  <a:cubicBezTo>
                    <a:pt x="459" y="206"/>
                    <a:pt x="459" y="214"/>
                    <a:pt x="427" y="214"/>
                  </a:cubicBezTo>
                  <a:cubicBezTo>
                    <a:pt x="403" y="214"/>
                    <a:pt x="380" y="221"/>
                    <a:pt x="372" y="237"/>
                  </a:cubicBezTo>
                  <a:cubicBezTo>
                    <a:pt x="356" y="253"/>
                    <a:pt x="348" y="229"/>
                    <a:pt x="340" y="277"/>
                  </a:cubicBezTo>
                  <a:cubicBezTo>
                    <a:pt x="340" y="316"/>
                    <a:pt x="348" y="364"/>
                    <a:pt x="348" y="403"/>
                  </a:cubicBezTo>
                  <a:cubicBezTo>
                    <a:pt x="356" y="435"/>
                    <a:pt x="348" y="490"/>
                    <a:pt x="332" y="482"/>
                  </a:cubicBezTo>
                  <a:cubicBezTo>
                    <a:pt x="316" y="467"/>
                    <a:pt x="324" y="419"/>
                    <a:pt x="316" y="411"/>
                  </a:cubicBezTo>
                  <a:cubicBezTo>
                    <a:pt x="301" y="411"/>
                    <a:pt x="309" y="435"/>
                    <a:pt x="309" y="451"/>
                  </a:cubicBezTo>
                  <a:cubicBezTo>
                    <a:pt x="309" y="467"/>
                    <a:pt x="316" y="514"/>
                    <a:pt x="301" y="482"/>
                  </a:cubicBezTo>
                  <a:cubicBezTo>
                    <a:pt x="285" y="458"/>
                    <a:pt x="285" y="435"/>
                    <a:pt x="285" y="403"/>
                  </a:cubicBezTo>
                  <a:cubicBezTo>
                    <a:pt x="293" y="372"/>
                    <a:pt x="293" y="324"/>
                    <a:pt x="285" y="316"/>
                  </a:cubicBezTo>
                  <a:cubicBezTo>
                    <a:pt x="277" y="308"/>
                    <a:pt x="261" y="308"/>
                    <a:pt x="261" y="324"/>
                  </a:cubicBezTo>
                  <a:cubicBezTo>
                    <a:pt x="261" y="340"/>
                    <a:pt x="238" y="387"/>
                    <a:pt x="222" y="403"/>
                  </a:cubicBezTo>
                  <a:cubicBezTo>
                    <a:pt x="206" y="419"/>
                    <a:pt x="238" y="458"/>
                    <a:pt x="190" y="451"/>
                  </a:cubicBezTo>
                  <a:cubicBezTo>
                    <a:pt x="151" y="435"/>
                    <a:pt x="158" y="435"/>
                    <a:pt x="151" y="467"/>
                  </a:cubicBezTo>
                  <a:cubicBezTo>
                    <a:pt x="143" y="498"/>
                    <a:pt x="135" y="538"/>
                    <a:pt x="119" y="538"/>
                  </a:cubicBezTo>
                  <a:cubicBezTo>
                    <a:pt x="111" y="538"/>
                    <a:pt x="71" y="554"/>
                    <a:pt x="79" y="585"/>
                  </a:cubicBezTo>
                  <a:cubicBezTo>
                    <a:pt x="95" y="609"/>
                    <a:pt x="111" y="625"/>
                    <a:pt x="103" y="648"/>
                  </a:cubicBezTo>
                  <a:cubicBezTo>
                    <a:pt x="95" y="664"/>
                    <a:pt x="119" y="743"/>
                    <a:pt x="103" y="767"/>
                  </a:cubicBezTo>
                  <a:cubicBezTo>
                    <a:pt x="87" y="783"/>
                    <a:pt x="63" y="822"/>
                    <a:pt x="48" y="838"/>
                  </a:cubicBezTo>
                  <a:cubicBezTo>
                    <a:pt x="32" y="862"/>
                    <a:pt x="0" y="885"/>
                    <a:pt x="24" y="901"/>
                  </a:cubicBezTo>
                  <a:cubicBezTo>
                    <a:pt x="48" y="925"/>
                    <a:pt x="63" y="941"/>
                    <a:pt x="56" y="973"/>
                  </a:cubicBezTo>
                  <a:cubicBezTo>
                    <a:pt x="56" y="1004"/>
                    <a:pt x="71" y="1036"/>
                    <a:pt x="56" y="1051"/>
                  </a:cubicBezTo>
                  <a:cubicBezTo>
                    <a:pt x="40" y="1067"/>
                    <a:pt x="48" y="1131"/>
                    <a:pt x="63" y="1154"/>
                  </a:cubicBezTo>
                  <a:cubicBezTo>
                    <a:pt x="79" y="1170"/>
                    <a:pt x="95" y="1194"/>
                    <a:pt x="119" y="1233"/>
                  </a:cubicBezTo>
                  <a:cubicBezTo>
                    <a:pt x="143" y="1273"/>
                    <a:pt x="238" y="1510"/>
                    <a:pt x="182" y="1660"/>
                  </a:cubicBezTo>
                  <a:cubicBezTo>
                    <a:pt x="127" y="1803"/>
                    <a:pt x="135" y="1834"/>
                    <a:pt x="127" y="1858"/>
                  </a:cubicBezTo>
                  <a:cubicBezTo>
                    <a:pt x="119" y="1874"/>
                    <a:pt x="79" y="1945"/>
                    <a:pt x="48" y="1977"/>
                  </a:cubicBezTo>
                  <a:lnTo>
                    <a:pt x="40" y="1984"/>
                  </a:lnTo>
                  <a:cubicBezTo>
                    <a:pt x="712" y="1905"/>
                    <a:pt x="712" y="1905"/>
                    <a:pt x="712" y="1905"/>
                  </a:cubicBezTo>
                  <a:cubicBezTo>
                    <a:pt x="712" y="1905"/>
                    <a:pt x="728" y="1897"/>
                    <a:pt x="751" y="1929"/>
                  </a:cubicBezTo>
                </a:path>
              </a:pathLst>
            </a:custGeom>
            <a:solidFill>
              <a:schemeClr val="accent6"/>
            </a:solidFill>
            <a:ln>
              <a:solidFill>
                <a:schemeClr val="bg2"/>
              </a:solidFill>
            </a:ln>
            <a:effectLst/>
          </p:spPr>
          <p:txBody>
            <a:bodyPr wrap="none" anchor="ctr"/>
            <a:lstStyle/>
            <a:p>
              <a:endParaRPr lang="en-US"/>
            </a:p>
          </p:txBody>
        </p:sp>
        <p:sp>
          <p:nvSpPr>
            <p:cNvPr id="101" name="Freeform 640"/>
            <p:cNvSpPr>
              <a:spLocks noChangeArrowheads="1"/>
            </p:cNvSpPr>
            <p:nvPr/>
          </p:nvSpPr>
          <p:spPr bwMode="auto">
            <a:xfrm>
              <a:off x="14039000" y="4347698"/>
              <a:ext cx="786244" cy="1039049"/>
            </a:xfrm>
            <a:custGeom>
              <a:avLst/>
              <a:gdLst>
                <a:gd name="T0" fmla="*/ 119 w 1495"/>
                <a:gd name="T1" fmla="*/ 1858 h 1977"/>
                <a:gd name="T2" fmla="*/ 71 w 1495"/>
                <a:gd name="T3" fmla="*/ 1162 h 1977"/>
                <a:gd name="T4" fmla="*/ 24 w 1495"/>
                <a:gd name="T5" fmla="*/ 901 h 1977"/>
                <a:gd name="T6" fmla="*/ 103 w 1495"/>
                <a:gd name="T7" fmla="*/ 751 h 1977"/>
                <a:gd name="T8" fmla="*/ 79 w 1495"/>
                <a:gd name="T9" fmla="*/ 553 h 1977"/>
                <a:gd name="T10" fmla="*/ 158 w 1495"/>
                <a:gd name="T11" fmla="*/ 427 h 1977"/>
                <a:gd name="T12" fmla="*/ 222 w 1495"/>
                <a:gd name="T13" fmla="*/ 395 h 1977"/>
                <a:gd name="T14" fmla="*/ 301 w 1495"/>
                <a:gd name="T15" fmla="*/ 474 h 1977"/>
                <a:gd name="T16" fmla="*/ 309 w 1495"/>
                <a:gd name="T17" fmla="*/ 403 h 1977"/>
                <a:gd name="T18" fmla="*/ 340 w 1495"/>
                <a:gd name="T19" fmla="*/ 466 h 1977"/>
                <a:gd name="T20" fmla="*/ 364 w 1495"/>
                <a:gd name="T21" fmla="*/ 221 h 1977"/>
                <a:gd name="T22" fmla="*/ 411 w 1495"/>
                <a:gd name="T23" fmla="*/ 135 h 1977"/>
                <a:gd name="T24" fmla="*/ 530 w 1495"/>
                <a:gd name="T25" fmla="*/ 0 h 1977"/>
                <a:gd name="T26" fmla="*/ 735 w 1495"/>
                <a:gd name="T27" fmla="*/ 71 h 1977"/>
                <a:gd name="T28" fmla="*/ 878 w 1495"/>
                <a:gd name="T29" fmla="*/ 119 h 1977"/>
                <a:gd name="T30" fmla="*/ 1044 w 1495"/>
                <a:gd name="T31" fmla="*/ 237 h 1977"/>
                <a:gd name="T32" fmla="*/ 1075 w 1495"/>
                <a:gd name="T33" fmla="*/ 427 h 1977"/>
                <a:gd name="T34" fmla="*/ 1044 w 1495"/>
                <a:gd name="T35" fmla="*/ 648 h 1977"/>
                <a:gd name="T36" fmla="*/ 917 w 1495"/>
                <a:gd name="T37" fmla="*/ 854 h 1977"/>
                <a:gd name="T38" fmla="*/ 1068 w 1495"/>
                <a:gd name="T39" fmla="*/ 901 h 1977"/>
                <a:gd name="T40" fmla="*/ 1123 w 1495"/>
                <a:gd name="T41" fmla="*/ 799 h 1977"/>
                <a:gd name="T42" fmla="*/ 1455 w 1495"/>
                <a:gd name="T43" fmla="*/ 1107 h 1977"/>
                <a:gd name="T44" fmla="*/ 1494 w 1495"/>
                <a:gd name="T45" fmla="*/ 1186 h 1977"/>
                <a:gd name="T46" fmla="*/ 1423 w 1495"/>
                <a:gd name="T47" fmla="*/ 1376 h 1977"/>
                <a:gd name="T48" fmla="*/ 1368 w 1495"/>
                <a:gd name="T49" fmla="*/ 1455 h 1977"/>
                <a:gd name="T50" fmla="*/ 1305 w 1495"/>
                <a:gd name="T51" fmla="*/ 1605 h 1977"/>
                <a:gd name="T52" fmla="*/ 1297 w 1495"/>
                <a:gd name="T53" fmla="*/ 1707 h 1977"/>
                <a:gd name="T54" fmla="*/ 1210 w 1495"/>
                <a:gd name="T55" fmla="*/ 1834 h 1977"/>
                <a:gd name="T56" fmla="*/ 24 w 1495"/>
                <a:gd name="T57" fmla="*/ 1976 h 1977"/>
                <a:gd name="T58" fmla="*/ 143 w 1495"/>
                <a:gd name="T59" fmla="*/ 490 h 1977"/>
                <a:gd name="T60" fmla="*/ 103 w 1495"/>
                <a:gd name="T61" fmla="*/ 640 h 1977"/>
                <a:gd name="T62" fmla="*/ 40 w 1495"/>
                <a:gd name="T63" fmla="*/ 846 h 1977"/>
                <a:gd name="T64" fmla="*/ 56 w 1495"/>
                <a:gd name="T65" fmla="*/ 1043 h 1977"/>
                <a:gd name="T66" fmla="*/ 135 w 1495"/>
                <a:gd name="T67" fmla="*/ 1818 h 1977"/>
                <a:gd name="T68" fmla="*/ 712 w 1495"/>
                <a:gd name="T69" fmla="*/ 1889 h 1977"/>
                <a:gd name="T70" fmla="*/ 1210 w 1495"/>
                <a:gd name="T71" fmla="*/ 1810 h 1977"/>
                <a:gd name="T72" fmla="*/ 1305 w 1495"/>
                <a:gd name="T73" fmla="*/ 1636 h 1977"/>
                <a:gd name="T74" fmla="*/ 1360 w 1495"/>
                <a:gd name="T75" fmla="*/ 1415 h 1977"/>
                <a:gd name="T76" fmla="*/ 1479 w 1495"/>
                <a:gd name="T77" fmla="*/ 1383 h 1977"/>
                <a:gd name="T78" fmla="*/ 1486 w 1495"/>
                <a:gd name="T79" fmla="*/ 1186 h 1977"/>
                <a:gd name="T80" fmla="*/ 1392 w 1495"/>
                <a:gd name="T81" fmla="*/ 941 h 1977"/>
                <a:gd name="T82" fmla="*/ 1107 w 1495"/>
                <a:gd name="T83" fmla="*/ 806 h 1977"/>
                <a:gd name="T84" fmla="*/ 1044 w 1495"/>
                <a:gd name="T85" fmla="*/ 933 h 1977"/>
                <a:gd name="T86" fmla="*/ 933 w 1495"/>
                <a:gd name="T87" fmla="*/ 814 h 1977"/>
                <a:gd name="T88" fmla="*/ 1060 w 1495"/>
                <a:gd name="T89" fmla="*/ 632 h 1977"/>
                <a:gd name="T90" fmla="*/ 1028 w 1495"/>
                <a:gd name="T91" fmla="*/ 340 h 1977"/>
                <a:gd name="T92" fmla="*/ 1036 w 1495"/>
                <a:gd name="T93" fmla="*/ 237 h 1977"/>
                <a:gd name="T94" fmla="*/ 767 w 1495"/>
                <a:gd name="T95" fmla="*/ 95 h 1977"/>
                <a:gd name="T96" fmla="*/ 649 w 1495"/>
                <a:gd name="T97" fmla="*/ 48 h 1977"/>
                <a:gd name="T98" fmla="*/ 467 w 1495"/>
                <a:gd name="T99" fmla="*/ 55 h 1977"/>
                <a:gd name="T100" fmla="*/ 459 w 1495"/>
                <a:gd name="T101" fmla="*/ 182 h 1977"/>
                <a:gd name="T102" fmla="*/ 348 w 1495"/>
                <a:gd name="T103" fmla="*/ 269 h 1977"/>
                <a:gd name="T104" fmla="*/ 316 w 1495"/>
                <a:gd name="T105" fmla="*/ 435 h 1977"/>
                <a:gd name="T106" fmla="*/ 309 w 1495"/>
                <a:gd name="T107" fmla="*/ 450 h 1977"/>
                <a:gd name="T108" fmla="*/ 285 w 1495"/>
                <a:gd name="T109" fmla="*/ 308 h 1977"/>
                <a:gd name="T110" fmla="*/ 206 w 1495"/>
                <a:gd name="T111" fmla="*/ 443 h 1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5" h="1977">
                  <a:moveTo>
                    <a:pt x="24" y="1976"/>
                  </a:moveTo>
                  <a:lnTo>
                    <a:pt x="24" y="1976"/>
                  </a:lnTo>
                  <a:cubicBezTo>
                    <a:pt x="40" y="1976"/>
                    <a:pt x="40" y="1976"/>
                    <a:pt x="40" y="1976"/>
                  </a:cubicBezTo>
                  <a:cubicBezTo>
                    <a:pt x="40" y="1969"/>
                    <a:pt x="40" y="1969"/>
                    <a:pt x="48" y="1969"/>
                  </a:cubicBezTo>
                  <a:cubicBezTo>
                    <a:pt x="71" y="1937"/>
                    <a:pt x="103" y="1889"/>
                    <a:pt x="119" y="1858"/>
                  </a:cubicBezTo>
                  <a:cubicBezTo>
                    <a:pt x="119" y="1858"/>
                    <a:pt x="119" y="1850"/>
                    <a:pt x="127" y="1850"/>
                  </a:cubicBezTo>
                  <a:cubicBezTo>
                    <a:pt x="127" y="1842"/>
                    <a:pt x="127" y="1834"/>
                    <a:pt x="135" y="1818"/>
                  </a:cubicBezTo>
                  <a:cubicBezTo>
                    <a:pt x="135" y="1787"/>
                    <a:pt x="143" y="1739"/>
                    <a:pt x="182" y="1644"/>
                  </a:cubicBezTo>
                  <a:cubicBezTo>
                    <a:pt x="229" y="1510"/>
                    <a:pt x="143" y="1273"/>
                    <a:pt x="119" y="1225"/>
                  </a:cubicBezTo>
                  <a:cubicBezTo>
                    <a:pt x="103" y="1202"/>
                    <a:pt x="87" y="1178"/>
                    <a:pt x="71" y="1162"/>
                  </a:cubicBezTo>
                  <a:cubicBezTo>
                    <a:pt x="71" y="1154"/>
                    <a:pt x="63" y="1154"/>
                    <a:pt x="63" y="1146"/>
                  </a:cubicBezTo>
                  <a:cubicBezTo>
                    <a:pt x="48" y="1123"/>
                    <a:pt x="32" y="1059"/>
                    <a:pt x="56" y="1043"/>
                  </a:cubicBezTo>
                  <a:cubicBezTo>
                    <a:pt x="63" y="1036"/>
                    <a:pt x="56" y="1020"/>
                    <a:pt x="56" y="1004"/>
                  </a:cubicBezTo>
                  <a:cubicBezTo>
                    <a:pt x="56" y="988"/>
                    <a:pt x="56" y="980"/>
                    <a:pt x="56" y="965"/>
                  </a:cubicBezTo>
                  <a:cubicBezTo>
                    <a:pt x="56" y="933"/>
                    <a:pt x="48" y="925"/>
                    <a:pt x="24" y="901"/>
                  </a:cubicBezTo>
                  <a:lnTo>
                    <a:pt x="24" y="901"/>
                  </a:lnTo>
                  <a:cubicBezTo>
                    <a:pt x="0" y="877"/>
                    <a:pt x="24" y="862"/>
                    <a:pt x="32" y="846"/>
                  </a:cubicBezTo>
                  <a:cubicBezTo>
                    <a:pt x="40" y="838"/>
                    <a:pt x="48" y="838"/>
                    <a:pt x="48" y="830"/>
                  </a:cubicBezTo>
                  <a:cubicBezTo>
                    <a:pt x="56" y="822"/>
                    <a:pt x="63" y="814"/>
                    <a:pt x="71" y="799"/>
                  </a:cubicBezTo>
                  <a:cubicBezTo>
                    <a:pt x="79" y="783"/>
                    <a:pt x="87" y="767"/>
                    <a:pt x="103" y="751"/>
                  </a:cubicBezTo>
                  <a:cubicBezTo>
                    <a:pt x="111" y="743"/>
                    <a:pt x="103" y="712"/>
                    <a:pt x="103" y="688"/>
                  </a:cubicBezTo>
                  <a:cubicBezTo>
                    <a:pt x="95" y="664"/>
                    <a:pt x="95" y="648"/>
                    <a:pt x="103" y="632"/>
                  </a:cubicBezTo>
                  <a:cubicBezTo>
                    <a:pt x="103" y="625"/>
                    <a:pt x="103" y="609"/>
                    <a:pt x="87" y="601"/>
                  </a:cubicBezTo>
                  <a:cubicBezTo>
                    <a:pt x="87" y="593"/>
                    <a:pt x="79" y="585"/>
                    <a:pt x="79" y="577"/>
                  </a:cubicBezTo>
                  <a:cubicBezTo>
                    <a:pt x="71" y="569"/>
                    <a:pt x="71" y="561"/>
                    <a:pt x="79" y="553"/>
                  </a:cubicBezTo>
                  <a:cubicBezTo>
                    <a:pt x="87" y="538"/>
                    <a:pt x="111" y="530"/>
                    <a:pt x="119" y="530"/>
                  </a:cubicBezTo>
                  <a:cubicBezTo>
                    <a:pt x="127" y="530"/>
                    <a:pt x="135" y="506"/>
                    <a:pt x="135" y="482"/>
                  </a:cubicBezTo>
                  <a:cubicBezTo>
                    <a:pt x="143" y="474"/>
                    <a:pt x="143" y="466"/>
                    <a:pt x="143" y="459"/>
                  </a:cubicBezTo>
                  <a:cubicBezTo>
                    <a:pt x="151" y="450"/>
                    <a:pt x="151" y="443"/>
                    <a:pt x="151" y="443"/>
                  </a:cubicBezTo>
                  <a:cubicBezTo>
                    <a:pt x="151" y="435"/>
                    <a:pt x="151" y="427"/>
                    <a:pt x="158" y="427"/>
                  </a:cubicBezTo>
                  <a:cubicBezTo>
                    <a:pt x="166" y="427"/>
                    <a:pt x="174" y="427"/>
                    <a:pt x="182" y="435"/>
                  </a:cubicBezTo>
                  <a:cubicBezTo>
                    <a:pt x="190" y="435"/>
                    <a:pt x="190" y="435"/>
                    <a:pt x="190" y="435"/>
                  </a:cubicBezTo>
                  <a:cubicBezTo>
                    <a:pt x="198" y="435"/>
                    <a:pt x="198" y="435"/>
                    <a:pt x="206" y="435"/>
                  </a:cubicBezTo>
                  <a:cubicBezTo>
                    <a:pt x="214" y="435"/>
                    <a:pt x="214" y="435"/>
                    <a:pt x="214" y="419"/>
                  </a:cubicBezTo>
                  <a:cubicBezTo>
                    <a:pt x="214" y="411"/>
                    <a:pt x="214" y="403"/>
                    <a:pt x="222" y="395"/>
                  </a:cubicBezTo>
                  <a:cubicBezTo>
                    <a:pt x="238" y="379"/>
                    <a:pt x="253" y="332"/>
                    <a:pt x="261" y="316"/>
                  </a:cubicBezTo>
                  <a:cubicBezTo>
                    <a:pt x="261" y="300"/>
                    <a:pt x="269" y="300"/>
                    <a:pt x="277" y="300"/>
                  </a:cubicBezTo>
                  <a:cubicBezTo>
                    <a:pt x="277" y="300"/>
                    <a:pt x="285" y="300"/>
                    <a:pt x="293" y="308"/>
                  </a:cubicBezTo>
                  <a:cubicBezTo>
                    <a:pt x="293" y="316"/>
                    <a:pt x="293" y="372"/>
                    <a:pt x="293" y="395"/>
                  </a:cubicBezTo>
                  <a:cubicBezTo>
                    <a:pt x="293" y="427"/>
                    <a:pt x="285" y="450"/>
                    <a:pt x="301" y="474"/>
                  </a:cubicBezTo>
                  <a:cubicBezTo>
                    <a:pt x="309" y="474"/>
                    <a:pt x="309" y="482"/>
                    <a:pt x="309" y="482"/>
                  </a:cubicBezTo>
                  <a:cubicBezTo>
                    <a:pt x="309" y="474"/>
                    <a:pt x="309" y="459"/>
                    <a:pt x="309" y="459"/>
                  </a:cubicBezTo>
                  <a:cubicBezTo>
                    <a:pt x="301" y="450"/>
                    <a:pt x="301" y="443"/>
                    <a:pt x="301" y="443"/>
                  </a:cubicBezTo>
                  <a:cubicBezTo>
                    <a:pt x="301" y="435"/>
                    <a:pt x="301" y="435"/>
                    <a:pt x="301" y="435"/>
                  </a:cubicBezTo>
                  <a:cubicBezTo>
                    <a:pt x="301" y="419"/>
                    <a:pt x="301" y="411"/>
                    <a:pt x="309" y="403"/>
                  </a:cubicBezTo>
                  <a:cubicBezTo>
                    <a:pt x="309" y="403"/>
                    <a:pt x="309" y="403"/>
                    <a:pt x="316" y="403"/>
                  </a:cubicBezTo>
                  <a:cubicBezTo>
                    <a:pt x="324" y="403"/>
                    <a:pt x="324" y="419"/>
                    <a:pt x="324" y="435"/>
                  </a:cubicBezTo>
                  <a:cubicBezTo>
                    <a:pt x="324" y="450"/>
                    <a:pt x="324" y="466"/>
                    <a:pt x="332" y="466"/>
                  </a:cubicBezTo>
                  <a:lnTo>
                    <a:pt x="332" y="466"/>
                  </a:lnTo>
                  <a:cubicBezTo>
                    <a:pt x="340" y="466"/>
                    <a:pt x="340" y="466"/>
                    <a:pt x="340" y="466"/>
                  </a:cubicBezTo>
                  <a:cubicBezTo>
                    <a:pt x="348" y="459"/>
                    <a:pt x="348" y="427"/>
                    <a:pt x="348" y="395"/>
                  </a:cubicBezTo>
                  <a:cubicBezTo>
                    <a:pt x="348" y="379"/>
                    <a:pt x="348" y="364"/>
                    <a:pt x="340" y="348"/>
                  </a:cubicBezTo>
                  <a:cubicBezTo>
                    <a:pt x="340" y="324"/>
                    <a:pt x="332" y="293"/>
                    <a:pt x="340" y="269"/>
                  </a:cubicBezTo>
                  <a:cubicBezTo>
                    <a:pt x="340" y="237"/>
                    <a:pt x="348" y="229"/>
                    <a:pt x="356" y="229"/>
                  </a:cubicBezTo>
                  <a:cubicBezTo>
                    <a:pt x="364" y="229"/>
                    <a:pt x="364" y="229"/>
                    <a:pt x="364" y="221"/>
                  </a:cubicBezTo>
                  <a:cubicBezTo>
                    <a:pt x="380" y="206"/>
                    <a:pt x="403" y="198"/>
                    <a:pt x="427" y="198"/>
                  </a:cubicBezTo>
                  <a:cubicBezTo>
                    <a:pt x="451" y="198"/>
                    <a:pt x="451" y="198"/>
                    <a:pt x="459" y="182"/>
                  </a:cubicBezTo>
                  <a:lnTo>
                    <a:pt x="459" y="182"/>
                  </a:lnTo>
                  <a:cubicBezTo>
                    <a:pt x="459" y="174"/>
                    <a:pt x="451" y="166"/>
                    <a:pt x="443" y="158"/>
                  </a:cubicBezTo>
                  <a:cubicBezTo>
                    <a:pt x="435" y="158"/>
                    <a:pt x="427" y="150"/>
                    <a:pt x="411" y="135"/>
                  </a:cubicBezTo>
                  <a:cubicBezTo>
                    <a:pt x="411" y="126"/>
                    <a:pt x="411" y="119"/>
                    <a:pt x="411" y="103"/>
                  </a:cubicBezTo>
                  <a:cubicBezTo>
                    <a:pt x="419" y="87"/>
                    <a:pt x="435" y="71"/>
                    <a:pt x="443" y="71"/>
                  </a:cubicBezTo>
                  <a:cubicBezTo>
                    <a:pt x="443" y="63"/>
                    <a:pt x="451" y="55"/>
                    <a:pt x="459" y="48"/>
                  </a:cubicBezTo>
                  <a:cubicBezTo>
                    <a:pt x="467" y="32"/>
                    <a:pt x="482" y="16"/>
                    <a:pt x="498" y="0"/>
                  </a:cubicBezTo>
                  <a:cubicBezTo>
                    <a:pt x="506" y="0"/>
                    <a:pt x="514" y="0"/>
                    <a:pt x="530" y="0"/>
                  </a:cubicBezTo>
                  <a:cubicBezTo>
                    <a:pt x="554" y="0"/>
                    <a:pt x="585" y="16"/>
                    <a:pt x="593" y="24"/>
                  </a:cubicBezTo>
                  <a:cubicBezTo>
                    <a:pt x="601" y="32"/>
                    <a:pt x="617" y="39"/>
                    <a:pt x="641" y="39"/>
                  </a:cubicBezTo>
                  <a:lnTo>
                    <a:pt x="649" y="39"/>
                  </a:lnTo>
                  <a:cubicBezTo>
                    <a:pt x="656" y="39"/>
                    <a:pt x="656" y="39"/>
                    <a:pt x="664" y="39"/>
                  </a:cubicBezTo>
                  <a:cubicBezTo>
                    <a:pt x="696" y="39"/>
                    <a:pt x="728" y="48"/>
                    <a:pt x="735" y="71"/>
                  </a:cubicBezTo>
                  <a:cubicBezTo>
                    <a:pt x="743" y="87"/>
                    <a:pt x="751" y="87"/>
                    <a:pt x="751" y="87"/>
                  </a:cubicBezTo>
                  <a:cubicBezTo>
                    <a:pt x="759" y="87"/>
                    <a:pt x="759" y="87"/>
                    <a:pt x="759" y="87"/>
                  </a:cubicBezTo>
                  <a:cubicBezTo>
                    <a:pt x="767" y="87"/>
                    <a:pt x="767" y="87"/>
                    <a:pt x="767" y="87"/>
                  </a:cubicBezTo>
                  <a:lnTo>
                    <a:pt x="767" y="87"/>
                  </a:lnTo>
                  <a:cubicBezTo>
                    <a:pt x="783" y="87"/>
                    <a:pt x="822" y="103"/>
                    <a:pt x="878" y="119"/>
                  </a:cubicBezTo>
                  <a:cubicBezTo>
                    <a:pt x="909" y="135"/>
                    <a:pt x="941" y="142"/>
                    <a:pt x="949" y="142"/>
                  </a:cubicBezTo>
                  <a:cubicBezTo>
                    <a:pt x="981" y="158"/>
                    <a:pt x="996" y="190"/>
                    <a:pt x="1004" y="198"/>
                  </a:cubicBezTo>
                  <a:cubicBezTo>
                    <a:pt x="1004" y="213"/>
                    <a:pt x="1012" y="213"/>
                    <a:pt x="1028" y="221"/>
                  </a:cubicBezTo>
                  <a:cubicBezTo>
                    <a:pt x="1028" y="221"/>
                    <a:pt x="1036" y="229"/>
                    <a:pt x="1044" y="229"/>
                  </a:cubicBezTo>
                  <a:lnTo>
                    <a:pt x="1044" y="237"/>
                  </a:lnTo>
                  <a:cubicBezTo>
                    <a:pt x="1044" y="253"/>
                    <a:pt x="1020" y="277"/>
                    <a:pt x="1012" y="293"/>
                  </a:cubicBezTo>
                  <a:cubicBezTo>
                    <a:pt x="1004" y="293"/>
                    <a:pt x="1004" y="293"/>
                    <a:pt x="1004" y="300"/>
                  </a:cubicBezTo>
                  <a:cubicBezTo>
                    <a:pt x="1004" y="308"/>
                    <a:pt x="1020" y="324"/>
                    <a:pt x="1028" y="332"/>
                  </a:cubicBezTo>
                  <a:lnTo>
                    <a:pt x="1028" y="332"/>
                  </a:lnTo>
                  <a:cubicBezTo>
                    <a:pt x="1044" y="340"/>
                    <a:pt x="1075" y="395"/>
                    <a:pt x="1075" y="427"/>
                  </a:cubicBezTo>
                  <a:cubicBezTo>
                    <a:pt x="1075" y="443"/>
                    <a:pt x="1075" y="450"/>
                    <a:pt x="1075" y="459"/>
                  </a:cubicBezTo>
                  <a:cubicBezTo>
                    <a:pt x="1068" y="482"/>
                    <a:pt x="1068" y="490"/>
                    <a:pt x="1083" y="514"/>
                  </a:cubicBezTo>
                  <a:cubicBezTo>
                    <a:pt x="1099" y="546"/>
                    <a:pt x="1091" y="569"/>
                    <a:pt x="1083" y="609"/>
                  </a:cubicBezTo>
                  <a:cubicBezTo>
                    <a:pt x="1075" y="632"/>
                    <a:pt x="1075" y="632"/>
                    <a:pt x="1060" y="640"/>
                  </a:cubicBezTo>
                  <a:cubicBezTo>
                    <a:pt x="1052" y="640"/>
                    <a:pt x="1052" y="640"/>
                    <a:pt x="1044" y="648"/>
                  </a:cubicBezTo>
                  <a:cubicBezTo>
                    <a:pt x="1028" y="656"/>
                    <a:pt x="1020" y="680"/>
                    <a:pt x="1020" y="696"/>
                  </a:cubicBezTo>
                  <a:cubicBezTo>
                    <a:pt x="1020" y="712"/>
                    <a:pt x="1020" y="743"/>
                    <a:pt x="996" y="783"/>
                  </a:cubicBezTo>
                  <a:cubicBezTo>
                    <a:pt x="988" y="806"/>
                    <a:pt x="973" y="814"/>
                    <a:pt x="957" y="814"/>
                  </a:cubicBezTo>
                  <a:cubicBezTo>
                    <a:pt x="949" y="814"/>
                    <a:pt x="941" y="814"/>
                    <a:pt x="933" y="822"/>
                  </a:cubicBezTo>
                  <a:cubicBezTo>
                    <a:pt x="925" y="822"/>
                    <a:pt x="917" y="838"/>
                    <a:pt x="917" y="854"/>
                  </a:cubicBezTo>
                  <a:cubicBezTo>
                    <a:pt x="917" y="885"/>
                    <a:pt x="925" y="917"/>
                    <a:pt x="941" y="933"/>
                  </a:cubicBezTo>
                  <a:cubicBezTo>
                    <a:pt x="957" y="957"/>
                    <a:pt x="988" y="965"/>
                    <a:pt x="1004" y="965"/>
                  </a:cubicBezTo>
                  <a:cubicBezTo>
                    <a:pt x="1012" y="965"/>
                    <a:pt x="1020" y="965"/>
                    <a:pt x="1020" y="957"/>
                  </a:cubicBezTo>
                  <a:cubicBezTo>
                    <a:pt x="1028" y="949"/>
                    <a:pt x="1036" y="941"/>
                    <a:pt x="1044" y="933"/>
                  </a:cubicBezTo>
                  <a:cubicBezTo>
                    <a:pt x="1052" y="925"/>
                    <a:pt x="1060" y="909"/>
                    <a:pt x="1068" y="901"/>
                  </a:cubicBezTo>
                  <a:cubicBezTo>
                    <a:pt x="1068" y="893"/>
                    <a:pt x="1075" y="893"/>
                    <a:pt x="1075" y="885"/>
                  </a:cubicBezTo>
                  <a:cubicBezTo>
                    <a:pt x="1083" y="870"/>
                    <a:pt x="1091" y="862"/>
                    <a:pt x="1091" y="846"/>
                  </a:cubicBezTo>
                  <a:cubicBezTo>
                    <a:pt x="1091" y="822"/>
                    <a:pt x="1091" y="814"/>
                    <a:pt x="1099" y="806"/>
                  </a:cubicBezTo>
                  <a:cubicBezTo>
                    <a:pt x="1099" y="799"/>
                    <a:pt x="1107" y="799"/>
                    <a:pt x="1107" y="806"/>
                  </a:cubicBezTo>
                  <a:cubicBezTo>
                    <a:pt x="1115" y="806"/>
                    <a:pt x="1123" y="799"/>
                    <a:pt x="1123" y="799"/>
                  </a:cubicBezTo>
                  <a:cubicBezTo>
                    <a:pt x="1131" y="767"/>
                    <a:pt x="1194" y="727"/>
                    <a:pt x="1234" y="727"/>
                  </a:cubicBezTo>
                  <a:cubicBezTo>
                    <a:pt x="1273" y="719"/>
                    <a:pt x="1344" y="767"/>
                    <a:pt x="1344" y="799"/>
                  </a:cubicBezTo>
                  <a:cubicBezTo>
                    <a:pt x="1352" y="838"/>
                    <a:pt x="1376" y="901"/>
                    <a:pt x="1392" y="933"/>
                  </a:cubicBezTo>
                  <a:cubicBezTo>
                    <a:pt x="1408" y="965"/>
                    <a:pt x="1431" y="1028"/>
                    <a:pt x="1447" y="1075"/>
                  </a:cubicBezTo>
                  <a:cubicBezTo>
                    <a:pt x="1455" y="1091"/>
                    <a:pt x="1455" y="1099"/>
                    <a:pt x="1455" y="1107"/>
                  </a:cubicBezTo>
                  <a:cubicBezTo>
                    <a:pt x="1471" y="1130"/>
                    <a:pt x="1471" y="1138"/>
                    <a:pt x="1479" y="1146"/>
                  </a:cubicBezTo>
                  <a:cubicBezTo>
                    <a:pt x="1479" y="1154"/>
                    <a:pt x="1486" y="1154"/>
                    <a:pt x="1486" y="1170"/>
                  </a:cubicBezTo>
                  <a:cubicBezTo>
                    <a:pt x="1494" y="1178"/>
                    <a:pt x="1494" y="1178"/>
                    <a:pt x="1494" y="1178"/>
                  </a:cubicBezTo>
                  <a:cubicBezTo>
                    <a:pt x="1494" y="1186"/>
                    <a:pt x="1494" y="1186"/>
                    <a:pt x="1494" y="1186"/>
                  </a:cubicBezTo>
                  <a:lnTo>
                    <a:pt x="1494" y="1186"/>
                  </a:lnTo>
                  <a:cubicBezTo>
                    <a:pt x="1486" y="1249"/>
                    <a:pt x="1479" y="1328"/>
                    <a:pt x="1486" y="1376"/>
                  </a:cubicBezTo>
                  <a:cubicBezTo>
                    <a:pt x="1486" y="1376"/>
                    <a:pt x="1494" y="1383"/>
                    <a:pt x="1486" y="1391"/>
                  </a:cubicBezTo>
                  <a:cubicBezTo>
                    <a:pt x="1486" y="1407"/>
                    <a:pt x="1486" y="1407"/>
                    <a:pt x="1486" y="1407"/>
                  </a:cubicBezTo>
                  <a:cubicBezTo>
                    <a:pt x="1479" y="1391"/>
                    <a:pt x="1479" y="1391"/>
                    <a:pt x="1479" y="1391"/>
                  </a:cubicBezTo>
                  <a:cubicBezTo>
                    <a:pt x="1479" y="1383"/>
                    <a:pt x="1447" y="1383"/>
                    <a:pt x="1423" y="1376"/>
                  </a:cubicBezTo>
                  <a:cubicBezTo>
                    <a:pt x="1415" y="1376"/>
                    <a:pt x="1408" y="1376"/>
                    <a:pt x="1399" y="1376"/>
                  </a:cubicBezTo>
                  <a:lnTo>
                    <a:pt x="1392" y="1376"/>
                  </a:lnTo>
                  <a:cubicBezTo>
                    <a:pt x="1376" y="1376"/>
                    <a:pt x="1376" y="1376"/>
                    <a:pt x="1376" y="1391"/>
                  </a:cubicBezTo>
                  <a:cubicBezTo>
                    <a:pt x="1376" y="1399"/>
                    <a:pt x="1368" y="1407"/>
                    <a:pt x="1368" y="1415"/>
                  </a:cubicBezTo>
                  <a:cubicBezTo>
                    <a:pt x="1360" y="1431"/>
                    <a:pt x="1360" y="1439"/>
                    <a:pt x="1368" y="1455"/>
                  </a:cubicBezTo>
                  <a:cubicBezTo>
                    <a:pt x="1368" y="1463"/>
                    <a:pt x="1368" y="1470"/>
                    <a:pt x="1376" y="1478"/>
                  </a:cubicBezTo>
                  <a:cubicBezTo>
                    <a:pt x="1376" y="1494"/>
                    <a:pt x="1376" y="1502"/>
                    <a:pt x="1376" y="1502"/>
                  </a:cubicBezTo>
                  <a:lnTo>
                    <a:pt x="1376" y="1502"/>
                  </a:lnTo>
                  <a:cubicBezTo>
                    <a:pt x="1376" y="1510"/>
                    <a:pt x="1376" y="1510"/>
                    <a:pt x="1376" y="1510"/>
                  </a:cubicBezTo>
                  <a:cubicBezTo>
                    <a:pt x="1305" y="1573"/>
                    <a:pt x="1297" y="1597"/>
                    <a:pt x="1305" y="1605"/>
                  </a:cubicBezTo>
                  <a:cubicBezTo>
                    <a:pt x="1305" y="1613"/>
                    <a:pt x="1305" y="1629"/>
                    <a:pt x="1313" y="1636"/>
                  </a:cubicBezTo>
                  <a:cubicBezTo>
                    <a:pt x="1313" y="1652"/>
                    <a:pt x="1321" y="1660"/>
                    <a:pt x="1321" y="1676"/>
                  </a:cubicBezTo>
                  <a:cubicBezTo>
                    <a:pt x="1321" y="1684"/>
                    <a:pt x="1321" y="1684"/>
                    <a:pt x="1321" y="1684"/>
                  </a:cubicBezTo>
                  <a:lnTo>
                    <a:pt x="1321" y="1684"/>
                  </a:lnTo>
                  <a:cubicBezTo>
                    <a:pt x="1313" y="1684"/>
                    <a:pt x="1305" y="1700"/>
                    <a:pt x="1297" y="1707"/>
                  </a:cubicBezTo>
                  <a:cubicBezTo>
                    <a:pt x="1289" y="1716"/>
                    <a:pt x="1281" y="1723"/>
                    <a:pt x="1273" y="1731"/>
                  </a:cubicBezTo>
                  <a:cubicBezTo>
                    <a:pt x="1257" y="1739"/>
                    <a:pt x="1249" y="1763"/>
                    <a:pt x="1241" y="1787"/>
                  </a:cubicBezTo>
                  <a:cubicBezTo>
                    <a:pt x="1234" y="1795"/>
                    <a:pt x="1226" y="1802"/>
                    <a:pt x="1218" y="1818"/>
                  </a:cubicBezTo>
                  <a:cubicBezTo>
                    <a:pt x="1218" y="1826"/>
                    <a:pt x="1218" y="1826"/>
                    <a:pt x="1218" y="1834"/>
                  </a:cubicBezTo>
                  <a:cubicBezTo>
                    <a:pt x="1210" y="1834"/>
                    <a:pt x="1210" y="1834"/>
                    <a:pt x="1210" y="1834"/>
                  </a:cubicBezTo>
                  <a:lnTo>
                    <a:pt x="1210" y="1834"/>
                  </a:lnTo>
                  <a:cubicBezTo>
                    <a:pt x="1107" y="1866"/>
                    <a:pt x="846" y="1929"/>
                    <a:pt x="767" y="1929"/>
                  </a:cubicBezTo>
                  <a:cubicBezTo>
                    <a:pt x="759" y="1929"/>
                    <a:pt x="751" y="1929"/>
                    <a:pt x="751" y="1921"/>
                  </a:cubicBezTo>
                  <a:cubicBezTo>
                    <a:pt x="728" y="1897"/>
                    <a:pt x="712" y="1897"/>
                    <a:pt x="712" y="1897"/>
                  </a:cubicBezTo>
                  <a:lnTo>
                    <a:pt x="24" y="1976"/>
                  </a:lnTo>
                  <a:close/>
                  <a:moveTo>
                    <a:pt x="158" y="435"/>
                  </a:moveTo>
                  <a:lnTo>
                    <a:pt x="158" y="435"/>
                  </a:lnTo>
                  <a:cubicBezTo>
                    <a:pt x="158" y="435"/>
                    <a:pt x="158" y="435"/>
                    <a:pt x="158" y="443"/>
                  </a:cubicBezTo>
                  <a:cubicBezTo>
                    <a:pt x="158" y="450"/>
                    <a:pt x="158" y="450"/>
                    <a:pt x="151" y="459"/>
                  </a:cubicBezTo>
                  <a:cubicBezTo>
                    <a:pt x="151" y="466"/>
                    <a:pt x="151" y="474"/>
                    <a:pt x="143" y="490"/>
                  </a:cubicBezTo>
                  <a:cubicBezTo>
                    <a:pt x="135" y="514"/>
                    <a:pt x="135" y="530"/>
                    <a:pt x="119" y="538"/>
                  </a:cubicBezTo>
                  <a:cubicBezTo>
                    <a:pt x="111" y="538"/>
                    <a:pt x="95" y="546"/>
                    <a:pt x="87" y="553"/>
                  </a:cubicBezTo>
                  <a:cubicBezTo>
                    <a:pt x="79" y="561"/>
                    <a:pt x="79" y="569"/>
                    <a:pt x="87" y="577"/>
                  </a:cubicBezTo>
                  <a:cubicBezTo>
                    <a:pt x="87" y="577"/>
                    <a:pt x="95" y="585"/>
                    <a:pt x="95" y="593"/>
                  </a:cubicBezTo>
                  <a:cubicBezTo>
                    <a:pt x="103" y="609"/>
                    <a:pt x="111" y="625"/>
                    <a:pt x="103" y="640"/>
                  </a:cubicBezTo>
                  <a:cubicBezTo>
                    <a:pt x="103" y="648"/>
                    <a:pt x="103" y="672"/>
                    <a:pt x="111" y="688"/>
                  </a:cubicBezTo>
                  <a:cubicBezTo>
                    <a:pt x="111" y="719"/>
                    <a:pt x="119" y="743"/>
                    <a:pt x="103" y="759"/>
                  </a:cubicBezTo>
                  <a:cubicBezTo>
                    <a:pt x="95" y="767"/>
                    <a:pt x="87" y="790"/>
                    <a:pt x="71" y="806"/>
                  </a:cubicBezTo>
                  <a:cubicBezTo>
                    <a:pt x="63" y="814"/>
                    <a:pt x="63" y="822"/>
                    <a:pt x="56" y="830"/>
                  </a:cubicBezTo>
                  <a:cubicBezTo>
                    <a:pt x="48" y="838"/>
                    <a:pt x="48" y="846"/>
                    <a:pt x="40" y="846"/>
                  </a:cubicBezTo>
                  <a:cubicBezTo>
                    <a:pt x="24" y="870"/>
                    <a:pt x="16" y="877"/>
                    <a:pt x="24" y="893"/>
                  </a:cubicBezTo>
                  <a:cubicBezTo>
                    <a:pt x="32" y="893"/>
                    <a:pt x="32" y="893"/>
                    <a:pt x="32" y="893"/>
                  </a:cubicBezTo>
                  <a:cubicBezTo>
                    <a:pt x="48" y="917"/>
                    <a:pt x="63" y="925"/>
                    <a:pt x="63" y="965"/>
                  </a:cubicBezTo>
                  <a:cubicBezTo>
                    <a:pt x="63" y="980"/>
                    <a:pt x="63" y="988"/>
                    <a:pt x="63" y="1004"/>
                  </a:cubicBezTo>
                  <a:cubicBezTo>
                    <a:pt x="63" y="1020"/>
                    <a:pt x="71" y="1036"/>
                    <a:pt x="56" y="1043"/>
                  </a:cubicBezTo>
                  <a:cubicBezTo>
                    <a:pt x="48" y="1059"/>
                    <a:pt x="56" y="1123"/>
                    <a:pt x="71" y="1138"/>
                  </a:cubicBezTo>
                  <a:cubicBezTo>
                    <a:pt x="71" y="1146"/>
                    <a:pt x="79" y="1154"/>
                    <a:pt x="79" y="1162"/>
                  </a:cubicBezTo>
                  <a:cubicBezTo>
                    <a:pt x="95" y="1178"/>
                    <a:pt x="103" y="1194"/>
                    <a:pt x="127" y="1225"/>
                  </a:cubicBezTo>
                  <a:cubicBezTo>
                    <a:pt x="151" y="1273"/>
                    <a:pt x="238" y="1510"/>
                    <a:pt x="190" y="1652"/>
                  </a:cubicBezTo>
                  <a:cubicBezTo>
                    <a:pt x="151" y="1747"/>
                    <a:pt x="143" y="1795"/>
                    <a:pt x="135" y="1818"/>
                  </a:cubicBezTo>
                  <a:cubicBezTo>
                    <a:pt x="135" y="1834"/>
                    <a:pt x="135" y="1842"/>
                    <a:pt x="127" y="1850"/>
                  </a:cubicBezTo>
                  <a:cubicBezTo>
                    <a:pt x="127" y="1850"/>
                    <a:pt x="127" y="1858"/>
                    <a:pt x="127" y="1866"/>
                  </a:cubicBezTo>
                  <a:cubicBezTo>
                    <a:pt x="111" y="1889"/>
                    <a:pt x="79" y="1945"/>
                    <a:pt x="48" y="1969"/>
                  </a:cubicBezTo>
                  <a:lnTo>
                    <a:pt x="48" y="1969"/>
                  </a:lnTo>
                  <a:cubicBezTo>
                    <a:pt x="712" y="1889"/>
                    <a:pt x="712" y="1889"/>
                    <a:pt x="712" y="1889"/>
                  </a:cubicBezTo>
                  <a:lnTo>
                    <a:pt x="712" y="1889"/>
                  </a:lnTo>
                  <a:cubicBezTo>
                    <a:pt x="720" y="1889"/>
                    <a:pt x="735" y="1897"/>
                    <a:pt x="751" y="1921"/>
                  </a:cubicBezTo>
                  <a:cubicBezTo>
                    <a:pt x="751" y="1921"/>
                    <a:pt x="759" y="1921"/>
                    <a:pt x="767" y="1921"/>
                  </a:cubicBezTo>
                  <a:cubicBezTo>
                    <a:pt x="846" y="1921"/>
                    <a:pt x="1099" y="1858"/>
                    <a:pt x="1210" y="1826"/>
                  </a:cubicBezTo>
                  <a:cubicBezTo>
                    <a:pt x="1210" y="1826"/>
                    <a:pt x="1210" y="1818"/>
                    <a:pt x="1210" y="1810"/>
                  </a:cubicBezTo>
                  <a:cubicBezTo>
                    <a:pt x="1218" y="1802"/>
                    <a:pt x="1226" y="1795"/>
                    <a:pt x="1234" y="1779"/>
                  </a:cubicBezTo>
                  <a:cubicBezTo>
                    <a:pt x="1241" y="1755"/>
                    <a:pt x="1257" y="1731"/>
                    <a:pt x="1273" y="1723"/>
                  </a:cubicBezTo>
                  <a:cubicBezTo>
                    <a:pt x="1273" y="1723"/>
                    <a:pt x="1281" y="1716"/>
                    <a:pt x="1289" y="1707"/>
                  </a:cubicBezTo>
                  <a:cubicBezTo>
                    <a:pt x="1297" y="1692"/>
                    <a:pt x="1305" y="1684"/>
                    <a:pt x="1313" y="1676"/>
                  </a:cubicBezTo>
                  <a:cubicBezTo>
                    <a:pt x="1313" y="1660"/>
                    <a:pt x="1305" y="1652"/>
                    <a:pt x="1305" y="1636"/>
                  </a:cubicBezTo>
                  <a:cubicBezTo>
                    <a:pt x="1297" y="1629"/>
                    <a:pt x="1297" y="1613"/>
                    <a:pt x="1297" y="1613"/>
                  </a:cubicBezTo>
                  <a:cubicBezTo>
                    <a:pt x="1289" y="1597"/>
                    <a:pt x="1297" y="1581"/>
                    <a:pt x="1368" y="1502"/>
                  </a:cubicBezTo>
                  <a:cubicBezTo>
                    <a:pt x="1368" y="1502"/>
                    <a:pt x="1368" y="1494"/>
                    <a:pt x="1368" y="1486"/>
                  </a:cubicBezTo>
                  <a:cubicBezTo>
                    <a:pt x="1360" y="1470"/>
                    <a:pt x="1360" y="1463"/>
                    <a:pt x="1360" y="1455"/>
                  </a:cubicBezTo>
                  <a:cubicBezTo>
                    <a:pt x="1352" y="1439"/>
                    <a:pt x="1352" y="1431"/>
                    <a:pt x="1360" y="1415"/>
                  </a:cubicBezTo>
                  <a:cubicBezTo>
                    <a:pt x="1368" y="1407"/>
                    <a:pt x="1368" y="1399"/>
                    <a:pt x="1368" y="1391"/>
                  </a:cubicBezTo>
                  <a:cubicBezTo>
                    <a:pt x="1368" y="1376"/>
                    <a:pt x="1368" y="1368"/>
                    <a:pt x="1392" y="1368"/>
                  </a:cubicBezTo>
                  <a:lnTo>
                    <a:pt x="1399" y="1368"/>
                  </a:lnTo>
                  <a:cubicBezTo>
                    <a:pt x="1408" y="1368"/>
                    <a:pt x="1415" y="1368"/>
                    <a:pt x="1423" y="1368"/>
                  </a:cubicBezTo>
                  <a:cubicBezTo>
                    <a:pt x="1455" y="1376"/>
                    <a:pt x="1471" y="1376"/>
                    <a:pt x="1479" y="1383"/>
                  </a:cubicBezTo>
                  <a:lnTo>
                    <a:pt x="1479" y="1383"/>
                  </a:lnTo>
                  <a:lnTo>
                    <a:pt x="1479" y="1383"/>
                  </a:lnTo>
                  <a:cubicBezTo>
                    <a:pt x="1479" y="1376"/>
                    <a:pt x="1479" y="1376"/>
                    <a:pt x="1479" y="1376"/>
                  </a:cubicBezTo>
                  <a:cubicBezTo>
                    <a:pt x="1471" y="1336"/>
                    <a:pt x="1479" y="1257"/>
                    <a:pt x="1486" y="1194"/>
                  </a:cubicBezTo>
                  <a:lnTo>
                    <a:pt x="1486" y="1186"/>
                  </a:lnTo>
                  <a:cubicBezTo>
                    <a:pt x="1486" y="1170"/>
                    <a:pt x="1486" y="1170"/>
                    <a:pt x="1486" y="1170"/>
                  </a:cubicBezTo>
                  <a:cubicBezTo>
                    <a:pt x="1479" y="1162"/>
                    <a:pt x="1471" y="1154"/>
                    <a:pt x="1471" y="1146"/>
                  </a:cubicBezTo>
                  <a:cubicBezTo>
                    <a:pt x="1463" y="1146"/>
                    <a:pt x="1463" y="1138"/>
                    <a:pt x="1455" y="1107"/>
                  </a:cubicBezTo>
                  <a:cubicBezTo>
                    <a:pt x="1447" y="1099"/>
                    <a:pt x="1447" y="1091"/>
                    <a:pt x="1439" y="1075"/>
                  </a:cubicBezTo>
                  <a:cubicBezTo>
                    <a:pt x="1423" y="1028"/>
                    <a:pt x="1399" y="965"/>
                    <a:pt x="1392" y="941"/>
                  </a:cubicBezTo>
                  <a:cubicBezTo>
                    <a:pt x="1368" y="901"/>
                    <a:pt x="1344" y="838"/>
                    <a:pt x="1344" y="806"/>
                  </a:cubicBezTo>
                  <a:cubicBezTo>
                    <a:pt x="1336" y="775"/>
                    <a:pt x="1265" y="727"/>
                    <a:pt x="1234" y="735"/>
                  </a:cubicBezTo>
                  <a:cubicBezTo>
                    <a:pt x="1202" y="735"/>
                    <a:pt x="1139" y="775"/>
                    <a:pt x="1131" y="799"/>
                  </a:cubicBezTo>
                  <a:cubicBezTo>
                    <a:pt x="1131" y="799"/>
                    <a:pt x="1123" y="814"/>
                    <a:pt x="1115" y="814"/>
                  </a:cubicBezTo>
                  <a:cubicBezTo>
                    <a:pt x="1107" y="814"/>
                    <a:pt x="1107" y="814"/>
                    <a:pt x="1107" y="806"/>
                  </a:cubicBezTo>
                  <a:lnTo>
                    <a:pt x="1107" y="806"/>
                  </a:lnTo>
                  <a:cubicBezTo>
                    <a:pt x="1099" y="814"/>
                    <a:pt x="1099" y="838"/>
                    <a:pt x="1099" y="846"/>
                  </a:cubicBezTo>
                  <a:cubicBezTo>
                    <a:pt x="1099" y="862"/>
                    <a:pt x="1091" y="877"/>
                    <a:pt x="1083" y="885"/>
                  </a:cubicBezTo>
                  <a:cubicBezTo>
                    <a:pt x="1075" y="893"/>
                    <a:pt x="1075" y="901"/>
                    <a:pt x="1075" y="901"/>
                  </a:cubicBezTo>
                  <a:cubicBezTo>
                    <a:pt x="1068" y="917"/>
                    <a:pt x="1052" y="925"/>
                    <a:pt x="1044" y="933"/>
                  </a:cubicBezTo>
                  <a:cubicBezTo>
                    <a:pt x="1036" y="949"/>
                    <a:pt x="1028" y="957"/>
                    <a:pt x="1028" y="965"/>
                  </a:cubicBezTo>
                  <a:cubicBezTo>
                    <a:pt x="1020" y="972"/>
                    <a:pt x="1012" y="972"/>
                    <a:pt x="1004" y="972"/>
                  </a:cubicBezTo>
                  <a:cubicBezTo>
                    <a:pt x="981" y="972"/>
                    <a:pt x="957" y="965"/>
                    <a:pt x="933" y="941"/>
                  </a:cubicBezTo>
                  <a:cubicBezTo>
                    <a:pt x="917" y="925"/>
                    <a:pt x="909" y="885"/>
                    <a:pt x="909" y="854"/>
                  </a:cubicBezTo>
                  <a:cubicBezTo>
                    <a:pt x="909" y="838"/>
                    <a:pt x="917" y="822"/>
                    <a:pt x="933" y="814"/>
                  </a:cubicBezTo>
                  <a:cubicBezTo>
                    <a:pt x="941" y="806"/>
                    <a:pt x="949" y="806"/>
                    <a:pt x="957" y="806"/>
                  </a:cubicBezTo>
                  <a:cubicBezTo>
                    <a:pt x="973" y="806"/>
                    <a:pt x="981" y="806"/>
                    <a:pt x="996" y="783"/>
                  </a:cubicBezTo>
                  <a:cubicBezTo>
                    <a:pt x="1012" y="735"/>
                    <a:pt x="1012" y="712"/>
                    <a:pt x="1012" y="696"/>
                  </a:cubicBezTo>
                  <a:cubicBezTo>
                    <a:pt x="1012" y="680"/>
                    <a:pt x="1020" y="648"/>
                    <a:pt x="1044" y="640"/>
                  </a:cubicBezTo>
                  <a:cubicBezTo>
                    <a:pt x="1052" y="632"/>
                    <a:pt x="1052" y="632"/>
                    <a:pt x="1060" y="632"/>
                  </a:cubicBezTo>
                  <a:cubicBezTo>
                    <a:pt x="1068" y="632"/>
                    <a:pt x="1075" y="625"/>
                    <a:pt x="1075" y="601"/>
                  </a:cubicBezTo>
                  <a:cubicBezTo>
                    <a:pt x="1083" y="569"/>
                    <a:pt x="1091" y="553"/>
                    <a:pt x="1075" y="522"/>
                  </a:cubicBezTo>
                  <a:cubicBezTo>
                    <a:pt x="1060" y="498"/>
                    <a:pt x="1068" y="474"/>
                    <a:pt x="1068" y="459"/>
                  </a:cubicBezTo>
                  <a:cubicBezTo>
                    <a:pt x="1068" y="450"/>
                    <a:pt x="1068" y="443"/>
                    <a:pt x="1068" y="427"/>
                  </a:cubicBezTo>
                  <a:cubicBezTo>
                    <a:pt x="1068" y="395"/>
                    <a:pt x="1036" y="348"/>
                    <a:pt x="1028" y="340"/>
                  </a:cubicBezTo>
                  <a:lnTo>
                    <a:pt x="1028" y="340"/>
                  </a:lnTo>
                  <a:cubicBezTo>
                    <a:pt x="1012" y="324"/>
                    <a:pt x="996" y="308"/>
                    <a:pt x="996" y="300"/>
                  </a:cubicBezTo>
                  <a:cubicBezTo>
                    <a:pt x="996" y="293"/>
                    <a:pt x="996" y="285"/>
                    <a:pt x="1004" y="285"/>
                  </a:cubicBezTo>
                  <a:cubicBezTo>
                    <a:pt x="1020" y="269"/>
                    <a:pt x="1036" y="253"/>
                    <a:pt x="1036" y="237"/>
                  </a:cubicBezTo>
                  <a:lnTo>
                    <a:pt x="1036" y="237"/>
                  </a:lnTo>
                  <a:cubicBezTo>
                    <a:pt x="1028" y="229"/>
                    <a:pt x="1028" y="229"/>
                    <a:pt x="1020" y="229"/>
                  </a:cubicBezTo>
                  <a:cubicBezTo>
                    <a:pt x="1012" y="221"/>
                    <a:pt x="996" y="213"/>
                    <a:pt x="996" y="206"/>
                  </a:cubicBezTo>
                  <a:cubicBezTo>
                    <a:pt x="988" y="190"/>
                    <a:pt x="981" y="158"/>
                    <a:pt x="949" y="150"/>
                  </a:cubicBezTo>
                  <a:cubicBezTo>
                    <a:pt x="933" y="150"/>
                    <a:pt x="909" y="142"/>
                    <a:pt x="878" y="126"/>
                  </a:cubicBezTo>
                  <a:cubicBezTo>
                    <a:pt x="830" y="119"/>
                    <a:pt x="783" y="95"/>
                    <a:pt x="767" y="95"/>
                  </a:cubicBezTo>
                  <a:cubicBezTo>
                    <a:pt x="767" y="95"/>
                    <a:pt x="767" y="95"/>
                    <a:pt x="759" y="95"/>
                  </a:cubicBezTo>
                  <a:cubicBezTo>
                    <a:pt x="759" y="95"/>
                    <a:pt x="759" y="95"/>
                    <a:pt x="751" y="95"/>
                  </a:cubicBezTo>
                  <a:cubicBezTo>
                    <a:pt x="743" y="95"/>
                    <a:pt x="735" y="95"/>
                    <a:pt x="728" y="71"/>
                  </a:cubicBezTo>
                  <a:cubicBezTo>
                    <a:pt x="720" y="55"/>
                    <a:pt x="688" y="48"/>
                    <a:pt x="664" y="48"/>
                  </a:cubicBezTo>
                  <a:cubicBezTo>
                    <a:pt x="656" y="48"/>
                    <a:pt x="656" y="48"/>
                    <a:pt x="649" y="48"/>
                  </a:cubicBezTo>
                  <a:lnTo>
                    <a:pt x="641" y="48"/>
                  </a:lnTo>
                  <a:cubicBezTo>
                    <a:pt x="617" y="48"/>
                    <a:pt x="601" y="39"/>
                    <a:pt x="585" y="32"/>
                  </a:cubicBezTo>
                  <a:cubicBezTo>
                    <a:pt x="577" y="16"/>
                    <a:pt x="554" y="8"/>
                    <a:pt x="530" y="8"/>
                  </a:cubicBezTo>
                  <a:cubicBezTo>
                    <a:pt x="522" y="8"/>
                    <a:pt x="514" y="8"/>
                    <a:pt x="506" y="8"/>
                  </a:cubicBezTo>
                  <a:cubicBezTo>
                    <a:pt x="491" y="16"/>
                    <a:pt x="475" y="39"/>
                    <a:pt x="467" y="55"/>
                  </a:cubicBezTo>
                  <a:cubicBezTo>
                    <a:pt x="459" y="63"/>
                    <a:pt x="451" y="71"/>
                    <a:pt x="443" y="71"/>
                  </a:cubicBezTo>
                  <a:cubicBezTo>
                    <a:pt x="435" y="79"/>
                    <a:pt x="419" y="95"/>
                    <a:pt x="419" y="111"/>
                  </a:cubicBezTo>
                  <a:cubicBezTo>
                    <a:pt x="419" y="119"/>
                    <a:pt x="419" y="126"/>
                    <a:pt x="419" y="135"/>
                  </a:cubicBezTo>
                  <a:cubicBezTo>
                    <a:pt x="427" y="142"/>
                    <a:pt x="435" y="150"/>
                    <a:pt x="443" y="158"/>
                  </a:cubicBezTo>
                  <a:cubicBezTo>
                    <a:pt x="459" y="158"/>
                    <a:pt x="467" y="166"/>
                    <a:pt x="459" y="182"/>
                  </a:cubicBezTo>
                  <a:lnTo>
                    <a:pt x="459" y="182"/>
                  </a:lnTo>
                  <a:cubicBezTo>
                    <a:pt x="459" y="206"/>
                    <a:pt x="459" y="206"/>
                    <a:pt x="427" y="206"/>
                  </a:cubicBezTo>
                  <a:cubicBezTo>
                    <a:pt x="403" y="206"/>
                    <a:pt x="380" y="213"/>
                    <a:pt x="372" y="229"/>
                  </a:cubicBezTo>
                  <a:cubicBezTo>
                    <a:pt x="372" y="237"/>
                    <a:pt x="364" y="237"/>
                    <a:pt x="356" y="237"/>
                  </a:cubicBezTo>
                  <a:cubicBezTo>
                    <a:pt x="356" y="237"/>
                    <a:pt x="348" y="237"/>
                    <a:pt x="348" y="269"/>
                  </a:cubicBezTo>
                  <a:cubicBezTo>
                    <a:pt x="340" y="293"/>
                    <a:pt x="348" y="324"/>
                    <a:pt x="348" y="348"/>
                  </a:cubicBezTo>
                  <a:cubicBezTo>
                    <a:pt x="356" y="364"/>
                    <a:pt x="356" y="379"/>
                    <a:pt x="356" y="395"/>
                  </a:cubicBezTo>
                  <a:cubicBezTo>
                    <a:pt x="356" y="411"/>
                    <a:pt x="356" y="459"/>
                    <a:pt x="340" y="474"/>
                  </a:cubicBezTo>
                  <a:lnTo>
                    <a:pt x="332" y="474"/>
                  </a:lnTo>
                  <a:cubicBezTo>
                    <a:pt x="316" y="466"/>
                    <a:pt x="316" y="450"/>
                    <a:pt x="316" y="435"/>
                  </a:cubicBezTo>
                  <a:cubicBezTo>
                    <a:pt x="316" y="419"/>
                    <a:pt x="316" y="411"/>
                    <a:pt x="316" y="411"/>
                  </a:cubicBezTo>
                  <a:cubicBezTo>
                    <a:pt x="309" y="411"/>
                    <a:pt x="309" y="411"/>
                    <a:pt x="309" y="411"/>
                  </a:cubicBezTo>
                  <a:cubicBezTo>
                    <a:pt x="309" y="411"/>
                    <a:pt x="309" y="427"/>
                    <a:pt x="309" y="435"/>
                  </a:cubicBezTo>
                  <a:cubicBezTo>
                    <a:pt x="309" y="443"/>
                    <a:pt x="309" y="443"/>
                    <a:pt x="309" y="443"/>
                  </a:cubicBezTo>
                  <a:lnTo>
                    <a:pt x="309" y="450"/>
                  </a:lnTo>
                  <a:cubicBezTo>
                    <a:pt x="316" y="474"/>
                    <a:pt x="316" y="482"/>
                    <a:pt x="316" y="490"/>
                  </a:cubicBezTo>
                  <a:cubicBezTo>
                    <a:pt x="309" y="490"/>
                    <a:pt x="309" y="490"/>
                    <a:pt x="309" y="490"/>
                  </a:cubicBezTo>
                  <a:lnTo>
                    <a:pt x="301" y="482"/>
                  </a:lnTo>
                  <a:cubicBezTo>
                    <a:pt x="277" y="450"/>
                    <a:pt x="285" y="427"/>
                    <a:pt x="285" y="395"/>
                  </a:cubicBezTo>
                  <a:cubicBezTo>
                    <a:pt x="285" y="364"/>
                    <a:pt x="285" y="316"/>
                    <a:pt x="285" y="308"/>
                  </a:cubicBezTo>
                  <a:lnTo>
                    <a:pt x="277" y="308"/>
                  </a:lnTo>
                  <a:cubicBezTo>
                    <a:pt x="269" y="308"/>
                    <a:pt x="269" y="308"/>
                    <a:pt x="269" y="316"/>
                  </a:cubicBezTo>
                  <a:cubicBezTo>
                    <a:pt x="261" y="332"/>
                    <a:pt x="245" y="379"/>
                    <a:pt x="229" y="403"/>
                  </a:cubicBezTo>
                  <a:cubicBezTo>
                    <a:pt x="222" y="403"/>
                    <a:pt x="222" y="411"/>
                    <a:pt x="222" y="419"/>
                  </a:cubicBezTo>
                  <a:cubicBezTo>
                    <a:pt x="222" y="435"/>
                    <a:pt x="222" y="443"/>
                    <a:pt x="206" y="443"/>
                  </a:cubicBezTo>
                  <a:cubicBezTo>
                    <a:pt x="198" y="443"/>
                    <a:pt x="198" y="443"/>
                    <a:pt x="190" y="443"/>
                  </a:cubicBezTo>
                  <a:cubicBezTo>
                    <a:pt x="182" y="443"/>
                    <a:pt x="182" y="443"/>
                    <a:pt x="182" y="443"/>
                  </a:cubicBezTo>
                  <a:cubicBezTo>
                    <a:pt x="174" y="435"/>
                    <a:pt x="166" y="435"/>
                    <a:pt x="158" y="435"/>
                  </a:cubicBezTo>
                  <a:close/>
                </a:path>
              </a:pathLst>
            </a:custGeom>
            <a:solidFill>
              <a:schemeClr val="accent6"/>
            </a:solidFill>
            <a:ln>
              <a:solidFill>
                <a:schemeClr val="bg2"/>
              </a:solidFill>
            </a:ln>
            <a:effectLst/>
          </p:spPr>
          <p:txBody>
            <a:bodyPr wrap="none" anchor="ctr"/>
            <a:lstStyle/>
            <a:p>
              <a:endParaRPr lang="en-US"/>
            </a:p>
          </p:txBody>
        </p:sp>
        <p:sp>
          <p:nvSpPr>
            <p:cNvPr id="102" name="Freeform 641"/>
            <p:cNvSpPr>
              <a:spLocks noChangeArrowheads="1"/>
            </p:cNvSpPr>
            <p:nvPr/>
          </p:nvSpPr>
          <p:spPr bwMode="auto">
            <a:xfrm>
              <a:off x="13322334" y="3985886"/>
              <a:ext cx="1189805" cy="586784"/>
            </a:xfrm>
            <a:custGeom>
              <a:avLst/>
              <a:gdLst>
                <a:gd name="T0" fmla="*/ 24 w 2263"/>
                <a:gd name="T1" fmla="*/ 522 h 1116"/>
                <a:gd name="T2" fmla="*/ 190 w 2263"/>
                <a:gd name="T3" fmla="*/ 633 h 1116"/>
                <a:gd name="T4" fmla="*/ 578 w 2263"/>
                <a:gd name="T5" fmla="*/ 720 h 1116"/>
                <a:gd name="T6" fmla="*/ 775 w 2263"/>
                <a:gd name="T7" fmla="*/ 743 h 1116"/>
                <a:gd name="T8" fmla="*/ 878 w 2263"/>
                <a:gd name="T9" fmla="*/ 901 h 1116"/>
                <a:gd name="T10" fmla="*/ 933 w 2263"/>
                <a:gd name="T11" fmla="*/ 1028 h 1116"/>
                <a:gd name="T12" fmla="*/ 973 w 2263"/>
                <a:gd name="T13" fmla="*/ 1115 h 1116"/>
                <a:gd name="T14" fmla="*/ 1044 w 2263"/>
                <a:gd name="T15" fmla="*/ 988 h 1116"/>
                <a:gd name="T16" fmla="*/ 1139 w 2263"/>
                <a:gd name="T17" fmla="*/ 775 h 1116"/>
                <a:gd name="T18" fmla="*/ 1218 w 2263"/>
                <a:gd name="T19" fmla="*/ 751 h 1116"/>
                <a:gd name="T20" fmla="*/ 1281 w 2263"/>
                <a:gd name="T21" fmla="*/ 767 h 1116"/>
                <a:gd name="T22" fmla="*/ 1265 w 2263"/>
                <a:gd name="T23" fmla="*/ 830 h 1116"/>
                <a:gd name="T24" fmla="*/ 1352 w 2263"/>
                <a:gd name="T25" fmla="*/ 743 h 1116"/>
                <a:gd name="T26" fmla="*/ 1526 w 2263"/>
                <a:gd name="T27" fmla="*/ 641 h 1116"/>
                <a:gd name="T28" fmla="*/ 1629 w 2263"/>
                <a:gd name="T29" fmla="*/ 570 h 1116"/>
                <a:gd name="T30" fmla="*/ 1740 w 2263"/>
                <a:gd name="T31" fmla="*/ 585 h 1116"/>
                <a:gd name="T32" fmla="*/ 1866 w 2263"/>
                <a:gd name="T33" fmla="*/ 648 h 1116"/>
                <a:gd name="T34" fmla="*/ 1937 w 2263"/>
                <a:gd name="T35" fmla="*/ 577 h 1116"/>
                <a:gd name="T36" fmla="*/ 2072 w 2263"/>
                <a:gd name="T37" fmla="*/ 585 h 1116"/>
                <a:gd name="T38" fmla="*/ 2159 w 2263"/>
                <a:gd name="T39" fmla="*/ 577 h 1116"/>
                <a:gd name="T40" fmla="*/ 2254 w 2263"/>
                <a:gd name="T41" fmla="*/ 554 h 1116"/>
                <a:gd name="T42" fmla="*/ 2198 w 2263"/>
                <a:gd name="T43" fmla="*/ 522 h 1116"/>
                <a:gd name="T44" fmla="*/ 2127 w 2263"/>
                <a:gd name="T45" fmla="*/ 522 h 1116"/>
                <a:gd name="T46" fmla="*/ 2024 w 2263"/>
                <a:gd name="T47" fmla="*/ 435 h 1116"/>
                <a:gd name="T48" fmla="*/ 1929 w 2263"/>
                <a:gd name="T49" fmla="*/ 372 h 1116"/>
                <a:gd name="T50" fmla="*/ 1795 w 2263"/>
                <a:gd name="T51" fmla="*/ 364 h 1116"/>
                <a:gd name="T52" fmla="*/ 1724 w 2263"/>
                <a:gd name="T53" fmla="*/ 230 h 1116"/>
                <a:gd name="T54" fmla="*/ 1503 w 2263"/>
                <a:gd name="T55" fmla="*/ 301 h 1116"/>
                <a:gd name="T56" fmla="*/ 1218 w 2263"/>
                <a:gd name="T57" fmla="*/ 443 h 1116"/>
                <a:gd name="T58" fmla="*/ 1099 w 2263"/>
                <a:gd name="T59" fmla="*/ 411 h 1116"/>
                <a:gd name="T60" fmla="*/ 933 w 2263"/>
                <a:gd name="T61" fmla="*/ 380 h 1116"/>
                <a:gd name="T62" fmla="*/ 728 w 2263"/>
                <a:gd name="T63" fmla="*/ 269 h 1116"/>
                <a:gd name="T64" fmla="*/ 625 w 2263"/>
                <a:gd name="T65" fmla="*/ 340 h 1116"/>
                <a:gd name="T66" fmla="*/ 696 w 2263"/>
                <a:gd name="T67" fmla="*/ 143 h 1116"/>
                <a:gd name="T68" fmla="*/ 791 w 2263"/>
                <a:gd name="T69" fmla="*/ 56 h 1116"/>
                <a:gd name="T70" fmla="*/ 672 w 2263"/>
                <a:gd name="T71" fmla="*/ 32 h 1116"/>
                <a:gd name="T72" fmla="*/ 546 w 2263"/>
                <a:gd name="T73" fmla="*/ 174 h 1116"/>
                <a:gd name="T74" fmla="*/ 514 w 2263"/>
                <a:gd name="T75" fmla="*/ 158 h 1116"/>
                <a:gd name="T76" fmla="*/ 435 w 2263"/>
                <a:gd name="T77" fmla="*/ 261 h 1116"/>
                <a:gd name="T78" fmla="*/ 269 w 2263"/>
                <a:gd name="T79" fmla="*/ 348 h 1116"/>
                <a:gd name="T80" fmla="*/ 72 w 2263"/>
                <a:gd name="T81" fmla="*/ 459 h 1116"/>
                <a:gd name="T82" fmla="*/ 24 w 2263"/>
                <a:gd name="T83" fmla="*/ 522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63" h="1116">
                  <a:moveTo>
                    <a:pt x="24" y="522"/>
                  </a:moveTo>
                  <a:lnTo>
                    <a:pt x="24" y="522"/>
                  </a:lnTo>
                  <a:cubicBezTo>
                    <a:pt x="56" y="538"/>
                    <a:pt x="80" y="577"/>
                    <a:pt x="88" y="593"/>
                  </a:cubicBezTo>
                  <a:cubicBezTo>
                    <a:pt x="103" y="617"/>
                    <a:pt x="119" y="633"/>
                    <a:pt x="190" y="633"/>
                  </a:cubicBezTo>
                  <a:cubicBezTo>
                    <a:pt x="261" y="633"/>
                    <a:pt x="459" y="656"/>
                    <a:pt x="491" y="688"/>
                  </a:cubicBezTo>
                  <a:cubicBezTo>
                    <a:pt x="530" y="720"/>
                    <a:pt x="522" y="736"/>
                    <a:pt x="578" y="720"/>
                  </a:cubicBezTo>
                  <a:cubicBezTo>
                    <a:pt x="633" y="704"/>
                    <a:pt x="649" y="680"/>
                    <a:pt x="672" y="704"/>
                  </a:cubicBezTo>
                  <a:cubicBezTo>
                    <a:pt x="696" y="736"/>
                    <a:pt x="775" y="704"/>
                    <a:pt x="775" y="743"/>
                  </a:cubicBezTo>
                  <a:cubicBezTo>
                    <a:pt x="783" y="783"/>
                    <a:pt x="783" y="807"/>
                    <a:pt x="807" y="807"/>
                  </a:cubicBezTo>
                  <a:cubicBezTo>
                    <a:pt x="823" y="814"/>
                    <a:pt x="878" y="823"/>
                    <a:pt x="878" y="901"/>
                  </a:cubicBezTo>
                  <a:cubicBezTo>
                    <a:pt x="878" y="981"/>
                    <a:pt x="846" y="988"/>
                    <a:pt x="878" y="996"/>
                  </a:cubicBezTo>
                  <a:cubicBezTo>
                    <a:pt x="910" y="1004"/>
                    <a:pt x="933" y="996"/>
                    <a:pt x="933" y="1028"/>
                  </a:cubicBezTo>
                  <a:cubicBezTo>
                    <a:pt x="933" y="1060"/>
                    <a:pt x="933" y="1099"/>
                    <a:pt x="965" y="1115"/>
                  </a:cubicBezTo>
                  <a:cubicBezTo>
                    <a:pt x="973" y="1115"/>
                    <a:pt x="973" y="1115"/>
                    <a:pt x="973" y="1115"/>
                  </a:cubicBezTo>
                  <a:cubicBezTo>
                    <a:pt x="981" y="1099"/>
                    <a:pt x="981" y="1083"/>
                    <a:pt x="997" y="1067"/>
                  </a:cubicBezTo>
                  <a:cubicBezTo>
                    <a:pt x="1020" y="1028"/>
                    <a:pt x="1044" y="1004"/>
                    <a:pt x="1044" y="988"/>
                  </a:cubicBezTo>
                  <a:cubicBezTo>
                    <a:pt x="1044" y="965"/>
                    <a:pt x="1115" y="830"/>
                    <a:pt x="1115" y="799"/>
                  </a:cubicBezTo>
                  <a:cubicBezTo>
                    <a:pt x="1115" y="775"/>
                    <a:pt x="1131" y="751"/>
                    <a:pt x="1139" y="775"/>
                  </a:cubicBezTo>
                  <a:cubicBezTo>
                    <a:pt x="1147" y="791"/>
                    <a:pt x="1139" y="823"/>
                    <a:pt x="1163" y="807"/>
                  </a:cubicBezTo>
                  <a:cubicBezTo>
                    <a:pt x="1194" y="791"/>
                    <a:pt x="1194" y="767"/>
                    <a:pt x="1218" y="751"/>
                  </a:cubicBezTo>
                  <a:cubicBezTo>
                    <a:pt x="1242" y="727"/>
                    <a:pt x="1250" y="704"/>
                    <a:pt x="1265" y="720"/>
                  </a:cubicBezTo>
                  <a:cubicBezTo>
                    <a:pt x="1281" y="736"/>
                    <a:pt x="1305" y="743"/>
                    <a:pt x="1281" y="767"/>
                  </a:cubicBezTo>
                  <a:cubicBezTo>
                    <a:pt x="1258" y="783"/>
                    <a:pt x="1234" y="799"/>
                    <a:pt x="1242" y="814"/>
                  </a:cubicBezTo>
                  <a:cubicBezTo>
                    <a:pt x="1242" y="830"/>
                    <a:pt x="1250" y="854"/>
                    <a:pt x="1265" y="830"/>
                  </a:cubicBezTo>
                  <a:cubicBezTo>
                    <a:pt x="1273" y="807"/>
                    <a:pt x="1281" y="791"/>
                    <a:pt x="1297" y="783"/>
                  </a:cubicBezTo>
                  <a:cubicBezTo>
                    <a:pt x="1321" y="767"/>
                    <a:pt x="1352" y="759"/>
                    <a:pt x="1352" y="743"/>
                  </a:cubicBezTo>
                  <a:cubicBezTo>
                    <a:pt x="1352" y="720"/>
                    <a:pt x="1368" y="664"/>
                    <a:pt x="1416" y="664"/>
                  </a:cubicBezTo>
                  <a:cubicBezTo>
                    <a:pt x="1471" y="656"/>
                    <a:pt x="1487" y="648"/>
                    <a:pt x="1526" y="641"/>
                  </a:cubicBezTo>
                  <a:cubicBezTo>
                    <a:pt x="1566" y="641"/>
                    <a:pt x="1582" y="641"/>
                    <a:pt x="1589" y="617"/>
                  </a:cubicBezTo>
                  <a:cubicBezTo>
                    <a:pt x="1589" y="585"/>
                    <a:pt x="1605" y="570"/>
                    <a:pt x="1629" y="570"/>
                  </a:cubicBezTo>
                  <a:cubicBezTo>
                    <a:pt x="1653" y="570"/>
                    <a:pt x="1637" y="577"/>
                    <a:pt x="1669" y="577"/>
                  </a:cubicBezTo>
                  <a:cubicBezTo>
                    <a:pt x="1700" y="577"/>
                    <a:pt x="1708" y="577"/>
                    <a:pt x="1740" y="585"/>
                  </a:cubicBezTo>
                  <a:cubicBezTo>
                    <a:pt x="1771" y="593"/>
                    <a:pt x="1771" y="585"/>
                    <a:pt x="1803" y="617"/>
                  </a:cubicBezTo>
                  <a:cubicBezTo>
                    <a:pt x="1842" y="641"/>
                    <a:pt x="1835" y="664"/>
                    <a:pt x="1866" y="648"/>
                  </a:cubicBezTo>
                  <a:cubicBezTo>
                    <a:pt x="1890" y="633"/>
                    <a:pt x="1874" y="617"/>
                    <a:pt x="1890" y="601"/>
                  </a:cubicBezTo>
                  <a:cubicBezTo>
                    <a:pt x="1898" y="577"/>
                    <a:pt x="1914" y="570"/>
                    <a:pt x="1937" y="577"/>
                  </a:cubicBezTo>
                  <a:cubicBezTo>
                    <a:pt x="1945" y="585"/>
                    <a:pt x="1985" y="585"/>
                    <a:pt x="2016" y="585"/>
                  </a:cubicBezTo>
                  <a:cubicBezTo>
                    <a:pt x="2040" y="585"/>
                    <a:pt x="2064" y="577"/>
                    <a:pt x="2072" y="585"/>
                  </a:cubicBezTo>
                  <a:cubicBezTo>
                    <a:pt x="2088" y="585"/>
                    <a:pt x="2135" y="577"/>
                    <a:pt x="2135" y="577"/>
                  </a:cubicBezTo>
                  <a:cubicBezTo>
                    <a:pt x="2143" y="577"/>
                    <a:pt x="2135" y="577"/>
                    <a:pt x="2159" y="577"/>
                  </a:cubicBezTo>
                  <a:cubicBezTo>
                    <a:pt x="2182" y="577"/>
                    <a:pt x="2182" y="577"/>
                    <a:pt x="2214" y="585"/>
                  </a:cubicBezTo>
                  <a:cubicBezTo>
                    <a:pt x="2254" y="585"/>
                    <a:pt x="2254" y="577"/>
                    <a:pt x="2254" y="554"/>
                  </a:cubicBezTo>
                  <a:cubicBezTo>
                    <a:pt x="2262" y="538"/>
                    <a:pt x="2254" y="506"/>
                    <a:pt x="2238" y="506"/>
                  </a:cubicBezTo>
                  <a:cubicBezTo>
                    <a:pt x="2222" y="498"/>
                    <a:pt x="2214" y="506"/>
                    <a:pt x="2198" y="522"/>
                  </a:cubicBezTo>
                  <a:cubicBezTo>
                    <a:pt x="2182" y="538"/>
                    <a:pt x="2175" y="561"/>
                    <a:pt x="2159" y="546"/>
                  </a:cubicBezTo>
                  <a:cubicBezTo>
                    <a:pt x="2135" y="538"/>
                    <a:pt x="2135" y="522"/>
                    <a:pt x="2127" y="522"/>
                  </a:cubicBezTo>
                  <a:cubicBezTo>
                    <a:pt x="2111" y="522"/>
                    <a:pt x="2080" y="498"/>
                    <a:pt x="2064" y="483"/>
                  </a:cubicBezTo>
                  <a:cubicBezTo>
                    <a:pt x="2040" y="467"/>
                    <a:pt x="2032" y="459"/>
                    <a:pt x="2024" y="435"/>
                  </a:cubicBezTo>
                  <a:cubicBezTo>
                    <a:pt x="2024" y="411"/>
                    <a:pt x="2024" y="364"/>
                    <a:pt x="2001" y="364"/>
                  </a:cubicBezTo>
                  <a:cubicBezTo>
                    <a:pt x="1977" y="364"/>
                    <a:pt x="1945" y="364"/>
                    <a:pt x="1929" y="372"/>
                  </a:cubicBezTo>
                  <a:cubicBezTo>
                    <a:pt x="1914" y="380"/>
                    <a:pt x="1866" y="372"/>
                    <a:pt x="1851" y="372"/>
                  </a:cubicBezTo>
                  <a:cubicBezTo>
                    <a:pt x="1842" y="364"/>
                    <a:pt x="1835" y="364"/>
                    <a:pt x="1795" y="364"/>
                  </a:cubicBezTo>
                  <a:cubicBezTo>
                    <a:pt x="1756" y="372"/>
                    <a:pt x="1740" y="348"/>
                    <a:pt x="1740" y="293"/>
                  </a:cubicBezTo>
                  <a:cubicBezTo>
                    <a:pt x="1740" y="237"/>
                    <a:pt x="1756" y="230"/>
                    <a:pt x="1724" y="230"/>
                  </a:cubicBezTo>
                  <a:cubicBezTo>
                    <a:pt x="1700" y="237"/>
                    <a:pt x="1661" y="253"/>
                    <a:pt x="1637" y="269"/>
                  </a:cubicBezTo>
                  <a:cubicBezTo>
                    <a:pt x="1613" y="285"/>
                    <a:pt x="1574" y="309"/>
                    <a:pt x="1503" y="301"/>
                  </a:cubicBezTo>
                  <a:cubicBezTo>
                    <a:pt x="1431" y="293"/>
                    <a:pt x="1321" y="348"/>
                    <a:pt x="1289" y="388"/>
                  </a:cubicBezTo>
                  <a:cubicBezTo>
                    <a:pt x="1265" y="427"/>
                    <a:pt x="1250" y="443"/>
                    <a:pt x="1218" y="443"/>
                  </a:cubicBezTo>
                  <a:cubicBezTo>
                    <a:pt x="1194" y="443"/>
                    <a:pt x="1139" y="451"/>
                    <a:pt x="1131" y="435"/>
                  </a:cubicBezTo>
                  <a:cubicBezTo>
                    <a:pt x="1131" y="411"/>
                    <a:pt x="1123" y="403"/>
                    <a:pt x="1099" y="411"/>
                  </a:cubicBezTo>
                  <a:cubicBezTo>
                    <a:pt x="1076" y="427"/>
                    <a:pt x="1036" y="459"/>
                    <a:pt x="1020" y="451"/>
                  </a:cubicBezTo>
                  <a:cubicBezTo>
                    <a:pt x="997" y="435"/>
                    <a:pt x="957" y="427"/>
                    <a:pt x="933" y="380"/>
                  </a:cubicBezTo>
                  <a:cubicBezTo>
                    <a:pt x="918" y="340"/>
                    <a:pt x="854" y="309"/>
                    <a:pt x="831" y="293"/>
                  </a:cubicBezTo>
                  <a:cubicBezTo>
                    <a:pt x="815" y="269"/>
                    <a:pt x="752" y="261"/>
                    <a:pt x="728" y="269"/>
                  </a:cubicBezTo>
                  <a:cubicBezTo>
                    <a:pt x="704" y="277"/>
                    <a:pt x="665" y="285"/>
                    <a:pt x="649" y="309"/>
                  </a:cubicBezTo>
                  <a:cubicBezTo>
                    <a:pt x="633" y="324"/>
                    <a:pt x="625" y="372"/>
                    <a:pt x="625" y="340"/>
                  </a:cubicBezTo>
                  <a:cubicBezTo>
                    <a:pt x="617" y="309"/>
                    <a:pt x="601" y="285"/>
                    <a:pt x="625" y="253"/>
                  </a:cubicBezTo>
                  <a:cubicBezTo>
                    <a:pt x="649" y="222"/>
                    <a:pt x="665" y="174"/>
                    <a:pt x="696" y="143"/>
                  </a:cubicBezTo>
                  <a:cubicBezTo>
                    <a:pt x="728" y="111"/>
                    <a:pt x="744" y="79"/>
                    <a:pt x="759" y="71"/>
                  </a:cubicBezTo>
                  <a:cubicBezTo>
                    <a:pt x="767" y="56"/>
                    <a:pt x="752" y="56"/>
                    <a:pt x="791" y="56"/>
                  </a:cubicBezTo>
                  <a:cubicBezTo>
                    <a:pt x="831" y="56"/>
                    <a:pt x="831" y="32"/>
                    <a:pt x="815" y="16"/>
                  </a:cubicBezTo>
                  <a:cubicBezTo>
                    <a:pt x="799" y="8"/>
                    <a:pt x="704" y="0"/>
                    <a:pt x="672" y="32"/>
                  </a:cubicBezTo>
                  <a:cubicBezTo>
                    <a:pt x="633" y="56"/>
                    <a:pt x="586" y="87"/>
                    <a:pt x="570" y="119"/>
                  </a:cubicBezTo>
                  <a:cubicBezTo>
                    <a:pt x="554" y="150"/>
                    <a:pt x="554" y="166"/>
                    <a:pt x="546" y="174"/>
                  </a:cubicBezTo>
                  <a:cubicBezTo>
                    <a:pt x="538" y="190"/>
                    <a:pt x="538" y="182"/>
                    <a:pt x="530" y="166"/>
                  </a:cubicBezTo>
                  <a:cubicBezTo>
                    <a:pt x="522" y="150"/>
                    <a:pt x="522" y="143"/>
                    <a:pt x="514" y="158"/>
                  </a:cubicBezTo>
                  <a:cubicBezTo>
                    <a:pt x="506" y="174"/>
                    <a:pt x="483" y="198"/>
                    <a:pt x="459" y="222"/>
                  </a:cubicBezTo>
                  <a:cubicBezTo>
                    <a:pt x="443" y="245"/>
                    <a:pt x="475" y="245"/>
                    <a:pt x="435" y="261"/>
                  </a:cubicBezTo>
                  <a:cubicBezTo>
                    <a:pt x="388" y="285"/>
                    <a:pt x="356" y="301"/>
                    <a:pt x="325" y="324"/>
                  </a:cubicBezTo>
                  <a:cubicBezTo>
                    <a:pt x="293" y="348"/>
                    <a:pt x="293" y="356"/>
                    <a:pt x="269" y="348"/>
                  </a:cubicBezTo>
                  <a:cubicBezTo>
                    <a:pt x="246" y="348"/>
                    <a:pt x="222" y="348"/>
                    <a:pt x="198" y="364"/>
                  </a:cubicBezTo>
                  <a:cubicBezTo>
                    <a:pt x="175" y="372"/>
                    <a:pt x="103" y="419"/>
                    <a:pt x="72" y="459"/>
                  </a:cubicBezTo>
                  <a:cubicBezTo>
                    <a:pt x="48" y="490"/>
                    <a:pt x="32" y="498"/>
                    <a:pt x="0" y="498"/>
                  </a:cubicBezTo>
                  <a:cubicBezTo>
                    <a:pt x="8" y="506"/>
                    <a:pt x="16" y="514"/>
                    <a:pt x="24" y="522"/>
                  </a:cubicBezTo>
                </a:path>
              </a:pathLst>
            </a:custGeom>
            <a:solidFill>
              <a:schemeClr val="accent6"/>
            </a:solidFill>
            <a:ln>
              <a:solidFill>
                <a:schemeClr val="bg2"/>
              </a:solidFill>
            </a:ln>
            <a:effectLst/>
          </p:spPr>
          <p:txBody>
            <a:bodyPr wrap="none" anchor="ctr"/>
            <a:lstStyle/>
            <a:p>
              <a:endParaRPr lang="en-US"/>
            </a:p>
          </p:txBody>
        </p:sp>
        <p:sp>
          <p:nvSpPr>
            <p:cNvPr id="103" name="Freeform 642"/>
            <p:cNvSpPr>
              <a:spLocks noChangeArrowheads="1"/>
            </p:cNvSpPr>
            <p:nvPr/>
          </p:nvSpPr>
          <p:spPr bwMode="auto">
            <a:xfrm>
              <a:off x="13320015" y="3990525"/>
              <a:ext cx="1194442" cy="586784"/>
            </a:xfrm>
            <a:custGeom>
              <a:avLst/>
              <a:gdLst>
                <a:gd name="T0" fmla="*/ 940 w 2270"/>
                <a:gd name="T1" fmla="*/ 1020 h 1116"/>
                <a:gd name="T2" fmla="*/ 814 w 2270"/>
                <a:gd name="T3" fmla="*/ 806 h 1116"/>
                <a:gd name="T4" fmla="*/ 664 w 2270"/>
                <a:gd name="T5" fmla="*/ 688 h 1116"/>
                <a:gd name="T6" fmla="*/ 197 w 2270"/>
                <a:gd name="T7" fmla="*/ 633 h 1116"/>
                <a:gd name="T8" fmla="*/ 0 w 2270"/>
                <a:gd name="T9" fmla="*/ 482 h 1116"/>
                <a:gd name="T10" fmla="*/ 284 w 2270"/>
                <a:gd name="T11" fmla="*/ 340 h 1116"/>
                <a:gd name="T12" fmla="*/ 466 w 2270"/>
                <a:gd name="T13" fmla="*/ 214 h 1116"/>
                <a:gd name="T14" fmla="*/ 545 w 2270"/>
                <a:gd name="T15" fmla="*/ 174 h 1116"/>
                <a:gd name="T16" fmla="*/ 766 w 2270"/>
                <a:gd name="T17" fmla="*/ 0 h 1116"/>
                <a:gd name="T18" fmla="*/ 751 w 2270"/>
                <a:gd name="T19" fmla="*/ 79 h 1116"/>
                <a:gd name="T20" fmla="*/ 632 w 2270"/>
                <a:gd name="T21" fmla="*/ 340 h 1116"/>
                <a:gd name="T22" fmla="*/ 838 w 2270"/>
                <a:gd name="T23" fmla="*/ 285 h 1116"/>
                <a:gd name="T24" fmla="*/ 1083 w 2270"/>
                <a:gd name="T25" fmla="*/ 419 h 1116"/>
                <a:gd name="T26" fmla="*/ 1296 w 2270"/>
                <a:gd name="T27" fmla="*/ 372 h 1116"/>
                <a:gd name="T28" fmla="*/ 1644 w 2270"/>
                <a:gd name="T29" fmla="*/ 253 h 1116"/>
                <a:gd name="T30" fmla="*/ 1763 w 2270"/>
                <a:gd name="T31" fmla="*/ 348 h 1116"/>
                <a:gd name="T32" fmla="*/ 1936 w 2270"/>
                <a:gd name="T33" fmla="*/ 364 h 1116"/>
                <a:gd name="T34" fmla="*/ 2071 w 2270"/>
                <a:gd name="T35" fmla="*/ 467 h 1116"/>
                <a:gd name="T36" fmla="*/ 2189 w 2270"/>
                <a:gd name="T37" fmla="*/ 522 h 1116"/>
                <a:gd name="T38" fmla="*/ 2261 w 2270"/>
                <a:gd name="T39" fmla="*/ 553 h 1116"/>
                <a:gd name="T40" fmla="*/ 2142 w 2270"/>
                <a:gd name="T41" fmla="*/ 577 h 1116"/>
                <a:gd name="T42" fmla="*/ 1992 w 2270"/>
                <a:gd name="T43" fmla="*/ 577 h 1116"/>
                <a:gd name="T44" fmla="*/ 1810 w 2270"/>
                <a:gd name="T45" fmla="*/ 609 h 1116"/>
                <a:gd name="T46" fmla="*/ 1660 w 2270"/>
                <a:gd name="T47" fmla="*/ 569 h 1116"/>
                <a:gd name="T48" fmla="*/ 1486 w 2270"/>
                <a:gd name="T49" fmla="*/ 648 h 1116"/>
                <a:gd name="T50" fmla="*/ 1272 w 2270"/>
                <a:gd name="T51" fmla="*/ 822 h 1116"/>
                <a:gd name="T52" fmla="*/ 1272 w 2270"/>
                <a:gd name="T53" fmla="*/ 719 h 1116"/>
                <a:gd name="T54" fmla="*/ 1170 w 2270"/>
                <a:gd name="T55" fmla="*/ 799 h 1116"/>
                <a:gd name="T56" fmla="*/ 1090 w 2270"/>
                <a:gd name="T57" fmla="*/ 901 h 1116"/>
                <a:gd name="T58" fmla="*/ 664 w 2270"/>
                <a:gd name="T59" fmla="*/ 680 h 1116"/>
                <a:gd name="T60" fmla="*/ 814 w 2270"/>
                <a:gd name="T61" fmla="*/ 799 h 1116"/>
                <a:gd name="T62" fmla="*/ 909 w 2270"/>
                <a:gd name="T63" fmla="*/ 988 h 1116"/>
                <a:gd name="T64" fmla="*/ 1019 w 2270"/>
                <a:gd name="T65" fmla="*/ 1028 h 1116"/>
                <a:gd name="T66" fmla="*/ 1154 w 2270"/>
                <a:gd name="T67" fmla="*/ 783 h 1116"/>
                <a:gd name="T68" fmla="*/ 1265 w 2270"/>
                <a:gd name="T69" fmla="*/ 704 h 1116"/>
                <a:gd name="T70" fmla="*/ 1249 w 2270"/>
                <a:gd name="T71" fmla="*/ 806 h 1116"/>
                <a:gd name="T72" fmla="*/ 1359 w 2270"/>
                <a:gd name="T73" fmla="*/ 735 h 1116"/>
                <a:gd name="T74" fmla="*/ 1636 w 2270"/>
                <a:gd name="T75" fmla="*/ 562 h 1116"/>
                <a:gd name="T76" fmla="*/ 1747 w 2270"/>
                <a:gd name="T77" fmla="*/ 577 h 1116"/>
                <a:gd name="T78" fmla="*/ 1889 w 2270"/>
                <a:gd name="T79" fmla="*/ 609 h 1116"/>
                <a:gd name="T80" fmla="*/ 2079 w 2270"/>
                <a:gd name="T81" fmla="*/ 569 h 1116"/>
                <a:gd name="T82" fmla="*/ 2229 w 2270"/>
                <a:gd name="T83" fmla="*/ 569 h 1116"/>
                <a:gd name="T84" fmla="*/ 2205 w 2270"/>
                <a:gd name="T85" fmla="*/ 514 h 1116"/>
                <a:gd name="T86" fmla="*/ 2079 w 2270"/>
                <a:gd name="T87" fmla="*/ 490 h 1116"/>
                <a:gd name="T88" fmla="*/ 1992 w 2270"/>
                <a:gd name="T89" fmla="*/ 356 h 1116"/>
                <a:gd name="T90" fmla="*/ 1763 w 2270"/>
                <a:gd name="T91" fmla="*/ 348 h 1116"/>
                <a:gd name="T92" fmla="*/ 1644 w 2270"/>
                <a:gd name="T93" fmla="*/ 261 h 1116"/>
                <a:gd name="T94" fmla="*/ 1225 w 2270"/>
                <a:gd name="T95" fmla="*/ 443 h 1116"/>
                <a:gd name="T96" fmla="*/ 1083 w 2270"/>
                <a:gd name="T97" fmla="*/ 419 h 1116"/>
                <a:gd name="T98" fmla="*/ 838 w 2270"/>
                <a:gd name="T99" fmla="*/ 285 h 1116"/>
                <a:gd name="T100" fmla="*/ 632 w 2270"/>
                <a:gd name="T101" fmla="*/ 348 h 1116"/>
                <a:gd name="T102" fmla="*/ 751 w 2270"/>
                <a:gd name="T103" fmla="*/ 79 h 1116"/>
                <a:gd name="T104" fmla="*/ 766 w 2270"/>
                <a:gd name="T105" fmla="*/ 8 h 1116"/>
                <a:gd name="T106" fmla="*/ 545 w 2270"/>
                <a:gd name="T107" fmla="*/ 182 h 1116"/>
                <a:gd name="T108" fmla="*/ 474 w 2270"/>
                <a:gd name="T109" fmla="*/ 214 h 1116"/>
                <a:gd name="T110" fmla="*/ 284 w 2270"/>
                <a:gd name="T111" fmla="*/ 348 h 1116"/>
                <a:gd name="T112" fmla="*/ 31 w 2270"/>
                <a:gd name="T113" fmla="*/ 506 h 1116"/>
                <a:gd name="T114" fmla="*/ 513 w 2270"/>
                <a:gd name="T115" fmla="*/ 696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1116">
                  <a:moveTo>
                    <a:pt x="988" y="1115"/>
                  </a:moveTo>
                  <a:lnTo>
                    <a:pt x="988" y="1115"/>
                  </a:lnTo>
                  <a:cubicBezTo>
                    <a:pt x="980" y="1115"/>
                    <a:pt x="980" y="1115"/>
                    <a:pt x="980" y="1115"/>
                  </a:cubicBezTo>
                  <a:lnTo>
                    <a:pt x="972" y="1107"/>
                  </a:lnTo>
                  <a:cubicBezTo>
                    <a:pt x="940" y="1091"/>
                    <a:pt x="940" y="1059"/>
                    <a:pt x="940" y="1028"/>
                  </a:cubicBezTo>
                  <a:lnTo>
                    <a:pt x="940" y="1020"/>
                  </a:lnTo>
                  <a:cubicBezTo>
                    <a:pt x="940" y="1004"/>
                    <a:pt x="932" y="1004"/>
                    <a:pt x="909" y="996"/>
                  </a:cubicBezTo>
                  <a:cubicBezTo>
                    <a:pt x="901" y="996"/>
                    <a:pt x="893" y="996"/>
                    <a:pt x="885" y="996"/>
                  </a:cubicBezTo>
                  <a:cubicBezTo>
                    <a:pt x="877" y="988"/>
                    <a:pt x="869" y="988"/>
                    <a:pt x="869" y="988"/>
                  </a:cubicBezTo>
                  <a:cubicBezTo>
                    <a:pt x="861" y="980"/>
                    <a:pt x="869" y="973"/>
                    <a:pt x="869" y="965"/>
                  </a:cubicBezTo>
                  <a:cubicBezTo>
                    <a:pt x="877" y="957"/>
                    <a:pt x="885" y="933"/>
                    <a:pt x="885" y="893"/>
                  </a:cubicBezTo>
                  <a:cubicBezTo>
                    <a:pt x="885" y="815"/>
                    <a:pt x="838" y="806"/>
                    <a:pt x="814" y="806"/>
                  </a:cubicBezTo>
                  <a:lnTo>
                    <a:pt x="814" y="806"/>
                  </a:lnTo>
                  <a:cubicBezTo>
                    <a:pt x="790" y="799"/>
                    <a:pt x="790" y="783"/>
                    <a:pt x="782" y="743"/>
                  </a:cubicBezTo>
                  <a:cubicBezTo>
                    <a:pt x="782" y="735"/>
                    <a:pt x="782" y="735"/>
                    <a:pt x="782" y="735"/>
                  </a:cubicBezTo>
                  <a:cubicBezTo>
                    <a:pt x="782" y="719"/>
                    <a:pt x="759" y="712"/>
                    <a:pt x="727" y="712"/>
                  </a:cubicBezTo>
                  <a:cubicBezTo>
                    <a:pt x="711" y="712"/>
                    <a:pt x="687" y="712"/>
                    <a:pt x="679" y="704"/>
                  </a:cubicBezTo>
                  <a:cubicBezTo>
                    <a:pt x="672" y="696"/>
                    <a:pt x="664" y="688"/>
                    <a:pt x="664" y="688"/>
                  </a:cubicBezTo>
                  <a:cubicBezTo>
                    <a:pt x="656" y="688"/>
                    <a:pt x="648" y="696"/>
                    <a:pt x="632" y="696"/>
                  </a:cubicBezTo>
                  <a:cubicBezTo>
                    <a:pt x="624" y="704"/>
                    <a:pt x="608" y="712"/>
                    <a:pt x="585" y="712"/>
                  </a:cubicBezTo>
                  <a:cubicBezTo>
                    <a:pt x="569" y="719"/>
                    <a:pt x="561" y="719"/>
                    <a:pt x="553" y="719"/>
                  </a:cubicBezTo>
                  <a:cubicBezTo>
                    <a:pt x="529" y="719"/>
                    <a:pt x="521" y="712"/>
                    <a:pt x="513" y="696"/>
                  </a:cubicBezTo>
                  <a:cubicBezTo>
                    <a:pt x="506" y="696"/>
                    <a:pt x="506" y="688"/>
                    <a:pt x="498" y="680"/>
                  </a:cubicBezTo>
                  <a:cubicBezTo>
                    <a:pt x="466" y="648"/>
                    <a:pt x="268" y="633"/>
                    <a:pt x="197" y="633"/>
                  </a:cubicBezTo>
                  <a:cubicBezTo>
                    <a:pt x="126" y="633"/>
                    <a:pt x="110" y="609"/>
                    <a:pt x="95" y="593"/>
                  </a:cubicBezTo>
                  <a:lnTo>
                    <a:pt x="95" y="593"/>
                  </a:lnTo>
                  <a:cubicBezTo>
                    <a:pt x="95" y="585"/>
                    <a:pt x="87" y="577"/>
                    <a:pt x="87" y="577"/>
                  </a:cubicBezTo>
                  <a:cubicBezTo>
                    <a:pt x="71" y="553"/>
                    <a:pt x="55" y="530"/>
                    <a:pt x="31" y="514"/>
                  </a:cubicBezTo>
                  <a:cubicBezTo>
                    <a:pt x="23" y="506"/>
                    <a:pt x="15" y="498"/>
                    <a:pt x="7" y="490"/>
                  </a:cubicBezTo>
                  <a:cubicBezTo>
                    <a:pt x="0" y="482"/>
                    <a:pt x="0" y="482"/>
                    <a:pt x="0" y="482"/>
                  </a:cubicBezTo>
                  <a:cubicBezTo>
                    <a:pt x="7" y="482"/>
                    <a:pt x="7" y="482"/>
                    <a:pt x="7" y="482"/>
                  </a:cubicBezTo>
                  <a:cubicBezTo>
                    <a:pt x="39" y="482"/>
                    <a:pt x="55" y="482"/>
                    <a:pt x="79" y="443"/>
                  </a:cubicBezTo>
                  <a:cubicBezTo>
                    <a:pt x="102" y="411"/>
                    <a:pt x="182" y="364"/>
                    <a:pt x="205" y="348"/>
                  </a:cubicBezTo>
                  <a:cubicBezTo>
                    <a:pt x="221" y="340"/>
                    <a:pt x="237" y="340"/>
                    <a:pt x="260" y="340"/>
                  </a:cubicBezTo>
                  <a:cubicBezTo>
                    <a:pt x="268" y="340"/>
                    <a:pt x="268" y="340"/>
                    <a:pt x="276" y="340"/>
                  </a:cubicBezTo>
                  <a:lnTo>
                    <a:pt x="284" y="340"/>
                  </a:lnTo>
                  <a:cubicBezTo>
                    <a:pt x="300" y="340"/>
                    <a:pt x="300" y="340"/>
                    <a:pt x="316" y="324"/>
                  </a:cubicBezTo>
                  <a:cubicBezTo>
                    <a:pt x="316" y="324"/>
                    <a:pt x="324" y="324"/>
                    <a:pt x="324" y="316"/>
                  </a:cubicBezTo>
                  <a:cubicBezTo>
                    <a:pt x="355" y="293"/>
                    <a:pt x="387" y="277"/>
                    <a:pt x="419" y="261"/>
                  </a:cubicBezTo>
                  <a:cubicBezTo>
                    <a:pt x="426" y="261"/>
                    <a:pt x="435" y="253"/>
                    <a:pt x="435" y="253"/>
                  </a:cubicBezTo>
                  <a:cubicBezTo>
                    <a:pt x="458" y="237"/>
                    <a:pt x="458" y="237"/>
                    <a:pt x="458" y="229"/>
                  </a:cubicBezTo>
                  <a:cubicBezTo>
                    <a:pt x="458" y="229"/>
                    <a:pt x="458" y="222"/>
                    <a:pt x="466" y="214"/>
                  </a:cubicBezTo>
                  <a:cubicBezTo>
                    <a:pt x="474" y="198"/>
                    <a:pt x="490" y="182"/>
                    <a:pt x="498" y="174"/>
                  </a:cubicBezTo>
                  <a:cubicBezTo>
                    <a:pt x="506" y="158"/>
                    <a:pt x="513" y="150"/>
                    <a:pt x="521" y="142"/>
                  </a:cubicBezTo>
                  <a:lnTo>
                    <a:pt x="529" y="135"/>
                  </a:lnTo>
                  <a:cubicBezTo>
                    <a:pt x="537" y="135"/>
                    <a:pt x="537" y="142"/>
                    <a:pt x="537" y="150"/>
                  </a:cubicBezTo>
                  <a:cubicBezTo>
                    <a:pt x="537" y="150"/>
                    <a:pt x="537" y="158"/>
                    <a:pt x="545" y="158"/>
                  </a:cubicBezTo>
                  <a:cubicBezTo>
                    <a:pt x="545" y="166"/>
                    <a:pt x="545" y="166"/>
                    <a:pt x="545" y="174"/>
                  </a:cubicBezTo>
                  <a:lnTo>
                    <a:pt x="553" y="166"/>
                  </a:lnTo>
                  <a:cubicBezTo>
                    <a:pt x="553" y="166"/>
                    <a:pt x="553" y="158"/>
                    <a:pt x="553" y="150"/>
                  </a:cubicBezTo>
                  <a:cubicBezTo>
                    <a:pt x="561" y="142"/>
                    <a:pt x="561" y="127"/>
                    <a:pt x="577" y="103"/>
                  </a:cubicBezTo>
                  <a:cubicBezTo>
                    <a:pt x="593" y="79"/>
                    <a:pt x="632" y="48"/>
                    <a:pt x="664" y="24"/>
                  </a:cubicBezTo>
                  <a:cubicBezTo>
                    <a:pt x="679" y="16"/>
                    <a:pt x="679" y="16"/>
                    <a:pt x="679" y="16"/>
                  </a:cubicBezTo>
                  <a:cubicBezTo>
                    <a:pt x="695" y="8"/>
                    <a:pt x="727" y="0"/>
                    <a:pt x="766" y="0"/>
                  </a:cubicBezTo>
                  <a:cubicBezTo>
                    <a:pt x="790" y="0"/>
                    <a:pt x="814" y="0"/>
                    <a:pt x="822" y="8"/>
                  </a:cubicBezTo>
                  <a:cubicBezTo>
                    <a:pt x="830" y="16"/>
                    <a:pt x="838" y="24"/>
                    <a:pt x="838" y="32"/>
                  </a:cubicBezTo>
                  <a:cubicBezTo>
                    <a:pt x="838" y="40"/>
                    <a:pt x="830" y="48"/>
                    <a:pt x="798" y="48"/>
                  </a:cubicBezTo>
                  <a:cubicBezTo>
                    <a:pt x="774" y="56"/>
                    <a:pt x="774" y="56"/>
                    <a:pt x="774" y="56"/>
                  </a:cubicBezTo>
                  <a:cubicBezTo>
                    <a:pt x="766" y="56"/>
                    <a:pt x="766" y="63"/>
                    <a:pt x="766" y="63"/>
                  </a:cubicBezTo>
                  <a:cubicBezTo>
                    <a:pt x="759" y="63"/>
                    <a:pt x="759" y="71"/>
                    <a:pt x="751" y="79"/>
                  </a:cubicBezTo>
                  <a:cubicBezTo>
                    <a:pt x="743" y="95"/>
                    <a:pt x="727" y="119"/>
                    <a:pt x="703" y="142"/>
                  </a:cubicBezTo>
                  <a:cubicBezTo>
                    <a:pt x="687" y="158"/>
                    <a:pt x="672" y="182"/>
                    <a:pt x="664" y="206"/>
                  </a:cubicBezTo>
                  <a:cubicBezTo>
                    <a:pt x="656" y="222"/>
                    <a:pt x="648" y="237"/>
                    <a:pt x="632" y="253"/>
                  </a:cubicBezTo>
                  <a:cubicBezTo>
                    <a:pt x="616" y="269"/>
                    <a:pt x="624" y="285"/>
                    <a:pt x="624" y="309"/>
                  </a:cubicBezTo>
                  <a:cubicBezTo>
                    <a:pt x="632" y="316"/>
                    <a:pt x="632" y="324"/>
                    <a:pt x="632" y="332"/>
                  </a:cubicBezTo>
                  <a:cubicBezTo>
                    <a:pt x="632" y="332"/>
                    <a:pt x="632" y="332"/>
                    <a:pt x="632" y="340"/>
                  </a:cubicBezTo>
                  <a:cubicBezTo>
                    <a:pt x="632" y="332"/>
                    <a:pt x="640" y="332"/>
                    <a:pt x="640" y="324"/>
                  </a:cubicBezTo>
                  <a:cubicBezTo>
                    <a:pt x="640" y="316"/>
                    <a:pt x="648" y="301"/>
                    <a:pt x="648" y="293"/>
                  </a:cubicBezTo>
                  <a:cubicBezTo>
                    <a:pt x="664" y="277"/>
                    <a:pt x="687" y="269"/>
                    <a:pt x="711" y="269"/>
                  </a:cubicBezTo>
                  <a:cubicBezTo>
                    <a:pt x="719" y="261"/>
                    <a:pt x="727" y="261"/>
                    <a:pt x="735" y="261"/>
                  </a:cubicBezTo>
                  <a:cubicBezTo>
                    <a:pt x="743" y="261"/>
                    <a:pt x="751" y="253"/>
                    <a:pt x="759" y="253"/>
                  </a:cubicBezTo>
                  <a:cubicBezTo>
                    <a:pt x="790" y="253"/>
                    <a:pt x="822" y="261"/>
                    <a:pt x="838" y="285"/>
                  </a:cubicBezTo>
                  <a:cubicBezTo>
                    <a:pt x="846" y="285"/>
                    <a:pt x="861" y="293"/>
                    <a:pt x="869" y="301"/>
                  </a:cubicBezTo>
                  <a:cubicBezTo>
                    <a:pt x="901" y="324"/>
                    <a:pt x="932" y="340"/>
                    <a:pt x="948" y="372"/>
                  </a:cubicBezTo>
                  <a:cubicBezTo>
                    <a:pt x="964" y="403"/>
                    <a:pt x="996" y="419"/>
                    <a:pt x="1019" y="427"/>
                  </a:cubicBezTo>
                  <a:cubicBezTo>
                    <a:pt x="1019" y="435"/>
                    <a:pt x="1019" y="435"/>
                    <a:pt x="1027" y="435"/>
                  </a:cubicBezTo>
                  <a:cubicBezTo>
                    <a:pt x="1027" y="435"/>
                    <a:pt x="1027" y="435"/>
                    <a:pt x="1035" y="435"/>
                  </a:cubicBezTo>
                  <a:cubicBezTo>
                    <a:pt x="1043" y="435"/>
                    <a:pt x="1067" y="427"/>
                    <a:pt x="1083" y="419"/>
                  </a:cubicBezTo>
                  <a:cubicBezTo>
                    <a:pt x="1090" y="411"/>
                    <a:pt x="1099" y="403"/>
                    <a:pt x="1106" y="403"/>
                  </a:cubicBezTo>
                  <a:cubicBezTo>
                    <a:pt x="1130" y="395"/>
                    <a:pt x="1138" y="403"/>
                    <a:pt x="1146" y="427"/>
                  </a:cubicBezTo>
                  <a:cubicBezTo>
                    <a:pt x="1146" y="435"/>
                    <a:pt x="1154" y="435"/>
                    <a:pt x="1178" y="435"/>
                  </a:cubicBezTo>
                  <a:cubicBezTo>
                    <a:pt x="1185" y="435"/>
                    <a:pt x="1193" y="435"/>
                    <a:pt x="1201" y="435"/>
                  </a:cubicBezTo>
                  <a:cubicBezTo>
                    <a:pt x="1209" y="435"/>
                    <a:pt x="1217" y="435"/>
                    <a:pt x="1225" y="435"/>
                  </a:cubicBezTo>
                  <a:cubicBezTo>
                    <a:pt x="1257" y="435"/>
                    <a:pt x="1265" y="419"/>
                    <a:pt x="1296" y="372"/>
                  </a:cubicBezTo>
                  <a:cubicBezTo>
                    <a:pt x="1320" y="340"/>
                    <a:pt x="1423" y="293"/>
                    <a:pt x="1494" y="293"/>
                  </a:cubicBezTo>
                  <a:cubicBezTo>
                    <a:pt x="1502" y="293"/>
                    <a:pt x="1510" y="293"/>
                    <a:pt x="1510" y="293"/>
                  </a:cubicBezTo>
                  <a:cubicBezTo>
                    <a:pt x="1518" y="293"/>
                    <a:pt x="1525" y="293"/>
                    <a:pt x="1541" y="293"/>
                  </a:cubicBezTo>
                  <a:cubicBezTo>
                    <a:pt x="1581" y="293"/>
                    <a:pt x="1612" y="277"/>
                    <a:pt x="1628" y="261"/>
                  </a:cubicBezTo>
                  <a:cubicBezTo>
                    <a:pt x="1636" y="261"/>
                    <a:pt x="1636" y="261"/>
                    <a:pt x="1644" y="261"/>
                  </a:cubicBezTo>
                  <a:cubicBezTo>
                    <a:pt x="1644" y="253"/>
                    <a:pt x="1644" y="253"/>
                    <a:pt x="1644" y="253"/>
                  </a:cubicBezTo>
                  <a:cubicBezTo>
                    <a:pt x="1676" y="237"/>
                    <a:pt x="1707" y="222"/>
                    <a:pt x="1731" y="222"/>
                  </a:cubicBezTo>
                  <a:cubicBezTo>
                    <a:pt x="1739" y="222"/>
                    <a:pt x="1739" y="222"/>
                    <a:pt x="1739" y="222"/>
                  </a:cubicBezTo>
                  <a:cubicBezTo>
                    <a:pt x="1747" y="222"/>
                    <a:pt x="1747" y="222"/>
                    <a:pt x="1755" y="222"/>
                  </a:cubicBezTo>
                  <a:cubicBezTo>
                    <a:pt x="1755" y="229"/>
                    <a:pt x="1755" y="237"/>
                    <a:pt x="1755" y="253"/>
                  </a:cubicBezTo>
                  <a:cubicBezTo>
                    <a:pt x="1755" y="261"/>
                    <a:pt x="1755" y="269"/>
                    <a:pt x="1755" y="285"/>
                  </a:cubicBezTo>
                  <a:cubicBezTo>
                    <a:pt x="1755" y="316"/>
                    <a:pt x="1755" y="340"/>
                    <a:pt x="1763" y="348"/>
                  </a:cubicBezTo>
                  <a:cubicBezTo>
                    <a:pt x="1770" y="356"/>
                    <a:pt x="1786" y="356"/>
                    <a:pt x="1802" y="356"/>
                  </a:cubicBezTo>
                  <a:cubicBezTo>
                    <a:pt x="1810" y="356"/>
                    <a:pt x="1826" y="356"/>
                    <a:pt x="1834" y="356"/>
                  </a:cubicBezTo>
                  <a:cubicBezTo>
                    <a:pt x="1834" y="356"/>
                    <a:pt x="1842" y="356"/>
                    <a:pt x="1849" y="356"/>
                  </a:cubicBezTo>
                  <a:cubicBezTo>
                    <a:pt x="1849" y="356"/>
                    <a:pt x="1858" y="356"/>
                    <a:pt x="1865" y="356"/>
                  </a:cubicBezTo>
                  <a:cubicBezTo>
                    <a:pt x="1865" y="364"/>
                    <a:pt x="1889" y="364"/>
                    <a:pt x="1913" y="364"/>
                  </a:cubicBezTo>
                  <a:cubicBezTo>
                    <a:pt x="1921" y="364"/>
                    <a:pt x="1929" y="364"/>
                    <a:pt x="1936" y="364"/>
                  </a:cubicBezTo>
                  <a:cubicBezTo>
                    <a:pt x="1944" y="356"/>
                    <a:pt x="1968" y="348"/>
                    <a:pt x="1992" y="348"/>
                  </a:cubicBezTo>
                  <a:cubicBezTo>
                    <a:pt x="2000" y="348"/>
                    <a:pt x="2000" y="348"/>
                    <a:pt x="2008" y="348"/>
                  </a:cubicBezTo>
                  <a:cubicBezTo>
                    <a:pt x="2031" y="356"/>
                    <a:pt x="2031" y="380"/>
                    <a:pt x="2031" y="403"/>
                  </a:cubicBezTo>
                  <a:cubicBezTo>
                    <a:pt x="2031" y="411"/>
                    <a:pt x="2039" y="419"/>
                    <a:pt x="2039" y="427"/>
                  </a:cubicBezTo>
                  <a:cubicBezTo>
                    <a:pt x="2039" y="451"/>
                    <a:pt x="2047" y="451"/>
                    <a:pt x="2063" y="467"/>
                  </a:cubicBezTo>
                  <a:cubicBezTo>
                    <a:pt x="2063" y="467"/>
                    <a:pt x="2063" y="467"/>
                    <a:pt x="2071" y="467"/>
                  </a:cubicBezTo>
                  <a:cubicBezTo>
                    <a:pt x="2071" y="475"/>
                    <a:pt x="2079" y="475"/>
                    <a:pt x="2087" y="482"/>
                  </a:cubicBezTo>
                  <a:cubicBezTo>
                    <a:pt x="2102" y="498"/>
                    <a:pt x="2126" y="514"/>
                    <a:pt x="2134" y="514"/>
                  </a:cubicBezTo>
                  <a:cubicBezTo>
                    <a:pt x="2142" y="514"/>
                    <a:pt x="2142" y="514"/>
                    <a:pt x="2150" y="522"/>
                  </a:cubicBezTo>
                  <a:cubicBezTo>
                    <a:pt x="2158" y="530"/>
                    <a:pt x="2158" y="530"/>
                    <a:pt x="2166" y="538"/>
                  </a:cubicBezTo>
                  <a:cubicBezTo>
                    <a:pt x="2166" y="538"/>
                    <a:pt x="2166" y="538"/>
                    <a:pt x="2174" y="538"/>
                  </a:cubicBezTo>
                  <a:cubicBezTo>
                    <a:pt x="2174" y="538"/>
                    <a:pt x="2182" y="530"/>
                    <a:pt x="2189" y="522"/>
                  </a:cubicBezTo>
                  <a:cubicBezTo>
                    <a:pt x="2197" y="522"/>
                    <a:pt x="2197" y="514"/>
                    <a:pt x="2205" y="514"/>
                  </a:cubicBezTo>
                  <a:cubicBezTo>
                    <a:pt x="2221" y="498"/>
                    <a:pt x="2229" y="490"/>
                    <a:pt x="2237" y="490"/>
                  </a:cubicBezTo>
                  <a:cubicBezTo>
                    <a:pt x="2245" y="490"/>
                    <a:pt x="2245" y="490"/>
                    <a:pt x="2245" y="490"/>
                  </a:cubicBezTo>
                  <a:cubicBezTo>
                    <a:pt x="2253" y="490"/>
                    <a:pt x="2253" y="498"/>
                    <a:pt x="2261" y="498"/>
                  </a:cubicBezTo>
                  <a:cubicBezTo>
                    <a:pt x="2269" y="514"/>
                    <a:pt x="2269" y="538"/>
                    <a:pt x="2269" y="546"/>
                  </a:cubicBezTo>
                  <a:cubicBezTo>
                    <a:pt x="2269" y="553"/>
                    <a:pt x="2269" y="553"/>
                    <a:pt x="2261" y="553"/>
                  </a:cubicBezTo>
                  <a:cubicBezTo>
                    <a:pt x="2261" y="569"/>
                    <a:pt x="2261" y="577"/>
                    <a:pt x="2237" y="577"/>
                  </a:cubicBezTo>
                  <a:cubicBezTo>
                    <a:pt x="2237" y="577"/>
                    <a:pt x="2229" y="577"/>
                    <a:pt x="2221" y="577"/>
                  </a:cubicBezTo>
                  <a:cubicBezTo>
                    <a:pt x="2213" y="577"/>
                    <a:pt x="2205" y="577"/>
                    <a:pt x="2205" y="577"/>
                  </a:cubicBezTo>
                  <a:cubicBezTo>
                    <a:pt x="2189" y="569"/>
                    <a:pt x="2182" y="569"/>
                    <a:pt x="2166" y="569"/>
                  </a:cubicBezTo>
                  <a:cubicBezTo>
                    <a:pt x="2150" y="569"/>
                    <a:pt x="2150" y="569"/>
                    <a:pt x="2150" y="569"/>
                  </a:cubicBezTo>
                  <a:cubicBezTo>
                    <a:pt x="2150" y="577"/>
                    <a:pt x="2150" y="577"/>
                    <a:pt x="2142" y="577"/>
                  </a:cubicBezTo>
                  <a:cubicBezTo>
                    <a:pt x="2142" y="577"/>
                    <a:pt x="2142" y="577"/>
                    <a:pt x="2134" y="577"/>
                  </a:cubicBezTo>
                  <a:cubicBezTo>
                    <a:pt x="2126" y="577"/>
                    <a:pt x="2110" y="577"/>
                    <a:pt x="2095" y="577"/>
                  </a:cubicBezTo>
                  <a:cubicBezTo>
                    <a:pt x="2087" y="577"/>
                    <a:pt x="2079" y="577"/>
                    <a:pt x="2079" y="577"/>
                  </a:cubicBezTo>
                  <a:cubicBezTo>
                    <a:pt x="2071" y="577"/>
                    <a:pt x="2071" y="577"/>
                    <a:pt x="2063" y="577"/>
                  </a:cubicBezTo>
                  <a:cubicBezTo>
                    <a:pt x="2055" y="577"/>
                    <a:pt x="2039" y="577"/>
                    <a:pt x="2031" y="577"/>
                  </a:cubicBezTo>
                  <a:cubicBezTo>
                    <a:pt x="2016" y="577"/>
                    <a:pt x="2000" y="577"/>
                    <a:pt x="1992" y="577"/>
                  </a:cubicBezTo>
                  <a:cubicBezTo>
                    <a:pt x="1960" y="577"/>
                    <a:pt x="1944" y="577"/>
                    <a:pt x="1936" y="569"/>
                  </a:cubicBezTo>
                  <a:cubicBezTo>
                    <a:pt x="1921" y="562"/>
                    <a:pt x="1913" y="569"/>
                    <a:pt x="1897" y="593"/>
                  </a:cubicBezTo>
                  <a:cubicBezTo>
                    <a:pt x="1897" y="601"/>
                    <a:pt x="1889" y="609"/>
                    <a:pt x="1889" y="609"/>
                  </a:cubicBezTo>
                  <a:cubicBezTo>
                    <a:pt x="1889" y="625"/>
                    <a:pt x="1889" y="633"/>
                    <a:pt x="1873" y="640"/>
                  </a:cubicBezTo>
                  <a:cubicBezTo>
                    <a:pt x="1849" y="656"/>
                    <a:pt x="1849" y="648"/>
                    <a:pt x="1834" y="633"/>
                  </a:cubicBezTo>
                  <a:cubicBezTo>
                    <a:pt x="1826" y="625"/>
                    <a:pt x="1826" y="617"/>
                    <a:pt x="1810" y="609"/>
                  </a:cubicBezTo>
                  <a:cubicBezTo>
                    <a:pt x="1786" y="593"/>
                    <a:pt x="1778" y="585"/>
                    <a:pt x="1763" y="585"/>
                  </a:cubicBezTo>
                  <a:cubicBezTo>
                    <a:pt x="1763" y="585"/>
                    <a:pt x="1755" y="585"/>
                    <a:pt x="1747" y="585"/>
                  </a:cubicBezTo>
                  <a:cubicBezTo>
                    <a:pt x="1739" y="585"/>
                    <a:pt x="1731" y="577"/>
                    <a:pt x="1731" y="577"/>
                  </a:cubicBezTo>
                  <a:cubicBezTo>
                    <a:pt x="1715" y="577"/>
                    <a:pt x="1707" y="569"/>
                    <a:pt x="1691" y="569"/>
                  </a:cubicBezTo>
                  <a:cubicBezTo>
                    <a:pt x="1683" y="569"/>
                    <a:pt x="1676" y="569"/>
                    <a:pt x="1676" y="569"/>
                  </a:cubicBezTo>
                  <a:cubicBezTo>
                    <a:pt x="1668" y="569"/>
                    <a:pt x="1668" y="569"/>
                    <a:pt x="1660" y="569"/>
                  </a:cubicBezTo>
                  <a:cubicBezTo>
                    <a:pt x="1652" y="569"/>
                    <a:pt x="1652" y="569"/>
                    <a:pt x="1652" y="569"/>
                  </a:cubicBezTo>
                  <a:cubicBezTo>
                    <a:pt x="1644" y="569"/>
                    <a:pt x="1644" y="569"/>
                    <a:pt x="1636" y="569"/>
                  </a:cubicBezTo>
                  <a:cubicBezTo>
                    <a:pt x="1612" y="569"/>
                    <a:pt x="1605" y="577"/>
                    <a:pt x="1596" y="609"/>
                  </a:cubicBezTo>
                  <a:cubicBezTo>
                    <a:pt x="1596" y="633"/>
                    <a:pt x="1573" y="640"/>
                    <a:pt x="1541" y="640"/>
                  </a:cubicBezTo>
                  <a:cubicBezTo>
                    <a:pt x="1533" y="640"/>
                    <a:pt x="1533" y="640"/>
                    <a:pt x="1533" y="640"/>
                  </a:cubicBezTo>
                  <a:cubicBezTo>
                    <a:pt x="1518" y="640"/>
                    <a:pt x="1502" y="640"/>
                    <a:pt x="1486" y="648"/>
                  </a:cubicBezTo>
                  <a:cubicBezTo>
                    <a:pt x="1470" y="648"/>
                    <a:pt x="1454" y="656"/>
                    <a:pt x="1423" y="656"/>
                  </a:cubicBezTo>
                  <a:cubicBezTo>
                    <a:pt x="1375" y="656"/>
                    <a:pt x="1359" y="712"/>
                    <a:pt x="1359" y="735"/>
                  </a:cubicBezTo>
                  <a:cubicBezTo>
                    <a:pt x="1359" y="751"/>
                    <a:pt x="1343" y="759"/>
                    <a:pt x="1320" y="767"/>
                  </a:cubicBezTo>
                  <a:cubicBezTo>
                    <a:pt x="1320" y="775"/>
                    <a:pt x="1312" y="775"/>
                    <a:pt x="1312" y="775"/>
                  </a:cubicBezTo>
                  <a:cubicBezTo>
                    <a:pt x="1288" y="783"/>
                    <a:pt x="1288" y="799"/>
                    <a:pt x="1280" y="815"/>
                  </a:cubicBezTo>
                  <a:cubicBezTo>
                    <a:pt x="1272" y="815"/>
                    <a:pt x="1272" y="822"/>
                    <a:pt x="1272" y="822"/>
                  </a:cubicBezTo>
                  <a:cubicBezTo>
                    <a:pt x="1272" y="830"/>
                    <a:pt x="1265" y="838"/>
                    <a:pt x="1257" y="838"/>
                  </a:cubicBezTo>
                  <a:cubicBezTo>
                    <a:pt x="1249" y="838"/>
                    <a:pt x="1249" y="830"/>
                    <a:pt x="1241" y="806"/>
                  </a:cubicBezTo>
                  <a:cubicBezTo>
                    <a:pt x="1241" y="791"/>
                    <a:pt x="1249" y="783"/>
                    <a:pt x="1265" y="767"/>
                  </a:cubicBezTo>
                  <a:cubicBezTo>
                    <a:pt x="1272" y="767"/>
                    <a:pt x="1280" y="759"/>
                    <a:pt x="1288" y="759"/>
                  </a:cubicBezTo>
                  <a:cubicBezTo>
                    <a:pt x="1288" y="751"/>
                    <a:pt x="1296" y="743"/>
                    <a:pt x="1296" y="743"/>
                  </a:cubicBezTo>
                  <a:cubicBezTo>
                    <a:pt x="1296" y="735"/>
                    <a:pt x="1280" y="728"/>
                    <a:pt x="1272" y="719"/>
                  </a:cubicBezTo>
                  <a:lnTo>
                    <a:pt x="1272" y="719"/>
                  </a:lnTo>
                  <a:cubicBezTo>
                    <a:pt x="1265" y="712"/>
                    <a:pt x="1265" y="712"/>
                    <a:pt x="1265" y="712"/>
                  </a:cubicBezTo>
                  <a:cubicBezTo>
                    <a:pt x="1257" y="712"/>
                    <a:pt x="1249" y="719"/>
                    <a:pt x="1241" y="728"/>
                  </a:cubicBezTo>
                  <a:cubicBezTo>
                    <a:pt x="1241" y="735"/>
                    <a:pt x="1233" y="735"/>
                    <a:pt x="1225" y="743"/>
                  </a:cubicBezTo>
                  <a:cubicBezTo>
                    <a:pt x="1217" y="751"/>
                    <a:pt x="1217" y="759"/>
                    <a:pt x="1209" y="767"/>
                  </a:cubicBezTo>
                  <a:cubicBezTo>
                    <a:pt x="1201" y="775"/>
                    <a:pt x="1185" y="791"/>
                    <a:pt x="1170" y="799"/>
                  </a:cubicBezTo>
                  <a:lnTo>
                    <a:pt x="1162" y="806"/>
                  </a:lnTo>
                  <a:cubicBezTo>
                    <a:pt x="1146" y="806"/>
                    <a:pt x="1146" y="791"/>
                    <a:pt x="1146" y="783"/>
                  </a:cubicBezTo>
                  <a:cubicBezTo>
                    <a:pt x="1146" y="775"/>
                    <a:pt x="1146" y="767"/>
                    <a:pt x="1138" y="767"/>
                  </a:cubicBezTo>
                  <a:cubicBezTo>
                    <a:pt x="1138" y="759"/>
                    <a:pt x="1138" y="759"/>
                    <a:pt x="1138" y="759"/>
                  </a:cubicBezTo>
                  <a:cubicBezTo>
                    <a:pt x="1138" y="759"/>
                    <a:pt x="1130" y="775"/>
                    <a:pt x="1130" y="791"/>
                  </a:cubicBezTo>
                  <a:cubicBezTo>
                    <a:pt x="1130" y="806"/>
                    <a:pt x="1106" y="854"/>
                    <a:pt x="1090" y="901"/>
                  </a:cubicBezTo>
                  <a:cubicBezTo>
                    <a:pt x="1075" y="933"/>
                    <a:pt x="1059" y="973"/>
                    <a:pt x="1059" y="980"/>
                  </a:cubicBezTo>
                  <a:cubicBezTo>
                    <a:pt x="1059" y="988"/>
                    <a:pt x="1043" y="1012"/>
                    <a:pt x="1027" y="1028"/>
                  </a:cubicBezTo>
                  <a:cubicBezTo>
                    <a:pt x="1019" y="1036"/>
                    <a:pt x="1012" y="1052"/>
                    <a:pt x="1004" y="1059"/>
                  </a:cubicBezTo>
                  <a:cubicBezTo>
                    <a:pt x="996" y="1075"/>
                    <a:pt x="988" y="1091"/>
                    <a:pt x="988" y="1107"/>
                  </a:cubicBezTo>
                  <a:cubicBezTo>
                    <a:pt x="988" y="1115"/>
                    <a:pt x="988" y="1115"/>
                    <a:pt x="988" y="1115"/>
                  </a:cubicBezTo>
                  <a:lnTo>
                    <a:pt x="664" y="680"/>
                  </a:lnTo>
                  <a:lnTo>
                    <a:pt x="664" y="680"/>
                  </a:lnTo>
                  <a:cubicBezTo>
                    <a:pt x="672" y="680"/>
                    <a:pt x="679" y="688"/>
                    <a:pt x="679" y="696"/>
                  </a:cubicBezTo>
                  <a:cubicBezTo>
                    <a:pt x="687" y="704"/>
                    <a:pt x="711" y="704"/>
                    <a:pt x="727" y="704"/>
                  </a:cubicBezTo>
                  <a:cubicBezTo>
                    <a:pt x="759" y="712"/>
                    <a:pt x="790" y="712"/>
                    <a:pt x="790" y="735"/>
                  </a:cubicBezTo>
                  <a:cubicBezTo>
                    <a:pt x="790" y="743"/>
                    <a:pt x="790" y="743"/>
                    <a:pt x="790" y="743"/>
                  </a:cubicBezTo>
                  <a:cubicBezTo>
                    <a:pt x="798" y="783"/>
                    <a:pt x="798" y="791"/>
                    <a:pt x="814" y="799"/>
                  </a:cubicBezTo>
                  <a:lnTo>
                    <a:pt x="814" y="799"/>
                  </a:lnTo>
                  <a:cubicBezTo>
                    <a:pt x="838" y="799"/>
                    <a:pt x="893" y="815"/>
                    <a:pt x="893" y="893"/>
                  </a:cubicBezTo>
                  <a:cubicBezTo>
                    <a:pt x="893" y="933"/>
                    <a:pt x="885" y="957"/>
                    <a:pt x="877" y="973"/>
                  </a:cubicBezTo>
                  <a:cubicBezTo>
                    <a:pt x="877" y="973"/>
                    <a:pt x="869" y="980"/>
                    <a:pt x="877" y="980"/>
                  </a:cubicBezTo>
                  <a:cubicBezTo>
                    <a:pt x="877" y="988"/>
                    <a:pt x="885" y="988"/>
                    <a:pt x="885" y="988"/>
                  </a:cubicBezTo>
                  <a:cubicBezTo>
                    <a:pt x="893" y="988"/>
                    <a:pt x="901" y="988"/>
                    <a:pt x="909" y="988"/>
                  </a:cubicBezTo>
                  <a:cubicBezTo>
                    <a:pt x="932" y="996"/>
                    <a:pt x="948" y="996"/>
                    <a:pt x="948" y="1020"/>
                  </a:cubicBezTo>
                  <a:lnTo>
                    <a:pt x="948" y="1028"/>
                  </a:lnTo>
                  <a:cubicBezTo>
                    <a:pt x="948" y="1059"/>
                    <a:pt x="948" y="1091"/>
                    <a:pt x="972" y="1099"/>
                  </a:cubicBezTo>
                  <a:cubicBezTo>
                    <a:pt x="980" y="1099"/>
                    <a:pt x="980" y="1107"/>
                    <a:pt x="980" y="1107"/>
                  </a:cubicBezTo>
                  <a:cubicBezTo>
                    <a:pt x="980" y="1091"/>
                    <a:pt x="988" y="1075"/>
                    <a:pt x="996" y="1059"/>
                  </a:cubicBezTo>
                  <a:cubicBezTo>
                    <a:pt x="1004" y="1044"/>
                    <a:pt x="1012" y="1036"/>
                    <a:pt x="1019" y="1028"/>
                  </a:cubicBezTo>
                  <a:cubicBezTo>
                    <a:pt x="1035" y="1004"/>
                    <a:pt x="1051" y="988"/>
                    <a:pt x="1051" y="980"/>
                  </a:cubicBezTo>
                  <a:cubicBezTo>
                    <a:pt x="1051" y="973"/>
                    <a:pt x="1059" y="941"/>
                    <a:pt x="1083" y="893"/>
                  </a:cubicBezTo>
                  <a:cubicBezTo>
                    <a:pt x="1099" y="854"/>
                    <a:pt x="1122" y="806"/>
                    <a:pt x="1122" y="791"/>
                  </a:cubicBezTo>
                  <a:cubicBezTo>
                    <a:pt x="1122" y="775"/>
                    <a:pt x="1122" y="751"/>
                    <a:pt x="1138" y="751"/>
                  </a:cubicBezTo>
                  <a:lnTo>
                    <a:pt x="1146" y="759"/>
                  </a:lnTo>
                  <a:cubicBezTo>
                    <a:pt x="1146" y="767"/>
                    <a:pt x="1154" y="775"/>
                    <a:pt x="1154" y="783"/>
                  </a:cubicBezTo>
                  <a:cubicBezTo>
                    <a:pt x="1154" y="791"/>
                    <a:pt x="1154" y="799"/>
                    <a:pt x="1162" y="799"/>
                  </a:cubicBezTo>
                  <a:cubicBezTo>
                    <a:pt x="1162" y="799"/>
                    <a:pt x="1162" y="799"/>
                    <a:pt x="1170" y="791"/>
                  </a:cubicBezTo>
                  <a:cubicBezTo>
                    <a:pt x="1185" y="783"/>
                    <a:pt x="1193" y="775"/>
                    <a:pt x="1201" y="759"/>
                  </a:cubicBezTo>
                  <a:cubicBezTo>
                    <a:pt x="1209" y="751"/>
                    <a:pt x="1217" y="743"/>
                    <a:pt x="1225" y="735"/>
                  </a:cubicBezTo>
                  <a:cubicBezTo>
                    <a:pt x="1233" y="735"/>
                    <a:pt x="1233" y="728"/>
                    <a:pt x="1241" y="719"/>
                  </a:cubicBezTo>
                  <a:cubicBezTo>
                    <a:pt x="1249" y="712"/>
                    <a:pt x="1257" y="704"/>
                    <a:pt x="1265" y="704"/>
                  </a:cubicBezTo>
                  <a:cubicBezTo>
                    <a:pt x="1265" y="704"/>
                    <a:pt x="1272" y="704"/>
                    <a:pt x="1272" y="712"/>
                  </a:cubicBezTo>
                  <a:lnTo>
                    <a:pt x="1280" y="712"/>
                  </a:lnTo>
                  <a:cubicBezTo>
                    <a:pt x="1288" y="728"/>
                    <a:pt x="1296" y="735"/>
                    <a:pt x="1296" y="743"/>
                  </a:cubicBezTo>
                  <a:cubicBezTo>
                    <a:pt x="1296" y="751"/>
                    <a:pt x="1296" y="751"/>
                    <a:pt x="1288" y="759"/>
                  </a:cubicBezTo>
                  <a:cubicBezTo>
                    <a:pt x="1280" y="767"/>
                    <a:pt x="1280" y="775"/>
                    <a:pt x="1272" y="775"/>
                  </a:cubicBezTo>
                  <a:cubicBezTo>
                    <a:pt x="1257" y="791"/>
                    <a:pt x="1249" y="799"/>
                    <a:pt x="1249" y="806"/>
                  </a:cubicBezTo>
                  <a:cubicBezTo>
                    <a:pt x="1257" y="822"/>
                    <a:pt x="1257" y="830"/>
                    <a:pt x="1257" y="830"/>
                  </a:cubicBezTo>
                  <a:cubicBezTo>
                    <a:pt x="1265" y="830"/>
                    <a:pt x="1265" y="822"/>
                    <a:pt x="1265" y="822"/>
                  </a:cubicBezTo>
                  <a:cubicBezTo>
                    <a:pt x="1265" y="815"/>
                    <a:pt x="1272" y="815"/>
                    <a:pt x="1272" y="806"/>
                  </a:cubicBezTo>
                  <a:cubicBezTo>
                    <a:pt x="1280" y="791"/>
                    <a:pt x="1288" y="783"/>
                    <a:pt x="1304" y="767"/>
                  </a:cubicBezTo>
                  <a:cubicBezTo>
                    <a:pt x="1312" y="767"/>
                    <a:pt x="1312" y="767"/>
                    <a:pt x="1320" y="759"/>
                  </a:cubicBezTo>
                  <a:cubicBezTo>
                    <a:pt x="1336" y="751"/>
                    <a:pt x="1359" y="743"/>
                    <a:pt x="1359" y="735"/>
                  </a:cubicBezTo>
                  <a:cubicBezTo>
                    <a:pt x="1359" y="712"/>
                    <a:pt x="1367" y="656"/>
                    <a:pt x="1423" y="648"/>
                  </a:cubicBezTo>
                  <a:cubicBezTo>
                    <a:pt x="1454" y="648"/>
                    <a:pt x="1470" y="640"/>
                    <a:pt x="1486" y="640"/>
                  </a:cubicBezTo>
                  <a:cubicBezTo>
                    <a:pt x="1502" y="640"/>
                    <a:pt x="1510" y="633"/>
                    <a:pt x="1533" y="633"/>
                  </a:cubicBezTo>
                  <a:cubicBezTo>
                    <a:pt x="1541" y="633"/>
                    <a:pt x="1541" y="633"/>
                    <a:pt x="1541" y="633"/>
                  </a:cubicBezTo>
                  <a:cubicBezTo>
                    <a:pt x="1573" y="633"/>
                    <a:pt x="1589" y="633"/>
                    <a:pt x="1589" y="601"/>
                  </a:cubicBezTo>
                  <a:cubicBezTo>
                    <a:pt x="1596" y="577"/>
                    <a:pt x="1605" y="562"/>
                    <a:pt x="1636" y="562"/>
                  </a:cubicBezTo>
                  <a:cubicBezTo>
                    <a:pt x="1644" y="562"/>
                    <a:pt x="1652" y="562"/>
                    <a:pt x="1652" y="562"/>
                  </a:cubicBezTo>
                  <a:cubicBezTo>
                    <a:pt x="1652" y="562"/>
                    <a:pt x="1652" y="562"/>
                    <a:pt x="1660" y="562"/>
                  </a:cubicBezTo>
                  <a:cubicBezTo>
                    <a:pt x="1668" y="562"/>
                    <a:pt x="1668" y="562"/>
                    <a:pt x="1676" y="562"/>
                  </a:cubicBezTo>
                  <a:cubicBezTo>
                    <a:pt x="1676" y="562"/>
                    <a:pt x="1683" y="562"/>
                    <a:pt x="1691" y="562"/>
                  </a:cubicBezTo>
                  <a:cubicBezTo>
                    <a:pt x="1707" y="562"/>
                    <a:pt x="1715" y="569"/>
                    <a:pt x="1731" y="569"/>
                  </a:cubicBezTo>
                  <a:cubicBezTo>
                    <a:pt x="1739" y="569"/>
                    <a:pt x="1739" y="577"/>
                    <a:pt x="1747" y="577"/>
                  </a:cubicBezTo>
                  <a:cubicBezTo>
                    <a:pt x="1755" y="577"/>
                    <a:pt x="1763" y="577"/>
                    <a:pt x="1763" y="577"/>
                  </a:cubicBezTo>
                  <a:cubicBezTo>
                    <a:pt x="1778" y="585"/>
                    <a:pt x="1786" y="585"/>
                    <a:pt x="1818" y="601"/>
                  </a:cubicBezTo>
                  <a:cubicBezTo>
                    <a:pt x="1826" y="617"/>
                    <a:pt x="1834" y="625"/>
                    <a:pt x="1842" y="625"/>
                  </a:cubicBezTo>
                  <a:cubicBezTo>
                    <a:pt x="1849" y="640"/>
                    <a:pt x="1849" y="640"/>
                    <a:pt x="1858" y="640"/>
                  </a:cubicBezTo>
                  <a:cubicBezTo>
                    <a:pt x="1858" y="640"/>
                    <a:pt x="1865" y="640"/>
                    <a:pt x="1873" y="640"/>
                  </a:cubicBezTo>
                  <a:cubicBezTo>
                    <a:pt x="1881" y="633"/>
                    <a:pt x="1881" y="625"/>
                    <a:pt x="1889" y="609"/>
                  </a:cubicBezTo>
                  <a:cubicBezTo>
                    <a:pt x="1889" y="601"/>
                    <a:pt x="1889" y="593"/>
                    <a:pt x="1889" y="585"/>
                  </a:cubicBezTo>
                  <a:cubicBezTo>
                    <a:pt x="1905" y="562"/>
                    <a:pt x="1921" y="553"/>
                    <a:pt x="1944" y="569"/>
                  </a:cubicBezTo>
                  <a:cubicBezTo>
                    <a:pt x="1952" y="569"/>
                    <a:pt x="1984" y="569"/>
                    <a:pt x="1992" y="569"/>
                  </a:cubicBezTo>
                  <a:cubicBezTo>
                    <a:pt x="2000" y="569"/>
                    <a:pt x="2016" y="569"/>
                    <a:pt x="2031" y="569"/>
                  </a:cubicBezTo>
                  <a:cubicBezTo>
                    <a:pt x="2039" y="569"/>
                    <a:pt x="2055" y="569"/>
                    <a:pt x="2063" y="569"/>
                  </a:cubicBezTo>
                  <a:cubicBezTo>
                    <a:pt x="2071" y="569"/>
                    <a:pt x="2071" y="569"/>
                    <a:pt x="2079" y="569"/>
                  </a:cubicBezTo>
                  <a:cubicBezTo>
                    <a:pt x="2079" y="569"/>
                    <a:pt x="2087" y="569"/>
                    <a:pt x="2095" y="569"/>
                  </a:cubicBezTo>
                  <a:cubicBezTo>
                    <a:pt x="2110" y="569"/>
                    <a:pt x="2126" y="569"/>
                    <a:pt x="2134" y="569"/>
                  </a:cubicBezTo>
                  <a:cubicBezTo>
                    <a:pt x="2142" y="569"/>
                    <a:pt x="2142" y="569"/>
                    <a:pt x="2142" y="569"/>
                  </a:cubicBezTo>
                  <a:cubicBezTo>
                    <a:pt x="2142" y="562"/>
                    <a:pt x="2150" y="562"/>
                    <a:pt x="2166" y="562"/>
                  </a:cubicBezTo>
                  <a:cubicBezTo>
                    <a:pt x="2182" y="562"/>
                    <a:pt x="2189" y="562"/>
                    <a:pt x="2205" y="569"/>
                  </a:cubicBezTo>
                  <a:cubicBezTo>
                    <a:pt x="2205" y="569"/>
                    <a:pt x="2213" y="569"/>
                    <a:pt x="2229" y="569"/>
                  </a:cubicBezTo>
                  <a:lnTo>
                    <a:pt x="2237" y="569"/>
                  </a:lnTo>
                  <a:cubicBezTo>
                    <a:pt x="2253" y="569"/>
                    <a:pt x="2253" y="562"/>
                    <a:pt x="2261" y="553"/>
                  </a:cubicBezTo>
                  <a:lnTo>
                    <a:pt x="2261" y="546"/>
                  </a:lnTo>
                  <a:cubicBezTo>
                    <a:pt x="2261" y="538"/>
                    <a:pt x="2261" y="514"/>
                    <a:pt x="2253" y="506"/>
                  </a:cubicBezTo>
                  <a:cubicBezTo>
                    <a:pt x="2253" y="498"/>
                    <a:pt x="2245" y="498"/>
                    <a:pt x="2245" y="498"/>
                  </a:cubicBezTo>
                  <a:cubicBezTo>
                    <a:pt x="2229" y="498"/>
                    <a:pt x="2229" y="498"/>
                    <a:pt x="2205" y="514"/>
                  </a:cubicBezTo>
                  <a:cubicBezTo>
                    <a:pt x="2205" y="522"/>
                    <a:pt x="2197" y="530"/>
                    <a:pt x="2197" y="530"/>
                  </a:cubicBezTo>
                  <a:cubicBezTo>
                    <a:pt x="2189" y="538"/>
                    <a:pt x="2182" y="546"/>
                    <a:pt x="2174" y="546"/>
                  </a:cubicBezTo>
                  <a:cubicBezTo>
                    <a:pt x="2166" y="546"/>
                    <a:pt x="2166" y="546"/>
                    <a:pt x="2158" y="538"/>
                  </a:cubicBezTo>
                  <a:cubicBezTo>
                    <a:pt x="2150" y="538"/>
                    <a:pt x="2150" y="530"/>
                    <a:pt x="2142" y="530"/>
                  </a:cubicBezTo>
                  <a:cubicBezTo>
                    <a:pt x="2142" y="522"/>
                    <a:pt x="2134" y="522"/>
                    <a:pt x="2134" y="522"/>
                  </a:cubicBezTo>
                  <a:cubicBezTo>
                    <a:pt x="2126" y="522"/>
                    <a:pt x="2102" y="506"/>
                    <a:pt x="2079" y="490"/>
                  </a:cubicBezTo>
                  <a:cubicBezTo>
                    <a:pt x="2079" y="482"/>
                    <a:pt x="2071" y="482"/>
                    <a:pt x="2063" y="475"/>
                  </a:cubicBezTo>
                  <a:cubicBezTo>
                    <a:pt x="2063" y="475"/>
                    <a:pt x="2063" y="475"/>
                    <a:pt x="2055" y="467"/>
                  </a:cubicBezTo>
                  <a:cubicBezTo>
                    <a:pt x="2039" y="459"/>
                    <a:pt x="2031" y="451"/>
                    <a:pt x="2031" y="427"/>
                  </a:cubicBezTo>
                  <a:cubicBezTo>
                    <a:pt x="2031" y="419"/>
                    <a:pt x="2031" y="411"/>
                    <a:pt x="2023" y="403"/>
                  </a:cubicBezTo>
                  <a:cubicBezTo>
                    <a:pt x="2023" y="380"/>
                    <a:pt x="2023" y="356"/>
                    <a:pt x="2008" y="356"/>
                  </a:cubicBezTo>
                  <a:cubicBezTo>
                    <a:pt x="2000" y="356"/>
                    <a:pt x="2000" y="356"/>
                    <a:pt x="1992" y="356"/>
                  </a:cubicBezTo>
                  <a:cubicBezTo>
                    <a:pt x="1968" y="356"/>
                    <a:pt x="1952" y="364"/>
                    <a:pt x="1936" y="372"/>
                  </a:cubicBezTo>
                  <a:cubicBezTo>
                    <a:pt x="1929" y="372"/>
                    <a:pt x="1921" y="372"/>
                    <a:pt x="1913" y="372"/>
                  </a:cubicBezTo>
                  <a:cubicBezTo>
                    <a:pt x="1889" y="372"/>
                    <a:pt x="1865" y="372"/>
                    <a:pt x="1858" y="364"/>
                  </a:cubicBezTo>
                  <a:cubicBezTo>
                    <a:pt x="1858" y="364"/>
                    <a:pt x="1849" y="364"/>
                    <a:pt x="1834" y="364"/>
                  </a:cubicBezTo>
                  <a:cubicBezTo>
                    <a:pt x="1826" y="364"/>
                    <a:pt x="1810" y="364"/>
                    <a:pt x="1802" y="364"/>
                  </a:cubicBezTo>
                  <a:cubicBezTo>
                    <a:pt x="1778" y="364"/>
                    <a:pt x="1770" y="356"/>
                    <a:pt x="1763" y="348"/>
                  </a:cubicBezTo>
                  <a:cubicBezTo>
                    <a:pt x="1747" y="340"/>
                    <a:pt x="1747" y="324"/>
                    <a:pt x="1747" y="285"/>
                  </a:cubicBezTo>
                  <a:cubicBezTo>
                    <a:pt x="1747" y="269"/>
                    <a:pt x="1747" y="261"/>
                    <a:pt x="1747" y="245"/>
                  </a:cubicBezTo>
                  <a:cubicBezTo>
                    <a:pt x="1747" y="237"/>
                    <a:pt x="1747" y="229"/>
                    <a:pt x="1747" y="229"/>
                  </a:cubicBezTo>
                  <a:cubicBezTo>
                    <a:pt x="1747" y="229"/>
                    <a:pt x="1739" y="229"/>
                    <a:pt x="1731" y="229"/>
                  </a:cubicBezTo>
                  <a:cubicBezTo>
                    <a:pt x="1707" y="229"/>
                    <a:pt x="1676" y="245"/>
                    <a:pt x="1652" y="261"/>
                  </a:cubicBezTo>
                  <a:cubicBezTo>
                    <a:pt x="1644" y="261"/>
                    <a:pt x="1644" y="261"/>
                    <a:pt x="1644" y="261"/>
                  </a:cubicBezTo>
                  <a:cubicBezTo>
                    <a:pt x="1644" y="269"/>
                    <a:pt x="1636" y="269"/>
                    <a:pt x="1636" y="269"/>
                  </a:cubicBezTo>
                  <a:cubicBezTo>
                    <a:pt x="1612" y="285"/>
                    <a:pt x="1581" y="301"/>
                    <a:pt x="1541" y="301"/>
                  </a:cubicBezTo>
                  <a:cubicBezTo>
                    <a:pt x="1525" y="301"/>
                    <a:pt x="1518" y="301"/>
                    <a:pt x="1510" y="301"/>
                  </a:cubicBezTo>
                  <a:cubicBezTo>
                    <a:pt x="1510" y="301"/>
                    <a:pt x="1502" y="293"/>
                    <a:pt x="1494" y="293"/>
                  </a:cubicBezTo>
                  <a:cubicBezTo>
                    <a:pt x="1423" y="293"/>
                    <a:pt x="1328" y="340"/>
                    <a:pt x="1304" y="380"/>
                  </a:cubicBezTo>
                  <a:cubicBezTo>
                    <a:pt x="1272" y="419"/>
                    <a:pt x="1257" y="443"/>
                    <a:pt x="1225" y="443"/>
                  </a:cubicBezTo>
                  <a:cubicBezTo>
                    <a:pt x="1217" y="443"/>
                    <a:pt x="1209" y="443"/>
                    <a:pt x="1201" y="443"/>
                  </a:cubicBezTo>
                  <a:cubicBezTo>
                    <a:pt x="1193" y="443"/>
                    <a:pt x="1185" y="443"/>
                    <a:pt x="1178" y="443"/>
                  </a:cubicBezTo>
                  <a:cubicBezTo>
                    <a:pt x="1154" y="443"/>
                    <a:pt x="1138" y="443"/>
                    <a:pt x="1138" y="427"/>
                  </a:cubicBezTo>
                  <a:cubicBezTo>
                    <a:pt x="1138" y="411"/>
                    <a:pt x="1130" y="403"/>
                    <a:pt x="1122" y="403"/>
                  </a:cubicBezTo>
                  <a:cubicBezTo>
                    <a:pt x="1114" y="403"/>
                    <a:pt x="1114" y="403"/>
                    <a:pt x="1106" y="411"/>
                  </a:cubicBezTo>
                  <a:cubicBezTo>
                    <a:pt x="1099" y="411"/>
                    <a:pt x="1090" y="419"/>
                    <a:pt x="1083" y="419"/>
                  </a:cubicBezTo>
                  <a:cubicBezTo>
                    <a:pt x="1067" y="435"/>
                    <a:pt x="1051" y="443"/>
                    <a:pt x="1035" y="443"/>
                  </a:cubicBezTo>
                  <a:cubicBezTo>
                    <a:pt x="1027" y="443"/>
                    <a:pt x="1027" y="443"/>
                    <a:pt x="1019" y="443"/>
                  </a:cubicBezTo>
                  <a:cubicBezTo>
                    <a:pt x="1019" y="443"/>
                    <a:pt x="1019" y="435"/>
                    <a:pt x="1012" y="435"/>
                  </a:cubicBezTo>
                  <a:cubicBezTo>
                    <a:pt x="988" y="427"/>
                    <a:pt x="956" y="411"/>
                    <a:pt x="940" y="372"/>
                  </a:cubicBezTo>
                  <a:cubicBezTo>
                    <a:pt x="925" y="348"/>
                    <a:pt x="893" y="324"/>
                    <a:pt x="869" y="309"/>
                  </a:cubicBezTo>
                  <a:cubicBezTo>
                    <a:pt x="853" y="301"/>
                    <a:pt x="846" y="293"/>
                    <a:pt x="838" y="285"/>
                  </a:cubicBezTo>
                  <a:cubicBezTo>
                    <a:pt x="822" y="269"/>
                    <a:pt x="782" y="261"/>
                    <a:pt x="759" y="261"/>
                  </a:cubicBezTo>
                  <a:cubicBezTo>
                    <a:pt x="751" y="261"/>
                    <a:pt x="743" y="261"/>
                    <a:pt x="735" y="269"/>
                  </a:cubicBezTo>
                  <a:cubicBezTo>
                    <a:pt x="727" y="269"/>
                    <a:pt x="719" y="269"/>
                    <a:pt x="711" y="277"/>
                  </a:cubicBezTo>
                  <a:cubicBezTo>
                    <a:pt x="687" y="277"/>
                    <a:pt x="664" y="285"/>
                    <a:pt x="656" y="301"/>
                  </a:cubicBezTo>
                  <a:cubicBezTo>
                    <a:pt x="656" y="309"/>
                    <a:pt x="648" y="316"/>
                    <a:pt x="648" y="324"/>
                  </a:cubicBezTo>
                  <a:cubicBezTo>
                    <a:pt x="640" y="340"/>
                    <a:pt x="640" y="348"/>
                    <a:pt x="632" y="348"/>
                  </a:cubicBezTo>
                  <a:cubicBezTo>
                    <a:pt x="632" y="348"/>
                    <a:pt x="624" y="340"/>
                    <a:pt x="624" y="332"/>
                  </a:cubicBezTo>
                  <a:cubicBezTo>
                    <a:pt x="624" y="324"/>
                    <a:pt x="624" y="316"/>
                    <a:pt x="616" y="309"/>
                  </a:cubicBezTo>
                  <a:cubicBezTo>
                    <a:pt x="616" y="293"/>
                    <a:pt x="608" y="269"/>
                    <a:pt x="624" y="245"/>
                  </a:cubicBezTo>
                  <a:cubicBezTo>
                    <a:pt x="640" y="229"/>
                    <a:pt x="648" y="214"/>
                    <a:pt x="656" y="198"/>
                  </a:cubicBezTo>
                  <a:cubicBezTo>
                    <a:pt x="672" y="174"/>
                    <a:pt x="679" y="150"/>
                    <a:pt x="703" y="135"/>
                  </a:cubicBezTo>
                  <a:cubicBezTo>
                    <a:pt x="727" y="111"/>
                    <a:pt x="735" y="87"/>
                    <a:pt x="751" y="79"/>
                  </a:cubicBezTo>
                  <a:cubicBezTo>
                    <a:pt x="751" y="71"/>
                    <a:pt x="759" y="63"/>
                    <a:pt x="759" y="56"/>
                  </a:cubicBezTo>
                  <a:lnTo>
                    <a:pt x="766" y="56"/>
                  </a:lnTo>
                  <a:cubicBezTo>
                    <a:pt x="766" y="48"/>
                    <a:pt x="774" y="48"/>
                    <a:pt x="798" y="40"/>
                  </a:cubicBezTo>
                  <a:cubicBezTo>
                    <a:pt x="814" y="40"/>
                    <a:pt x="830" y="40"/>
                    <a:pt x="830" y="32"/>
                  </a:cubicBezTo>
                  <a:cubicBezTo>
                    <a:pt x="830" y="24"/>
                    <a:pt x="830" y="24"/>
                    <a:pt x="822" y="16"/>
                  </a:cubicBezTo>
                  <a:cubicBezTo>
                    <a:pt x="814" y="8"/>
                    <a:pt x="790" y="8"/>
                    <a:pt x="766" y="8"/>
                  </a:cubicBezTo>
                  <a:cubicBezTo>
                    <a:pt x="727" y="8"/>
                    <a:pt x="695" y="16"/>
                    <a:pt x="679" y="24"/>
                  </a:cubicBezTo>
                  <a:cubicBezTo>
                    <a:pt x="672" y="32"/>
                    <a:pt x="672" y="32"/>
                    <a:pt x="672" y="32"/>
                  </a:cubicBezTo>
                  <a:cubicBezTo>
                    <a:pt x="640" y="56"/>
                    <a:pt x="593" y="79"/>
                    <a:pt x="577" y="111"/>
                  </a:cubicBezTo>
                  <a:cubicBezTo>
                    <a:pt x="569" y="127"/>
                    <a:pt x="569" y="142"/>
                    <a:pt x="561" y="150"/>
                  </a:cubicBezTo>
                  <a:cubicBezTo>
                    <a:pt x="561" y="158"/>
                    <a:pt x="561" y="166"/>
                    <a:pt x="561" y="174"/>
                  </a:cubicBezTo>
                  <a:cubicBezTo>
                    <a:pt x="553" y="174"/>
                    <a:pt x="553" y="182"/>
                    <a:pt x="545" y="182"/>
                  </a:cubicBezTo>
                  <a:cubicBezTo>
                    <a:pt x="545" y="182"/>
                    <a:pt x="537" y="174"/>
                    <a:pt x="537" y="158"/>
                  </a:cubicBezTo>
                  <a:cubicBezTo>
                    <a:pt x="529" y="158"/>
                    <a:pt x="529" y="150"/>
                    <a:pt x="529" y="150"/>
                  </a:cubicBezTo>
                  <a:lnTo>
                    <a:pt x="529" y="142"/>
                  </a:lnTo>
                  <a:cubicBezTo>
                    <a:pt x="529" y="142"/>
                    <a:pt x="529" y="150"/>
                    <a:pt x="521" y="150"/>
                  </a:cubicBezTo>
                  <a:cubicBezTo>
                    <a:pt x="521" y="158"/>
                    <a:pt x="513" y="166"/>
                    <a:pt x="506" y="174"/>
                  </a:cubicBezTo>
                  <a:cubicBezTo>
                    <a:pt x="490" y="190"/>
                    <a:pt x="482" y="206"/>
                    <a:pt x="474" y="214"/>
                  </a:cubicBezTo>
                  <a:cubicBezTo>
                    <a:pt x="466" y="222"/>
                    <a:pt x="466" y="229"/>
                    <a:pt x="466" y="229"/>
                  </a:cubicBezTo>
                  <a:cubicBezTo>
                    <a:pt x="466" y="237"/>
                    <a:pt x="466" y="245"/>
                    <a:pt x="442" y="261"/>
                  </a:cubicBezTo>
                  <a:cubicBezTo>
                    <a:pt x="435" y="261"/>
                    <a:pt x="426" y="261"/>
                    <a:pt x="426" y="269"/>
                  </a:cubicBezTo>
                  <a:cubicBezTo>
                    <a:pt x="387" y="285"/>
                    <a:pt x="355" y="301"/>
                    <a:pt x="332" y="324"/>
                  </a:cubicBezTo>
                  <a:cubicBezTo>
                    <a:pt x="324" y="324"/>
                    <a:pt x="324" y="332"/>
                    <a:pt x="316" y="332"/>
                  </a:cubicBezTo>
                  <a:cubicBezTo>
                    <a:pt x="300" y="348"/>
                    <a:pt x="300" y="348"/>
                    <a:pt x="284" y="348"/>
                  </a:cubicBezTo>
                  <a:lnTo>
                    <a:pt x="276" y="348"/>
                  </a:lnTo>
                  <a:cubicBezTo>
                    <a:pt x="268" y="348"/>
                    <a:pt x="268" y="348"/>
                    <a:pt x="260" y="348"/>
                  </a:cubicBezTo>
                  <a:cubicBezTo>
                    <a:pt x="237" y="348"/>
                    <a:pt x="221" y="348"/>
                    <a:pt x="205" y="356"/>
                  </a:cubicBezTo>
                  <a:cubicBezTo>
                    <a:pt x="182" y="372"/>
                    <a:pt x="110" y="411"/>
                    <a:pt x="87" y="451"/>
                  </a:cubicBezTo>
                  <a:cubicBezTo>
                    <a:pt x="63" y="482"/>
                    <a:pt x="47" y="490"/>
                    <a:pt x="15" y="490"/>
                  </a:cubicBezTo>
                  <a:cubicBezTo>
                    <a:pt x="23" y="498"/>
                    <a:pt x="31" y="506"/>
                    <a:pt x="31" y="506"/>
                  </a:cubicBezTo>
                  <a:cubicBezTo>
                    <a:pt x="55" y="522"/>
                    <a:pt x="79" y="553"/>
                    <a:pt x="87" y="569"/>
                  </a:cubicBezTo>
                  <a:cubicBezTo>
                    <a:pt x="95" y="577"/>
                    <a:pt x="95" y="585"/>
                    <a:pt x="102" y="585"/>
                  </a:cubicBezTo>
                  <a:lnTo>
                    <a:pt x="102" y="585"/>
                  </a:lnTo>
                  <a:cubicBezTo>
                    <a:pt x="110" y="601"/>
                    <a:pt x="126" y="625"/>
                    <a:pt x="197" y="625"/>
                  </a:cubicBezTo>
                  <a:cubicBezTo>
                    <a:pt x="268" y="625"/>
                    <a:pt x="466" y="640"/>
                    <a:pt x="506" y="680"/>
                  </a:cubicBezTo>
                  <a:cubicBezTo>
                    <a:pt x="506" y="680"/>
                    <a:pt x="513" y="688"/>
                    <a:pt x="513" y="696"/>
                  </a:cubicBezTo>
                  <a:cubicBezTo>
                    <a:pt x="529" y="704"/>
                    <a:pt x="537" y="712"/>
                    <a:pt x="553" y="712"/>
                  </a:cubicBezTo>
                  <a:cubicBezTo>
                    <a:pt x="561" y="712"/>
                    <a:pt x="569" y="712"/>
                    <a:pt x="585" y="704"/>
                  </a:cubicBezTo>
                  <a:cubicBezTo>
                    <a:pt x="600" y="704"/>
                    <a:pt x="616" y="696"/>
                    <a:pt x="632" y="696"/>
                  </a:cubicBezTo>
                  <a:cubicBezTo>
                    <a:pt x="640" y="688"/>
                    <a:pt x="648" y="680"/>
                    <a:pt x="664" y="680"/>
                  </a:cubicBezTo>
                  <a:lnTo>
                    <a:pt x="988" y="1115"/>
                  </a:lnTo>
                </a:path>
              </a:pathLst>
            </a:custGeom>
            <a:solidFill>
              <a:schemeClr val="accent6"/>
            </a:solidFill>
            <a:ln>
              <a:solidFill>
                <a:schemeClr val="bg2"/>
              </a:solidFill>
            </a:ln>
            <a:effectLst/>
          </p:spPr>
          <p:txBody>
            <a:bodyPr wrap="none" anchor="ctr"/>
            <a:lstStyle/>
            <a:p>
              <a:endParaRPr lang="en-US"/>
            </a:p>
          </p:txBody>
        </p:sp>
        <p:sp>
          <p:nvSpPr>
            <p:cNvPr id="104" name="Freeform 668"/>
            <p:cNvSpPr>
              <a:spLocks noChangeArrowheads="1"/>
            </p:cNvSpPr>
            <p:nvPr/>
          </p:nvSpPr>
          <p:spPr bwMode="auto">
            <a:xfrm>
              <a:off x="12900220" y="4159834"/>
              <a:ext cx="1036730" cy="1097032"/>
            </a:xfrm>
            <a:custGeom>
              <a:avLst/>
              <a:gdLst>
                <a:gd name="T0" fmla="*/ 538 w 1970"/>
                <a:gd name="T1" fmla="*/ 48 h 2088"/>
                <a:gd name="T2" fmla="*/ 332 w 1970"/>
                <a:gd name="T3" fmla="*/ 143 h 2088"/>
                <a:gd name="T4" fmla="*/ 245 w 1970"/>
                <a:gd name="T5" fmla="*/ 111 h 2088"/>
                <a:gd name="T6" fmla="*/ 174 w 1970"/>
                <a:gd name="T7" fmla="*/ 182 h 2088"/>
                <a:gd name="T8" fmla="*/ 206 w 1970"/>
                <a:gd name="T9" fmla="*/ 395 h 2088"/>
                <a:gd name="T10" fmla="*/ 32 w 1970"/>
                <a:gd name="T11" fmla="*/ 585 h 2088"/>
                <a:gd name="T12" fmla="*/ 32 w 1970"/>
                <a:gd name="T13" fmla="*/ 688 h 2088"/>
                <a:gd name="T14" fmla="*/ 71 w 1970"/>
                <a:gd name="T15" fmla="*/ 815 h 2088"/>
                <a:gd name="T16" fmla="*/ 64 w 1970"/>
                <a:gd name="T17" fmla="*/ 917 h 2088"/>
                <a:gd name="T18" fmla="*/ 55 w 1970"/>
                <a:gd name="T19" fmla="*/ 965 h 2088"/>
                <a:gd name="T20" fmla="*/ 87 w 1970"/>
                <a:gd name="T21" fmla="*/ 1091 h 2088"/>
                <a:gd name="T22" fmla="*/ 237 w 1970"/>
                <a:gd name="T23" fmla="*/ 1194 h 2088"/>
                <a:gd name="T24" fmla="*/ 348 w 1970"/>
                <a:gd name="T25" fmla="*/ 1233 h 2088"/>
                <a:gd name="T26" fmla="*/ 601 w 1970"/>
                <a:gd name="T27" fmla="*/ 1518 h 2088"/>
                <a:gd name="T28" fmla="*/ 625 w 1970"/>
                <a:gd name="T29" fmla="*/ 1629 h 2088"/>
                <a:gd name="T30" fmla="*/ 664 w 1970"/>
                <a:gd name="T31" fmla="*/ 1708 h 2088"/>
                <a:gd name="T32" fmla="*/ 664 w 1970"/>
                <a:gd name="T33" fmla="*/ 1874 h 2088"/>
                <a:gd name="T34" fmla="*/ 704 w 1970"/>
                <a:gd name="T35" fmla="*/ 1945 h 2088"/>
                <a:gd name="T36" fmla="*/ 735 w 1970"/>
                <a:gd name="T37" fmla="*/ 2008 h 2088"/>
                <a:gd name="T38" fmla="*/ 838 w 1970"/>
                <a:gd name="T39" fmla="*/ 2048 h 2088"/>
                <a:gd name="T40" fmla="*/ 1803 w 1970"/>
                <a:gd name="T41" fmla="*/ 1803 h 2088"/>
                <a:gd name="T42" fmla="*/ 1795 w 1970"/>
                <a:gd name="T43" fmla="*/ 1486 h 2088"/>
                <a:gd name="T44" fmla="*/ 1850 w 1970"/>
                <a:gd name="T45" fmla="*/ 1170 h 2088"/>
                <a:gd name="T46" fmla="*/ 1889 w 1970"/>
                <a:gd name="T47" fmla="*/ 917 h 2088"/>
                <a:gd name="T48" fmla="*/ 1929 w 1970"/>
                <a:gd name="T49" fmla="*/ 806 h 2088"/>
                <a:gd name="T50" fmla="*/ 1961 w 1970"/>
                <a:gd name="T51" fmla="*/ 712 h 2088"/>
                <a:gd name="T52" fmla="*/ 1961 w 1970"/>
                <a:gd name="T53" fmla="*/ 672 h 2088"/>
                <a:gd name="T54" fmla="*/ 1882 w 1970"/>
                <a:gd name="T55" fmla="*/ 783 h 2088"/>
                <a:gd name="T56" fmla="*/ 1850 w 1970"/>
                <a:gd name="T57" fmla="*/ 886 h 2088"/>
                <a:gd name="T58" fmla="*/ 1818 w 1970"/>
                <a:gd name="T59" fmla="*/ 886 h 2088"/>
                <a:gd name="T60" fmla="*/ 1771 w 1970"/>
                <a:gd name="T61" fmla="*/ 965 h 2088"/>
                <a:gd name="T62" fmla="*/ 1692 w 1970"/>
                <a:gd name="T63" fmla="*/ 1052 h 2088"/>
                <a:gd name="T64" fmla="*/ 1668 w 1970"/>
                <a:gd name="T65" fmla="*/ 1052 h 2088"/>
                <a:gd name="T66" fmla="*/ 1716 w 1970"/>
                <a:gd name="T67" fmla="*/ 894 h 2088"/>
                <a:gd name="T68" fmla="*/ 1779 w 1970"/>
                <a:gd name="T69" fmla="*/ 806 h 2088"/>
                <a:gd name="T70" fmla="*/ 1739 w 1970"/>
                <a:gd name="T71" fmla="*/ 712 h 2088"/>
                <a:gd name="T72" fmla="*/ 1684 w 1970"/>
                <a:gd name="T73" fmla="*/ 672 h 2088"/>
                <a:gd name="T74" fmla="*/ 1684 w 1970"/>
                <a:gd name="T75" fmla="*/ 569 h 2088"/>
                <a:gd name="T76" fmla="*/ 1581 w 1970"/>
                <a:gd name="T77" fmla="*/ 411 h 2088"/>
                <a:gd name="T78" fmla="*/ 1431 w 1970"/>
                <a:gd name="T79" fmla="*/ 372 h 2088"/>
                <a:gd name="T80" fmla="*/ 1352 w 1970"/>
                <a:gd name="T81" fmla="*/ 395 h 2088"/>
                <a:gd name="T82" fmla="*/ 1297 w 1970"/>
                <a:gd name="T83" fmla="*/ 356 h 2088"/>
                <a:gd name="T84" fmla="*/ 886 w 1970"/>
                <a:gd name="T85" fmla="*/ 253 h 2088"/>
                <a:gd name="T86" fmla="*/ 814 w 1970"/>
                <a:gd name="T87" fmla="*/ 174 h 2088"/>
                <a:gd name="T88" fmla="*/ 799 w 1970"/>
                <a:gd name="T89" fmla="*/ 166 h 2088"/>
                <a:gd name="T90" fmla="*/ 719 w 1970"/>
                <a:gd name="T91" fmla="*/ 127 h 2088"/>
                <a:gd name="T92" fmla="*/ 641 w 1970"/>
                <a:gd name="T93" fmla="*/ 166 h 2088"/>
                <a:gd name="T94" fmla="*/ 648 w 1970"/>
                <a:gd name="T95" fmla="*/ 64 h 2088"/>
                <a:gd name="T96" fmla="*/ 664 w 1970"/>
                <a:gd name="T97" fmla="*/ 0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0" h="2088">
                  <a:moveTo>
                    <a:pt x="656" y="0"/>
                  </a:moveTo>
                  <a:lnTo>
                    <a:pt x="656" y="0"/>
                  </a:lnTo>
                  <a:cubicBezTo>
                    <a:pt x="625" y="0"/>
                    <a:pt x="585" y="16"/>
                    <a:pt x="585" y="24"/>
                  </a:cubicBezTo>
                  <a:cubicBezTo>
                    <a:pt x="577" y="32"/>
                    <a:pt x="561" y="40"/>
                    <a:pt x="538" y="48"/>
                  </a:cubicBezTo>
                  <a:cubicBezTo>
                    <a:pt x="522" y="56"/>
                    <a:pt x="498" y="64"/>
                    <a:pt x="490" y="71"/>
                  </a:cubicBezTo>
                  <a:cubicBezTo>
                    <a:pt x="482" y="71"/>
                    <a:pt x="475" y="79"/>
                    <a:pt x="466" y="87"/>
                  </a:cubicBezTo>
                  <a:cubicBezTo>
                    <a:pt x="451" y="95"/>
                    <a:pt x="419" y="119"/>
                    <a:pt x="388" y="119"/>
                  </a:cubicBezTo>
                  <a:cubicBezTo>
                    <a:pt x="364" y="127"/>
                    <a:pt x="340" y="135"/>
                    <a:pt x="332" y="143"/>
                  </a:cubicBezTo>
                  <a:cubicBezTo>
                    <a:pt x="316" y="151"/>
                    <a:pt x="308" y="151"/>
                    <a:pt x="293" y="151"/>
                  </a:cubicBezTo>
                  <a:lnTo>
                    <a:pt x="285" y="151"/>
                  </a:lnTo>
                  <a:cubicBezTo>
                    <a:pt x="277" y="143"/>
                    <a:pt x="269" y="143"/>
                    <a:pt x="269" y="135"/>
                  </a:cubicBezTo>
                  <a:cubicBezTo>
                    <a:pt x="253" y="135"/>
                    <a:pt x="253" y="127"/>
                    <a:pt x="245" y="111"/>
                  </a:cubicBezTo>
                  <a:lnTo>
                    <a:pt x="245" y="111"/>
                  </a:lnTo>
                  <a:cubicBezTo>
                    <a:pt x="229" y="119"/>
                    <a:pt x="190" y="166"/>
                    <a:pt x="174" y="174"/>
                  </a:cubicBezTo>
                  <a:lnTo>
                    <a:pt x="174" y="174"/>
                  </a:lnTo>
                  <a:cubicBezTo>
                    <a:pt x="174" y="174"/>
                    <a:pt x="174" y="174"/>
                    <a:pt x="174" y="182"/>
                  </a:cubicBezTo>
                  <a:cubicBezTo>
                    <a:pt x="174" y="198"/>
                    <a:pt x="174" y="222"/>
                    <a:pt x="182" y="238"/>
                  </a:cubicBezTo>
                  <a:cubicBezTo>
                    <a:pt x="182" y="253"/>
                    <a:pt x="182" y="261"/>
                    <a:pt x="190" y="277"/>
                  </a:cubicBezTo>
                  <a:cubicBezTo>
                    <a:pt x="190" y="285"/>
                    <a:pt x="190" y="293"/>
                    <a:pt x="190" y="309"/>
                  </a:cubicBezTo>
                  <a:cubicBezTo>
                    <a:pt x="198" y="332"/>
                    <a:pt x="206" y="364"/>
                    <a:pt x="206" y="395"/>
                  </a:cubicBezTo>
                  <a:cubicBezTo>
                    <a:pt x="206" y="419"/>
                    <a:pt x="198" y="443"/>
                    <a:pt x="182" y="459"/>
                  </a:cubicBezTo>
                  <a:cubicBezTo>
                    <a:pt x="166" y="491"/>
                    <a:pt x="142" y="498"/>
                    <a:pt x="119" y="506"/>
                  </a:cubicBezTo>
                  <a:cubicBezTo>
                    <a:pt x="95" y="514"/>
                    <a:pt x="79" y="522"/>
                    <a:pt x="64" y="538"/>
                  </a:cubicBezTo>
                  <a:cubicBezTo>
                    <a:pt x="40" y="554"/>
                    <a:pt x="32" y="569"/>
                    <a:pt x="32" y="585"/>
                  </a:cubicBezTo>
                  <a:cubicBezTo>
                    <a:pt x="32" y="601"/>
                    <a:pt x="24" y="617"/>
                    <a:pt x="8" y="641"/>
                  </a:cubicBezTo>
                  <a:cubicBezTo>
                    <a:pt x="8" y="649"/>
                    <a:pt x="0" y="656"/>
                    <a:pt x="0" y="664"/>
                  </a:cubicBezTo>
                  <a:cubicBezTo>
                    <a:pt x="0" y="672"/>
                    <a:pt x="0" y="672"/>
                    <a:pt x="0" y="672"/>
                  </a:cubicBezTo>
                  <a:cubicBezTo>
                    <a:pt x="8" y="680"/>
                    <a:pt x="16" y="688"/>
                    <a:pt x="32" y="688"/>
                  </a:cubicBezTo>
                  <a:cubicBezTo>
                    <a:pt x="40" y="696"/>
                    <a:pt x="48" y="696"/>
                    <a:pt x="55" y="704"/>
                  </a:cubicBezTo>
                  <a:cubicBezTo>
                    <a:pt x="79" y="712"/>
                    <a:pt x="87" y="735"/>
                    <a:pt x="87" y="759"/>
                  </a:cubicBezTo>
                  <a:cubicBezTo>
                    <a:pt x="87" y="759"/>
                    <a:pt x="87" y="759"/>
                    <a:pt x="87" y="767"/>
                  </a:cubicBezTo>
                  <a:cubicBezTo>
                    <a:pt x="87" y="783"/>
                    <a:pt x="79" y="799"/>
                    <a:pt x="71" y="815"/>
                  </a:cubicBezTo>
                  <a:cubicBezTo>
                    <a:pt x="55" y="822"/>
                    <a:pt x="55" y="830"/>
                    <a:pt x="55" y="838"/>
                  </a:cubicBezTo>
                  <a:cubicBezTo>
                    <a:pt x="55" y="838"/>
                    <a:pt x="55" y="846"/>
                    <a:pt x="55" y="854"/>
                  </a:cubicBezTo>
                  <a:cubicBezTo>
                    <a:pt x="64" y="862"/>
                    <a:pt x="64" y="878"/>
                    <a:pt x="64" y="886"/>
                  </a:cubicBezTo>
                  <a:cubicBezTo>
                    <a:pt x="64" y="902"/>
                    <a:pt x="64" y="909"/>
                    <a:pt x="64" y="917"/>
                  </a:cubicBezTo>
                  <a:cubicBezTo>
                    <a:pt x="64" y="925"/>
                    <a:pt x="64" y="933"/>
                    <a:pt x="64" y="941"/>
                  </a:cubicBezTo>
                  <a:lnTo>
                    <a:pt x="64" y="941"/>
                  </a:lnTo>
                  <a:lnTo>
                    <a:pt x="64" y="941"/>
                  </a:lnTo>
                  <a:cubicBezTo>
                    <a:pt x="64" y="949"/>
                    <a:pt x="55" y="957"/>
                    <a:pt x="55" y="965"/>
                  </a:cubicBezTo>
                  <a:cubicBezTo>
                    <a:pt x="55" y="973"/>
                    <a:pt x="48" y="981"/>
                    <a:pt x="48" y="988"/>
                  </a:cubicBezTo>
                  <a:cubicBezTo>
                    <a:pt x="40" y="1004"/>
                    <a:pt x="40" y="1012"/>
                    <a:pt x="40" y="1020"/>
                  </a:cubicBezTo>
                  <a:cubicBezTo>
                    <a:pt x="40" y="1044"/>
                    <a:pt x="48" y="1052"/>
                    <a:pt x="64" y="1060"/>
                  </a:cubicBezTo>
                  <a:cubicBezTo>
                    <a:pt x="71" y="1068"/>
                    <a:pt x="79" y="1083"/>
                    <a:pt x="87" y="1091"/>
                  </a:cubicBezTo>
                  <a:cubicBezTo>
                    <a:pt x="95" y="1115"/>
                    <a:pt x="119" y="1123"/>
                    <a:pt x="142" y="1131"/>
                  </a:cubicBezTo>
                  <a:cubicBezTo>
                    <a:pt x="150" y="1139"/>
                    <a:pt x="158" y="1139"/>
                    <a:pt x="166" y="1146"/>
                  </a:cubicBezTo>
                  <a:cubicBezTo>
                    <a:pt x="182" y="1155"/>
                    <a:pt x="190" y="1155"/>
                    <a:pt x="198" y="1155"/>
                  </a:cubicBezTo>
                  <a:cubicBezTo>
                    <a:pt x="214" y="1162"/>
                    <a:pt x="229" y="1162"/>
                    <a:pt x="237" y="1194"/>
                  </a:cubicBezTo>
                  <a:cubicBezTo>
                    <a:pt x="237" y="1202"/>
                    <a:pt x="245" y="1202"/>
                    <a:pt x="253" y="1202"/>
                  </a:cubicBezTo>
                  <a:lnTo>
                    <a:pt x="261" y="1202"/>
                  </a:lnTo>
                  <a:cubicBezTo>
                    <a:pt x="269" y="1202"/>
                    <a:pt x="277" y="1202"/>
                    <a:pt x="277" y="1202"/>
                  </a:cubicBezTo>
                  <a:cubicBezTo>
                    <a:pt x="293" y="1202"/>
                    <a:pt x="324" y="1210"/>
                    <a:pt x="348" y="1233"/>
                  </a:cubicBezTo>
                  <a:cubicBezTo>
                    <a:pt x="372" y="1257"/>
                    <a:pt x="395" y="1281"/>
                    <a:pt x="419" y="1305"/>
                  </a:cubicBezTo>
                  <a:cubicBezTo>
                    <a:pt x="459" y="1344"/>
                    <a:pt x="490" y="1384"/>
                    <a:pt x="506" y="1384"/>
                  </a:cubicBezTo>
                  <a:cubicBezTo>
                    <a:pt x="538" y="1392"/>
                    <a:pt x="601" y="1447"/>
                    <a:pt x="601" y="1510"/>
                  </a:cubicBezTo>
                  <a:cubicBezTo>
                    <a:pt x="601" y="1518"/>
                    <a:pt x="601" y="1518"/>
                    <a:pt x="601" y="1518"/>
                  </a:cubicBezTo>
                  <a:cubicBezTo>
                    <a:pt x="593" y="1526"/>
                    <a:pt x="593" y="1526"/>
                    <a:pt x="593" y="1534"/>
                  </a:cubicBezTo>
                  <a:cubicBezTo>
                    <a:pt x="593" y="1542"/>
                    <a:pt x="601" y="1558"/>
                    <a:pt x="601" y="1573"/>
                  </a:cubicBezTo>
                  <a:cubicBezTo>
                    <a:pt x="609" y="1589"/>
                    <a:pt x="617" y="1613"/>
                    <a:pt x="625" y="1629"/>
                  </a:cubicBezTo>
                  <a:lnTo>
                    <a:pt x="625" y="1629"/>
                  </a:lnTo>
                  <a:cubicBezTo>
                    <a:pt x="625" y="1637"/>
                    <a:pt x="625" y="1637"/>
                    <a:pt x="625" y="1637"/>
                  </a:cubicBezTo>
                  <a:cubicBezTo>
                    <a:pt x="632" y="1645"/>
                    <a:pt x="632" y="1652"/>
                    <a:pt x="632" y="1652"/>
                  </a:cubicBezTo>
                  <a:cubicBezTo>
                    <a:pt x="641" y="1668"/>
                    <a:pt x="648" y="1676"/>
                    <a:pt x="648" y="1684"/>
                  </a:cubicBezTo>
                  <a:cubicBezTo>
                    <a:pt x="648" y="1700"/>
                    <a:pt x="656" y="1700"/>
                    <a:pt x="664" y="1708"/>
                  </a:cubicBezTo>
                  <a:cubicBezTo>
                    <a:pt x="680" y="1716"/>
                    <a:pt x="688" y="1716"/>
                    <a:pt x="688" y="1739"/>
                  </a:cubicBezTo>
                  <a:cubicBezTo>
                    <a:pt x="688" y="1739"/>
                    <a:pt x="688" y="1747"/>
                    <a:pt x="680" y="1755"/>
                  </a:cubicBezTo>
                  <a:cubicBezTo>
                    <a:pt x="672" y="1795"/>
                    <a:pt x="672" y="1803"/>
                    <a:pt x="664" y="1819"/>
                  </a:cubicBezTo>
                  <a:cubicBezTo>
                    <a:pt x="664" y="1834"/>
                    <a:pt x="664" y="1850"/>
                    <a:pt x="664" y="1874"/>
                  </a:cubicBezTo>
                  <a:cubicBezTo>
                    <a:pt x="656" y="1882"/>
                    <a:pt x="656" y="1890"/>
                    <a:pt x="656" y="1890"/>
                  </a:cubicBezTo>
                  <a:cubicBezTo>
                    <a:pt x="656" y="1913"/>
                    <a:pt x="664" y="1913"/>
                    <a:pt x="680" y="1913"/>
                  </a:cubicBezTo>
                  <a:cubicBezTo>
                    <a:pt x="688" y="1921"/>
                    <a:pt x="696" y="1921"/>
                    <a:pt x="704" y="1937"/>
                  </a:cubicBezTo>
                  <a:cubicBezTo>
                    <a:pt x="704" y="1945"/>
                    <a:pt x="704" y="1945"/>
                    <a:pt x="704" y="1945"/>
                  </a:cubicBezTo>
                  <a:cubicBezTo>
                    <a:pt x="704" y="1961"/>
                    <a:pt x="696" y="1969"/>
                    <a:pt x="688" y="1977"/>
                  </a:cubicBezTo>
                  <a:cubicBezTo>
                    <a:pt x="680" y="1985"/>
                    <a:pt x="680" y="1992"/>
                    <a:pt x="680" y="2000"/>
                  </a:cubicBezTo>
                  <a:lnTo>
                    <a:pt x="680" y="2000"/>
                  </a:lnTo>
                  <a:cubicBezTo>
                    <a:pt x="680" y="2008"/>
                    <a:pt x="704" y="2008"/>
                    <a:pt x="735" y="2008"/>
                  </a:cubicBezTo>
                  <a:lnTo>
                    <a:pt x="735" y="2008"/>
                  </a:lnTo>
                  <a:lnTo>
                    <a:pt x="735" y="2008"/>
                  </a:lnTo>
                  <a:lnTo>
                    <a:pt x="735" y="2008"/>
                  </a:lnTo>
                  <a:cubicBezTo>
                    <a:pt x="791" y="2008"/>
                    <a:pt x="822" y="2032"/>
                    <a:pt x="838" y="2048"/>
                  </a:cubicBezTo>
                  <a:cubicBezTo>
                    <a:pt x="854" y="2063"/>
                    <a:pt x="854" y="2079"/>
                    <a:pt x="862" y="2087"/>
                  </a:cubicBezTo>
                  <a:cubicBezTo>
                    <a:pt x="981" y="2079"/>
                    <a:pt x="1289" y="2056"/>
                    <a:pt x="1534" y="2032"/>
                  </a:cubicBezTo>
                  <a:cubicBezTo>
                    <a:pt x="1660" y="2024"/>
                    <a:pt x="1779" y="2008"/>
                    <a:pt x="1834" y="2000"/>
                  </a:cubicBezTo>
                  <a:cubicBezTo>
                    <a:pt x="1834" y="1913"/>
                    <a:pt x="1826" y="1850"/>
                    <a:pt x="1803" y="1803"/>
                  </a:cubicBezTo>
                  <a:cubicBezTo>
                    <a:pt x="1795" y="1787"/>
                    <a:pt x="1795" y="1771"/>
                    <a:pt x="1787" y="1763"/>
                  </a:cubicBezTo>
                  <a:cubicBezTo>
                    <a:pt x="1763" y="1708"/>
                    <a:pt x="1755" y="1692"/>
                    <a:pt x="1771" y="1637"/>
                  </a:cubicBezTo>
                  <a:cubicBezTo>
                    <a:pt x="1779" y="1605"/>
                    <a:pt x="1779" y="1573"/>
                    <a:pt x="1779" y="1550"/>
                  </a:cubicBezTo>
                  <a:cubicBezTo>
                    <a:pt x="1779" y="1518"/>
                    <a:pt x="1771" y="1502"/>
                    <a:pt x="1795" y="1486"/>
                  </a:cubicBezTo>
                  <a:cubicBezTo>
                    <a:pt x="1818" y="1463"/>
                    <a:pt x="1811" y="1431"/>
                    <a:pt x="1795" y="1376"/>
                  </a:cubicBezTo>
                  <a:cubicBezTo>
                    <a:pt x="1779" y="1328"/>
                    <a:pt x="1803" y="1249"/>
                    <a:pt x="1818" y="1233"/>
                  </a:cubicBezTo>
                  <a:cubicBezTo>
                    <a:pt x="1826" y="1226"/>
                    <a:pt x="1826" y="1226"/>
                    <a:pt x="1834" y="1218"/>
                  </a:cubicBezTo>
                  <a:cubicBezTo>
                    <a:pt x="1850" y="1210"/>
                    <a:pt x="1858" y="1202"/>
                    <a:pt x="1850" y="1170"/>
                  </a:cubicBezTo>
                  <a:cubicBezTo>
                    <a:pt x="1850" y="1162"/>
                    <a:pt x="1842" y="1146"/>
                    <a:pt x="1842" y="1139"/>
                  </a:cubicBezTo>
                  <a:cubicBezTo>
                    <a:pt x="1834" y="1107"/>
                    <a:pt x="1826" y="1083"/>
                    <a:pt x="1842" y="1036"/>
                  </a:cubicBezTo>
                  <a:cubicBezTo>
                    <a:pt x="1850" y="1012"/>
                    <a:pt x="1866" y="996"/>
                    <a:pt x="1874" y="981"/>
                  </a:cubicBezTo>
                  <a:cubicBezTo>
                    <a:pt x="1889" y="957"/>
                    <a:pt x="1898" y="941"/>
                    <a:pt x="1889" y="917"/>
                  </a:cubicBezTo>
                  <a:lnTo>
                    <a:pt x="1882" y="909"/>
                  </a:lnTo>
                  <a:cubicBezTo>
                    <a:pt x="1874" y="894"/>
                    <a:pt x="1874" y="894"/>
                    <a:pt x="1889" y="886"/>
                  </a:cubicBezTo>
                  <a:cubicBezTo>
                    <a:pt x="1889" y="878"/>
                    <a:pt x="1889" y="878"/>
                    <a:pt x="1898" y="870"/>
                  </a:cubicBezTo>
                  <a:cubicBezTo>
                    <a:pt x="1929" y="838"/>
                    <a:pt x="1929" y="822"/>
                    <a:pt x="1929" y="806"/>
                  </a:cubicBezTo>
                  <a:lnTo>
                    <a:pt x="1929" y="806"/>
                  </a:lnTo>
                  <a:cubicBezTo>
                    <a:pt x="1937" y="799"/>
                    <a:pt x="1937" y="791"/>
                    <a:pt x="1945" y="783"/>
                  </a:cubicBezTo>
                  <a:cubicBezTo>
                    <a:pt x="1953" y="767"/>
                    <a:pt x="1961" y="759"/>
                    <a:pt x="1961" y="743"/>
                  </a:cubicBezTo>
                  <a:cubicBezTo>
                    <a:pt x="1953" y="728"/>
                    <a:pt x="1961" y="720"/>
                    <a:pt x="1961" y="712"/>
                  </a:cubicBezTo>
                  <a:cubicBezTo>
                    <a:pt x="1969" y="704"/>
                    <a:pt x="1969" y="696"/>
                    <a:pt x="1969" y="696"/>
                  </a:cubicBezTo>
                  <a:cubicBezTo>
                    <a:pt x="1969" y="688"/>
                    <a:pt x="1969" y="680"/>
                    <a:pt x="1969" y="672"/>
                  </a:cubicBezTo>
                  <a:lnTo>
                    <a:pt x="1961" y="672"/>
                  </a:lnTo>
                  <a:lnTo>
                    <a:pt x="1961" y="672"/>
                  </a:lnTo>
                  <a:lnTo>
                    <a:pt x="1953" y="680"/>
                  </a:lnTo>
                  <a:cubicBezTo>
                    <a:pt x="1937" y="688"/>
                    <a:pt x="1929" y="688"/>
                    <a:pt x="1921" y="704"/>
                  </a:cubicBezTo>
                  <a:cubicBezTo>
                    <a:pt x="1921" y="720"/>
                    <a:pt x="1913" y="728"/>
                    <a:pt x="1905" y="735"/>
                  </a:cubicBezTo>
                  <a:cubicBezTo>
                    <a:pt x="1905" y="751"/>
                    <a:pt x="1889" y="767"/>
                    <a:pt x="1882" y="783"/>
                  </a:cubicBezTo>
                  <a:cubicBezTo>
                    <a:pt x="1882" y="799"/>
                    <a:pt x="1874" y="815"/>
                    <a:pt x="1866" y="822"/>
                  </a:cubicBezTo>
                  <a:cubicBezTo>
                    <a:pt x="1858" y="838"/>
                    <a:pt x="1858" y="846"/>
                    <a:pt x="1858" y="854"/>
                  </a:cubicBezTo>
                  <a:cubicBezTo>
                    <a:pt x="1858" y="862"/>
                    <a:pt x="1858" y="862"/>
                    <a:pt x="1858" y="870"/>
                  </a:cubicBezTo>
                  <a:cubicBezTo>
                    <a:pt x="1858" y="878"/>
                    <a:pt x="1858" y="878"/>
                    <a:pt x="1850" y="886"/>
                  </a:cubicBezTo>
                  <a:cubicBezTo>
                    <a:pt x="1850" y="886"/>
                    <a:pt x="1850" y="886"/>
                    <a:pt x="1842" y="886"/>
                  </a:cubicBezTo>
                  <a:lnTo>
                    <a:pt x="1842" y="886"/>
                  </a:lnTo>
                  <a:lnTo>
                    <a:pt x="1834" y="886"/>
                  </a:lnTo>
                  <a:cubicBezTo>
                    <a:pt x="1826" y="886"/>
                    <a:pt x="1826" y="886"/>
                    <a:pt x="1818" y="886"/>
                  </a:cubicBezTo>
                  <a:cubicBezTo>
                    <a:pt x="1811" y="886"/>
                    <a:pt x="1803" y="886"/>
                    <a:pt x="1803" y="902"/>
                  </a:cubicBezTo>
                  <a:cubicBezTo>
                    <a:pt x="1787" y="925"/>
                    <a:pt x="1779" y="933"/>
                    <a:pt x="1779" y="957"/>
                  </a:cubicBezTo>
                  <a:cubicBezTo>
                    <a:pt x="1771" y="957"/>
                    <a:pt x="1771" y="957"/>
                    <a:pt x="1771" y="957"/>
                  </a:cubicBezTo>
                  <a:lnTo>
                    <a:pt x="1771" y="965"/>
                  </a:lnTo>
                  <a:cubicBezTo>
                    <a:pt x="1771" y="981"/>
                    <a:pt x="1763" y="988"/>
                    <a:pt x="1747" y="996"/>
                  </a:cubicBezTo>
                  <a:cubicBezTo>
                    <a:pt x="1731" y="996"/>
                    <a:pt x="1716" y="1004"/>
                    <a:pt x="1708" y="1020"/>
                  </a:cubicBezTo>
                  <a:cubicBezTo>
                    <a:pt x="1708" y="1028"/>
                    <a:pt x="1708" y="1028"/>
                    <a:pt x="1708" y="1036"/>
                  </a:cubicBezTo>
                  <a:cubicBezTo>
                    <a:pt x="1708" y="1044"/>
                    <a:pt x="1700" y="1052"/>
                    <a:pt x="1692" y="1052"/>
                  </a:cubicBezTo>
                  <a:cubicBezTo>
                    <a:pt x="1692" y="1052"/>
                    <a:pt x="1692" y="1052"/>
                    <a:pt x="1684" y="1044"/>
                  </a:cubicBezTo>
                  <a:lnTo>
                    <a:pt x="1684" y="1044"/>
                  </a:lnTo>
                  <a:cubicBezTo>
                    <a:pt x="1676" y="1044"/>
                    <a:pt x="1676" y="1044"/>
                    <a:pt x="1676" y="1052"/>
                  </a:cubicBezTo>
                  <a:cubicBezTo>
                    <a:pt x="1668" y="1052"/>
                    <a:pt x="1668" y="1052"/>
                    <a:pt x="1668" y="1052"/>
                  </a:cubicBezTo>
                  <a:cubicBezTo>
                    <a:pt x="1660" y="1052"/>
                    <a:pt x="1660" y="1052"/>
                    <a:pt x="1660" y="1052"/>
                  </a:cubicBezTo>
                  <a:cubicBezTo>
                    <a:pt x="1660" y="1044"/>
                    <a:pt x="1660" y="1044"/>
                    <a:pt x="1668" y="1004"/>
                  </a:cubicBezTo>
                  <a:cubicBezTo>
                    <a:pt x="1676" y="949"/>
                    <a:pt x="1692" y="933"/>
                    <a:pt x="1700" y="917"/>
                  </a:cubicBezTo>
                  <a:cubicBezTo>
                    <a:pt x="1708" y="909"/>
                    <a:pt x="1716" y="902"/>
                    <a:pt x="1716" y="894"/>
                  </a:cubicBezTo>
                  <a:cubicBezTo>
                    <a:pt x="1716" y="878"/>
                    <a:pt x="1731" y="878"/>
                    <a:pt x="1739" y="878"/>
                  </a:cubicBezTo>
                  <a:lnTo>
                    <a:pt x="1739" y="878"/>
                  </a:lnTo>
                  <a:cubicBezTo>
                    <a:pt x="1755" y="878"/>
                    <a:pt x="1763" y="878"/>
                    <a:pt x="1771" y="854"/>
                  </a:cubicBezTo>
                  <a:cubicBezTo>
                    <a:pt x="1771" y="830"/>
                    <a:pt x="1771" y="822"/>
                    <a:pt x="1779" y="806"/>
                  </a:cubicBezTo>
                  <a:cubicBezTo>
                    <a:pt x="1779" y="799"/>
                    <a:pt x="1779" y="791"/>
                    <a:pt x="1779" y="791"/>
                  </a:cubicBezTo>
                  <a:cubicBezTo>
                    <a:pt x="1779" y="783"/>
                    <a:pt x="1771" y="783"/>
                    <a:pt x="1771" y="783"/>
                  </a:cubicBezTo>
                  <a:lnTo>
                    <a:pt x="1771" y="783"/>
                  </a:lnTo>
                  <a:cubicBezTo>
                    <a:pt x="1739" y="767"/>
                    <a:pt x="1739" y="743"/>
                    <a:pt x="1739" y="712"/>
                  </a:cubicBezTo>
                  <a:cubicBezTo>
                    <a:pt x="1739" y="712"/>
                    <a:pt x="1739" y="712"/>
                    <a:pt x="1739" y="704"/>
                  </a:cubicBezTo>
                  <a:lnTo>
                    <a:pt x="1739" y="696"/>
                  </a:lnTo>
                  <a:cubicBezTo>
                    <a:pt x="1739" y="680"/>
                    <a:pt x="1731" y="680"/>
                    <a:pt x="1708" y="672"/>
                  </a:cubicBezTo>
                  <a:cubicBezTo>
                    <a:pt x="1700" y="672"/>
                    <a:pt x="1692" y="672"/>
                    <a:pt x="1684" y="672"/>
                  </a:cubicBezTo>
                  <a:cubicBezTo>
                    <a:pt x="1676" y="664"/>
                    <a:pt x="1668" y="664"/>
                    <a:pt x="1668" y="664"/>
                  </a:cubicBezTo>
                  <a:cubicBezTo>
                    <a:pt x="1660" y="656"/>
                    <a:pt x="1668" y="649"/>
                    <a:pt x="1668" y="641"/>
                  </a:cubicBezTo>
                  <a:lnTo>
                    <a:pt x="1668" y="641"/>
                  </a:lnTo>
                  <a:cubicBezTo>
                    <a:pt x="1676" y="633"/>
                    <a:pt x="1684" y="609"/>
                    <a:pt x="1684" y="569"/>
                  </a:cubicBezTo>
                  <a:cubicBezTo>
                    <a:pt x="1684" y="491"/>
                    <a:pt x="1637" y="482"/>
                    <a:pt x="1613" y="482"/>
                  </a:cubicBezTo>
                  <a:lnTo>
                    <a:pt x="1613" y="482"/>
                  </a:lnTo>
                  <a:cubicBezTo>
                    <a:pt x="1589" y="475"/>
                    <a:pt x="1589" y="459"/>
                    <a:pt x="1581" y="419"/>
                  </a:cubicBezTo>
                  <a:cubicBezTo>
                    <a:pt x="1581" y="411"/>
                    <a:pt x="1581" y="411"/>
                    <a:pt x="1581" y="411"/>
                  </a:cubicBezTo>
                  <a:cubicBezTo>
                    <a:pt x="1581" y="395"/>
                    <a:pt x="1558" y="388"/>
                    <a:pt x="1526" y="388"/>
                  </a:cubicBezTo>
                  <a:cubicBezTo>
                    <a:pt x="1510" y="388"/>
                    <a:pt x="1486" y="388"/>
                    <a:pt x="1478" y="380"/>
                  </a:cubicBezTo>
                  <a:cubicBezTo>
                    <a:pt x="1471" y="372"/>
                    <a:pt x="1463" y="364"/>
                    <a:pt x="1463" y="364"/>
                  </a:cubicBezTo>
                  <a:cubicBezTo>
                    <a:pt x="1455" y="364"/>
                    <a:pt x="1447" y="372"/>
                    <a:pt x="1431" y="372"/>
                  </a:cubicBezTo>
                  <a:cubicBezTo>
                    <a:pt x="1423" y="380"/>
                    <a:pt x="1407" y="388"/>
                    <a:pt x="1384" y="388"/>
                  </a:cubicBezTo>
                  <a:lnTo>
                    <a:pt x="1384" y="388"/>
                  </a:lnTo>
                  <a:cubicBezTo>
                    <a:pt x="1368" y="395"/>
                    <a:pt x="1360" y="395"/>
                    <a:pt x="1352" y="395"/>
                  </a:cubicBezTo>
                  <a:lnTo>
                    <a:pt x="1352" y="395"/>
                  </a:lnTo>
                  <a:cubicBezTo>
                    <a:pt x="1328" y="395"/>
                    <a:pt x="1320" y="388"/>
                    <a:pt x="1312" y="372"/>
                  </a:cubicBezTo>
                  <a:lnTo>
                    <a:pt x="1312" y="372"/>
                  </a:lnTo>
                  <a:cubicBezTo>
                    <a:pt x="1305" y="372"/>
                    <a:pt x="1305" y="364"/>
                    <a:pt x="1297" y="356"/>
                  </a:cubicBezTo>
                  <a:lnTo>
                    <a:pt x="1297" y="356"/>
                  </a:lnTo>
                  <a:cubicBezTo>
                    <a:pt x="1265" y="324"/>
                    <a:pt x="1067" y="309"/>
                    <a:pt x="996" y="309"/>
                  </a:cubicBezTo>
                  <a:cubicBezTo>
                    <a:pt x="925" y="309"/>
                    <a:pt x="909" y="285"/>
                    <a:pt x="894" y="269"/>
                  </a:cubicBezTo>
                  <a:lnTo>
                    <a:pt x="894" y="269"/>
                  </a:lnTo>
                  <a:cubicBezTo>
                    <a:pt x="894" y="261"/>
                    <a:pt x="886" y="253"/>
                    <a:pt x="886" y="253"/>
                  </a:cubicBezTo>
                  <a:cubicBezTo>
                    <a:pt x="870" y="229"/>
                    <a:pt x="854" y="206"/>
                    <a:pt x="830" y="190"/>
                  </a:cubicBezTo>
                  <a:lnTo>
                    <a:pt x="830" y="190"/>
                  </a:lnTo>
                  <a:cubicBezTo>
                    <a:pt x="822" y="190"/>
                    <a:pt x="814" y="182"/>
                    <a:pt x="814" y="174"/>
                  </a:cubicBezTo>
                  <a:lnTo>
                    <a:pt x="814" y="174"/>
                  </a:lnTo>
                  <a:lnTo>
                    <a:pt x="814" y="174"/>
                  </a:lnTo>
                  <a:cubicBezTo>
                    <a:pt x="806" y="174"/>
                    <a:pt x="806" y="174"/>
                    <a:pt x="806" y="166"/>
                  </a:cubicBezTo>
                  <a:lnTo>
                    <a:pt x="806" y="166"/>
                  </a:lnTo>
                  <a:cubicBezTo>
                    <a:pt x="806" y="166"/>
                    <a:pt x="806" y="166"/>
                    <a:pt x="799" y="166"/>
                  </a:cubicBezTo>
                  <a:cubicBezTo>
                    <a:pt x="783" y="166"/>
                    <a:pt x="783" y="166"/>
                    <a:pt x="783" y="166"/>
                  </a:cubicBezTo>
                  <a:cubicBezTo>
                    <a:pt x="759" y="166"/>
                    <a:pt x="743" y="166"/>
                    <a:pt x="728" y="151"/>
                  </a:cubicBezTo>
                  <a:cubicBezTo>
                    <a:pt x="719" y="143"/>
                    <a:pt x="719" y="135"/>
                    <a:pt x="719" y="135"/>
                  </a:cubicBezTo>
                  <a:cubicBezTo>
                    <a:pt x="719" y="127"/>
                    <a:pt x="719" y="127"/>
                    <a:pt x="719" y="127"/>
                  </a:cubicBezTo>
                  <a:lnTo>
                    <a:pt x="719" y="127"/>
                  </a:lnTo>
                  <a:cubicBezTo>
                    <a:pt x="712" y="127"/>
                    <a:pt x="704" y="135"/>
                    <a:pt x="696" y="135"/>
                  </a:cubicBezTo>
                  <a:cubicBezTo>
                    <a:pt x="672" y="143"/>
                    <a:pt x="656" y="151"/>
                    <a:pt x="648" y="158"/>
                  </a:cubicBezTo>
                  <a:lnTo>
                    <a:pt x="641" y="166"/>
                  </a:lnTo>
                  <a:cubicBezTo>
                    <a:pt x="632" y="166"/>
                    <a:pt x="632" y="158"/>
                    <a:pt x="632" y="158"/>
                  </a:cubicBezTo>
                  <a:cubicBezTo>
                    <a:pt x="625" y="143"/>
                    <a:pt x="632" y="127"/>
                    <a:pt x="641" y="111"/>
                  </a:cubicBezTo>
                  <a:cubicBezTo>
                    <a:pt x="641" y="103"/>
                    <a:pt x="648" y="95"/>
                    <a:pt x="648" y="87"/>
                  </a:cubicBezTo>
                  <a:cubicBezTo>
                    <a:pt x="648" y="79"/>
                    <a:pt x="648" y="71"/>
                    <a:pt x="648" y="64"/>
                  </a:cubicBezTo>
                  <a:cubicBezTo>
                    <a:pt x="648" y="56"/>
                    <a:pt x="648" y="40"/>
                    <a:pt x="656" y="32"/>
                  </a:cubicBezTo>
                  <a:lnTo>
                    <a:pt x="656" y="32"/>
                  </a:lnTo>
                  <a:cubicBezTo>
                    <a:pt x="664" y="24"/>
                    <a:pt x="680" y="8"/>
                    <a:pt x="672" y="0"/>
                  </a:cubicBezTo>
                  <a:cubicBezTo>
                    <a:pt x="672" y="0"/>
                    <a:pt x="672" y="0"/>
                    <a:pt x="664" y="0"/>
                  </a:cubicBezTo>
                  <a:cubicBezTo>
                    <a:pt x="656" y="0"/>
                    <a:pt x="656" y="0"/>
                    <a:pt x="656" y="0"/>
                  </a:cubicBezTo>
                </a:path>
              </a:pathLst>
            </a:custGeom>
            <a:solidFill>
              <a:schemeClr val="accent6"/>
            </a:solidFill>
            <a:ln>
              <a:solidFill>
                <a:schemeClr val="bg2"/>
              </a:solidFill>
            </a:ln>
            <a:effectLst/>
          </p:spPr>
          <p:txBody>
            <a:bodyPr wrap="none" anchor="ctr"/>
            <a:lstStyle/>
            <a:p>
              <a:endParaRPr lang="en-US"/>
            </a:p>
          </p:txBody>
        </p:sp>
        <p:sp>
          <p:nvSpPr>
            <p:cNvPr id="105" name="Freeform 671"/>
            <p:cNvSpPr>
              <a:spLocks noChangeArrowheads="1"/>
            </p:cNvSpPr>
            <p:nvPr/>
          </p:nvSpPr>
          <p:spPr bwMode="auto">
            <a:xfrm>
              <a:off x="13322334" y="4247967"/>
              <a:ext cx="491693" cy="278317"/>
            </a:xfrm>
            <a:custGeom>
              <a:avLst/>
              <a:gdLst>
                <a:gd name="T0" fmla="*/ 862 w 934"/>
                <a:gd name="T1" fmla="*/ 475 h 531"/>
                <a:gd name="T2" fmla="*/ 862 w 934"/>
                <a:gd name="T3" fmla="*/ 475 h 531"/>
                <a:gd name="T4" fmla="*/ 862 w 934"/>
                <a:gd name="T5" fmla="*/ 498 h 531"/>
                <a:gd name="T6" fmla="*/ 878 w 934"/>
                <a:gd name="T7" fmla="*/ 506 h 531"/>
                <a:gd name="T8" fmla="*/ 902 w 934"/>
                <a:gd name="T9" fmla="*/ 506 h 531"/>
                <a:gd name="T10" fmla="*/ 933 w 934"/>
                <a:gd name="T11" fmla="*/ 530 h 531"/>
                <a:gd name="T12" fmla="*/ 933 w 934"/>
                <a:gd name="T13" fmla="*/ 530 h 531"/>
                <a:gd name="T14" fmla="*/ 902 w 934"/>
                <a:gd name="T15" fmla="*/ 506 h 531"/>
                <a:gd name="T16" fmla="*/ 878 w 934"/>
                <a:gd name="T17" fmla="*/ 506 h 531"/>
                <a:gd name="T18" fmla="*/ 862 w 934"/>
                <a:gd name="T19" fmla="*/ 498 h 531"/>
                <a:gd name="T20" fmla="*/ 862 w 934"/>
                <a:gd name="T21" fmla="*/ 475 h 531"/>
                <a:gd name="T22" fmla="*/ 657 w 934"/>
                <a:gd name="T23" fmla="*/ 198 h 531"/>
                <a:gd name="T24" fmla="*/ 657 w 934"/>
                <a:gd name="T25" fmla="*/ 198 h 531"/>
                <a:gd name="T26" fmla="*/ 625 w 934"/>
                <a:gd name="T27" fmla="*/ 206 h 531"/>
                <a:gd name="T28" fmla="*/ 578 w 934"/>
                <a:gd name="T29" fmla="*/ 222 h 531"/>
                <a:gd name="T30" fmla="*/ 578 w 934"/>
                <a:gd name="T31" fmla="*/ 222 h 531"/>
                <a:gd name="T32" fmla="*/ 578 w 934"/>
                <a:gd name="T33" fmla="*/ 222 h 531"/>
                <a:gd name="T34" fmla="*/ 625 w 934"/>
                <a:gd name="T35" fmla="*/ 206 h 531"/>
                <a:gd name="T36" fmla="*/ 657 w 934"/>
                <a:gd name="T37" fmla="*/ 198 h 531"/>
                <a:gd name="T38" fmla="*/ 672 w 934"/>
                <a:gd name="T39" fmla="*/ 214 h 531"/>
                <a:gd name="T40" fmla="*/ 720 w 934"/>
                <a:gd name="T41" fmla="*/ 222 h 531"/>
                <a:gd name="T42" fmla="*/ 775 w 934"/>
                <a:gd name="T43" fmla="*/ 245 h 531"/>
                <a:gd name="T44" fmla="*/ 775 w 934"/>
                <a:gd name="T45" fmla="*/ 253 h 531"/>
                <a:gd name="T46" fmla="*/ 807 w 934"/>
                <a:gd name="T47" fmla="*/ 316 h 531"/>
                <a:gd name="T48" fmla="*/ 807 w 934"/>
                <a:gd name="T49" fmla="*/ 316 h 531"/>
                <a:gd name="T50" fmla="*/ 878 w 934"/>
                <a:gd name="T51" fmla="*/ 403 h 531"/>
                <a:gd name="T52" fmla="*/ 878 w 934"/>
                <a:gd name="T53" fmla="*/ 403 h 531"/>
                <a:gd name="T54" fmla="*/ 807 w 934"/>
                <a:gd name="T55" fmla="*/ 316 h 531"/>
                <a:gd name="T56" fmla="*/ 807 w 934"/>
                <a:gd name="T57" fmla="*/ 316 h 531"/>
                <a:gd name="T58" fmla="*/ 775 w 934"/>
                <a:gd name="T59" fmla="*/ 253 h 531"/>
                <a:gd name="T60" fmla="*/ 775 w 934"/>
                <a:gd name="T61" fmla="*/ 245 h 531"/>
                <a:gd name="T62" fmla="*/ 720 w 934"/>
                <a:gd name="T63" fmla="*/ 222 h 531"/>
                <a:gd name="T64" fmla="*/ 672 w 934"/>
                <a:gd name="T65" fmla="*/ 214 h 531"/>
                <a:gd name="T66" fmla="*/ 657 w 934"/>
                <a:gd name="T67" fmla="*/ 198 h 531"/>
                <a:gd name="T68" fmla="*/ 8 w 934"/>
                <a:gd name="T69" fmla="*/ 8 h 531"/>
                <a:gd name="T70" fmla="*/ 8 w 934"/>
                <a:gd name="T71" fmla="*/ 8 h 531"/>
                <a:gd name="T72" fmla="*/ 8 w 934"/>
                <a:gd name="T73" fmla="*/ 8 h 531"/>
                <a:gd name="T74" fmla="*/ 8 w 934"/>
                <a:gd name="T75" fmla="*/ 8 h 531"/>
                <a:gd name="T76" fmla="*/ 0 w 934"/>
                <a:gd name="T77" fmla="*/ 0 h 531"/>
                <a:gd name="T78" fmla="*/ 0 w 934"/>
                <a:gd name="T79" fmla="*/ 0 h 531"/>
                <a:gd name="T80" fmla="*/ 0 w 934"/>
                <a:gd name="T81" fmla="*/ 0 h 531"/>
                <a:gd name="T82" fmla="*/ 8 w 934"/>
                <a:gd name="T83" fmla="*/ 8 h 531"/>
                <a:gd name="T84" fmla="*/ 0 w 934"/>
                <a:gd name="T85" fmla="*/ 0 h 531"/>
                <a:gd name="T86" fmla="*/ 862 w 934"/>
                <a:gd name="T87" fmla="*/ 47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4" h="531">
                  <a:moveTo>
                    <a:pt x="862" y="475"/>
                  </a:moveTo>
                  <a:lnTo>
                    <a:pt x="862" y="475"/>
                  </a:lnTo>
                  <a:cubicBezTo>
                    <a:pt x="862" y="483"/>
                    <a:pt x="854" y="490"/>
                    <a:pt x="862" y="498"/>
                  </a:cubicBezTo>
                  <a:cubicBezTo>
                    <a:pt x="862" y="498"/>
                    <a:pt x="870" y="498"/>
                    <a:pt x="878" y="506"/>
                  </a:cubicBezTo>
                  <a:cubicBezTo>
                    <a:pt x="886" y="506"/>
                    <a:pt x="894" y="506"/>
                    <a:pt x="902" y="506"/>
                  </a:cubicBezTo>
                  <a:cubicBezTo>
                    <a:pt x="925" y="514"/>
                    <a:pt x="933" y="514"/>
                    <a:pt x="933" y="530"/>
                  </a:cubicBezTo>
                  <a:lnTo>
                    <a:pt x="933" y="530"/>
                  </a:lnTo>
                  <a:cubicBezTo>
                    <a:pt x="933" y="514"/>
                    <a:pt x="925" y="514"/>
                    <a:pt x="902" y="506"/>
                  </a:cubicBezTo>
                  <a:cubicBezTo>
                    <a:pt x="894" y="506"/>
                    <a:pt x="886" y="506"/>
                    <a:pt x="878" y="506"/>
                  </a:cubicBezTo>
                  <a:cubicBezTo>
                    <a:pt x="870" y="498"/>
                    <a:pt x="862" y="498"/>
                    <a:pt x="862" y="498"/>
                  </a:cubicBezTo>
                  <a:cubicBezTo>
                    <a:pt x="854" y="490"/>
                    <a:pt x="862" y="483"/>
                    <a:pt x="862" y="475"/>
                  </a:cubicBezTo>
                  <a:lnTo>
                    <a:pt x="657" y="198"/>
                  </a:lnTo>
                  <a:lnTo>
                    <a:pt x="657" y="198"/>
                  </a:lnTo>
                  <a:cubicBezTo>
                    <a:pt x="649" y="198"/>
                    <a:pt x="641" y="206"/>
                    <a:pt x="625" y="206"/>
                  </a:cubicBezTo>
                  <a:cubicBezTo>
                    <a:pt x="617" y="214"/>
                    <a:pt x="601" y="222"/>
                    <a:pt x="578" y="222"/>
                  </a:cubicBezTo>
                  <a:lnTo>
                    <a:pt x="578" y="222"/>
                  </a:lnTo>
                  <a:lnTo>
                    <a:pt x="578" y="222"/>
                  </a:lnTo>
                  <a:cubicBezTo>
                    <a:pt x="601" y="222"/>
                    <a:pt x="617" y="214"/>
                    <a:pt x="625" y="206"/>
                  </a:cubicBezTo>
                  <a:cubicBezTo>
                    <a:pt x="641" y="206"/>
                    <a:pt x="649" y="198"/>
                    <a:pt x="657" y="198"/>
                  </a:cubicBezTo>
                  <a:cubicBezTo>
                    <a:pt x="657" y="198"/>
                    <a:pt x="665" y="206"/>
                    <a:pt x="672" y="214"/>
                  </a:cubicBezTo>
                  <a:cubicBezTo>
                    <a:pt x="680" y="222"/>
                    <a:pt x="704" y="222"/>
                    <a:pt x="720" y="222"/>
                  </a:cubicBezTo>
                  <a:cubicBezTo>
                    <a:pt x="752" y="222"/>
                    <a:pt x="775" y="229"/>
                    <a:pt x="775" y="245"/>
                  </a:cubicBezTo>
                  <a:cubicBezTo>
                    <a:pt x="775" y="253"/>
                    <a:pt x="775" y="253"/>
                    <a:pt x="775" y="253"/>
                  </a:cubicBezTo>
                  <a:cubicBezTo>
                    <a:pt x="783" y="293"/>
                    <a:pt x="783" y="309"/>
                    <a:pt x="807" y="316"/>
                  </a:cubicBezTo>
                  <a:lnTo>
                    <a:pt x="807" y="316"/>
                  </a:lnTo>
                  <a:cubicBezTo>
                    <a:pt x="831" y="316"/>
                    <a:pt x="878" y="325"/>
                    <a:pt x="878" y="403"/>
                  </a:cubicBezTo>
                  <a:lnTo>
                    <a:pt x="878" y="403"/>
                  </a:lnTo>
                  <a:cubicBezTo>
                    <a:pt x="878" y="325"/>
                    <a:pt x="831" y="316"/>
                    <a:pt x="807" y="316"/>
                  </a:cubicBezTo>
                  <a:lnTo>
                    <a:pt x="807" y="316"/>
                  </a:lnTo>
                  <a:cubicBezTo>
                    <a:pt x="783" y="309"/>
                    <a:pt x="783" y="293"/>
                    <a:pt x="775" y="253"/>
                  </a:cubicBezTo>
                  <a:cubicBezTo>
                    <a:pt x="775" y="245"/>
                    <a:pt x="775" y="245"/>
                    <a:pt x="775" y="245"/>
                  </a:cubicBezTo>
                  <a:cubicBezTo>
                    <a:pt x="775" y="229"/>
                    <a:pt x="752" y="222"/>
                    <a:pt x="720" y="222"/>
                  </a:cubicBezTo>
                  <a:cubicBezTo>
                    <a:pt x="704" y="222"/>
                    <a:pt x="680" y="222"/>
                    <a:pt x="672" y="214"/>
                  </a:cubicBezTo>
                  <a:cubicBezTo>
                    <a:pt x="665" y="206"/>
                    <a:pt x="657" y="198"/>
                    <a:pt x="657" y="198"/>
                  </a:cubicBezTo>
                  <a:lnTo>
                    <a:pt x="8" y="8"/>
                  </a:lnTo>
                  <a:lnTo>
                    <a:pt x="8" y="8"/>
                  </a:lnTo>
                  <a:lnTo>
                    <a:pt x="8" y="8"/>
                  </a:lnTo>
                  <a:lnTo>
                    <a:pt x="8" y="8"/>
                  </a:lnTo>
                  <a:lnTo>
                    <a:pt x="0" y="0"/>
                  </a:lnTo>
                  <a:lnTo>
                    <a:pt x="0" y="0"/>
                  </a:lnTo>
                  <a:lnTo>
                    <a:pt x="0" y="0"/>
                  </a:lnTo>
                  <a:cubicBezTo>
                    <a:pt x="0" y="8"/>
                    <a:pt x="0" y="8"/>
                    <a:pt x="8" y="8"/>
                  </a:cubicBezTo>
                  <a:cubicBezTo>
                    <a:pt x="0" y="8"/>
                    <a:pt x="0" y="8"/>
                    <a:pt x="0" y="0"/>
                  </a:cubicBezTo>
                  <a:lnTo>
                    <a:pt x="862" y="475"/>
                  </a:lnTo>
                </a:path>
              </a:pathLst>
            </a:custGeom>
            <a:solidFill>
              <a:schemeClr val="accent6"/>
            </a:solidFill>
            <a:ln>
              <a:solidFill>
                <a:schemeClr val="bg2"/>
              </a:solidFill>
            </a:ln>
            <a:effectLst/>
          </p:spPr>
          <p:txBody>
            <a:bodyPr wrap="none" anchor="ctr"/>
            <a:lstStyle/>
            <a:p>
              <a:endParaRPr lang="en-US"/>
            </a:p>
          </p:txBody>
        </p:sp>
        <p:sp>
          <p:nvSpPr>
            <p:cNvPr id="106" name="Freeform 676"/>
            <p:cNvSpPr>
              <a:spLocks noChangeArrowheads="1"/>
            </p:cNvSpPr>
            <p:nvPr/>
          </p:nvSpPr>
          <p:spPr bwMode="auto">
            <a:xfrm>
              <a:off x="13326973" y="4252606"/>
              <a:ext cx="612297" cy="978747"/>
            </a:xfrm>
            <a:custGeom>
              <a:avLst/>
              <a:gdLst>
                <a:gd name="T0" fmla="*/ 1139 w 1164"/>
                <a:gd name="T1" fmla="*/ 490 h 1859"/>
                <a:gd name="T2" fmla="*/ 1091 w 1164"/>
                <a:gd name="T3" fmla="*/ 561 h 1859"/>
                <a:gd name="T4" fmla="*/ 1036 w 1164"/>
                <a:gd name="T5" fmla="*/ 680 h 1859"/>
                <a:gd name="T6" fmla="*/ 1028 w 1164"/>
                <a:gd name="T7" fmla="*/ 704 h 1859"/>
                <a:gd name="T8" fmla="*/ 1004 w 1164"/>
                <a:gd name="T9" fmla="*/ 704 h 1859"/>
                <a:gd name="T10" fmla="*/ 957 w 1164"/>
                <a:gd name="T11" fmla="*/ 783 h 1859"/>
                <a:gd name="T12" fmla="*/ 894 w 1164"/>
                <a:gd name="T13" fmla="*/ 846 h 1859"/>
                <a:gd name="T14" fmla="*/ 878 w 1164"/>
                <a:gd name="T15" fmla="*/ 870 h 1859"/>
                <a:gd name="T16" fmla="*/ 854 w 1164"/>
                <a:gd name="T17" fmla="*/ 870 h 1859"/>
                <a:gd name="T18" fmla="*/ 910 w 1164"/>
                <a:gd name="T19" fmla="*/ 720 h 1859"/>
                <a:gd name="T20" fmla="*/ 965 w 1164"/>
                <a:gd name="T21" fmla="*/ 680 h 1859"/>
                <a:gd name="T22" fmla="*/ 973 w 1164"/>
                <a:gd name="T23" fmla="*/ 617 h 1859"/>
                <a:gd name="T24" fmla="*/ 965 w 1164"/>
                <a:gd name="T25" fmla="*/ 617 h 1859"/>
                <a:gd name="T26" fmla="*/ 925 w 1164"/>
                <a:gd name="T27" fmla="*/ 704 h 1859"/>
                <a:gd name="T28" fmla="*/ 886 w 1164"/>
                <a:gd name="T29" fmla="*/ 743 h 1859"/>
                <a:gd name="T30" fmla="*/ 854 w 1164"/>
                <a:gd name="T31" fmla="*/ 878 h 1859"/>
                <a:gd name="T32" fmla="*/ 870 w 1164"/>
                <a:gd name="T33" fmla="*/ 870 h 1859"/>
                <a:gd name="T34" fmla="*/ 894 w 1164"/>
                <a:gd name="T35" fmla="*/ 846 h 1859"/>
                <a:gd name="T36" fmla="*/ 957 w 1164"/>
                <a:gd name="T37" fmla="*/ 783 h 1859"/>
                <a:gd name="T38" fmla="*/ 1004 w 1164"/>
                <a:gd name="T39" fmla="*/ 712 h 1859"/>
                <a:gd name="T40" fmla="*/ 1028 w 1164"/>
                <a:gd name="T41" fmla="*/ 712 h 1859"/>
                <a:gd name="T42" fmla="*/ 1044 w 1164"/>
                <a:gd name="T43" fmla="*/ 680 h 1859"/>
                <a:gd name="T44" fmla="*/ 1091 w 1164"/>
                <a:gd name="T45" fmla="*/ 561 h 1859"/>
                <a:gd name="T46" fmla="*/ 1147 w 1164"/>
                <a:gd name="T47" fmla="*/ 498 h 1859"/>
                <a:gd name="T48" fmla="*/ 1155 w 1164"/>
                <a:gd name="T49" fmla="*/ 522 h 1859"/>
                <a:gd name="T50" fmla="*/ 1131 w 1164"/>
                <a:gd name="T51" fmla="*/ 609 h 1859"/>
                <a:gd name="T52" fmla="*/ 1084 w 1164"/>
                <a:gd name="T53" fmla="*/ 696 h 1859"/>
                <a:gd name="T54" fmla="*/ 1075 w 1164"/>
                <a:gd name="T55" fmla="*/ 743 h 1859"/>
                <a:gd name="T56" fmla="*/ 1028 w 1164"/>
                <a:gd name="T57" fmla="*/ 965 h 1859"/>
                <a:gd name="T58" fmla="*/ 1004 w 1164"/>
                <a:gd name="T59" fmla="*/ 1059 h 1859"/>
                <a:gd name="T60" fmla="*/ 965 w 1164"/>
                <a:gd name="T61" fmla="*/ 1376 h 1859"/>
                <a:gd name="T62" fmla="*/ 989 w 1164"/>
                <a:gd name="T63" fmla="*/ 1629 h 1859"/>
                <a:gd name="T64" fmla="*/ 1028 w 1164"/>
                <a:gd name="T65" fmla="*/ 1826 h 1859"/>
                <a:gd name="T66" fmla="*/ 981 w 1164"/>
                <a:gd name="T67" fmla="*/ 1581 h 1859"/>
                <a:gd name="T68" fmla="*/ 981 w 1164"/>
                <a:gd name="T69" fmla="*/ 1312 h 1859"/>
                <a:gd name="T70" fmla="*/ 1020 w 1164"/>
                <a:gd name="T71" fmla="*/ 1052 h 1859"/>
                <a:gd name="T72" fmla="*/ 1036 w 1164"/>
                <a:gd name="T73" fmla="*/ 862 h 1859"/>
                <a:gd name="T74" fmla="*/ 1075 w 1164"/>
                <a:gd name="T75" fmla="*/ 728 h 1859"/>
                <a:gd name="T76" fmla="*/ 1123 w 1164"/>
                <a:gd name="T77" fmla="*/ 632 h 1859"/>
                <a:gd name="T78" fmla="*/ 1147 w 1164"/>
                <a:gd name="T79" fmla="*/ 569 h 1859"/>
                <a:gd name="T80" fmla="*/ 1155 w 1164"/>
                <a:gd name="T81" fmla="*/ 498 h 1859"/>
                <a:gd name="T82" fmla="*/ 570 w 1164"/>
                <a:gd name="T83" fmla="*/ 214 h 1859"/>
                <a:gd name="T84" fmla="*/ 483 w 1164"/>
                <a:gd name="T85" fmla="*/ 182 h 1859"/>
                <a:gd name="T86" fmla="*/ 483 w 1164"/>
                <a:gd name="T87" fmla="*/ 182 h 1859"/>
                <a:gd name="T88" fmla="*/ 16 w 1164"/>
                <a:gd name="T89" fmla="*/ 16 h 1859"/>
                <a:gd name="T90" fmla="*/ 0 w 1164"/>
                <a:gd name="T91" fmla="*/ 0 h 1859"/>
                <a:gd name="T92" fmla="*/ 1147 w 1164"/>
                <a:gd name="T93" fmla="*/ 49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64" h="1859">
                  <a:moveTo>
                    <a:pt x="1147" y="490"/>
                  </a:moveTo>
                  <a:lnTo>
                    <a:pt x="1147" y="490"/>
                  </a:lnTo>
                  <a:cubicBezTo>
                    <a:pt x="1147" y="490"/>
                    <a:pt x="1147" y="490"/>
                    <a:pt x="1139" y="490"/>
                  </a:cubicBezTo>
                  <a:cubicBezTo>
                    <a:pt x="1139" y="498"/>
                    <a:pt x="1139" y="498"/>
                    <a:pt x="1131" y="498"/>
                  </a:cubicBezTo>
                  <a:cubicBezTo>
                    <a:pt x="1123" y="506"/>
                    <a:pt x="1107" y="514"/>
                    <a:pt x="1107" y="530"/>
                  </a:cubicBezTo>
                  <a:cubicBezTo>
                    <a:pt x="1099" y="538"/>
                    <a:pt x="1099" y="546"/>
                    <a:pt x="1091" y="561"/>
                  </a:cubicBezTo>
                  <a:cubicBezTo>
                    <a:pt x="1084" y="569"/>
                    <a:pt x="1075" y="585"/>
                    <a:pt x="1068" y="609"/>
                  </a:cubicBezTo>
                  <a:cubicBezTo>
                    <a:pt x="1060" y="625"/>
                    <a:pt x="1052" y="632"/>
                    <a:pt x="1044" y="648"/>
                  </a:cubicBezTo>
                  <a:cubicBezTo>
                    <a:pt x="1036" y="656"/>
                    <a:pt x="1036" y="664"/>
                    <a:pt x="1036" y="680"/>
                  </a:cubicBezTo>
                  <a:cubicBezTo>
                    <a:pt x="1036" y="688"/>
                    <a:pt x="1036" y="688"/>
                    <a:pt x="1036" y="696"/>
                  </a:cubicBezTo>
                  <a:cubicBezTo>
                    <a:pt x="1036" y="704"/>
                    <a:pt x="1036" y="704"/>
                    <a:pt x="1036" y="704"/>
                  </a:cubicBezTo>
                  <a:lnTo>
                    <a:pt x="1028" y="704"/>
                  </a:lnTo>
                  <a:lnTo>
                    <a:pt x="1028" y="704"/>
                  </a:lnTo>
                  <a:lnTo>
                    <a:pt x="1020" y="704"/>
                  </a:lnTo>
                  <a:cubicBezTo>
                    <a:pt x="1020" y="704"/>
                    <a:pt x="1012" y="704"/>
                    <a:pt x="1004" y="704"/>
                  </a:cubicBezTo>
                  <a:cubicBezTo>
                    <a:pt x="997" y="704"/>
                    <a:pt x="989" y="712"/>
                    <a:pt x="981" y="720"/>
                  </a:cubicBezTo>
                  <a:cubicBezTo>
                    <a:pt x="965" y="743"/>
                    <a:pt x="965" y="751"/>
                    <a:pt x="957" y="775"/>
                  </a:cubicBezTo>
                  <a:cubicBezTo>
                    <a:pt x="957" y="783"/>
                    <a:pt x="957" y="783"/>
                    <a:pt x="957" y="783"/>
                  </a:cubicBezTo>
                  <a:cubicBezTo>
                    <a:pt x="949" y="783"/>
                    <a:pt x="949" y="791"/>
                    <a:pt x="949" y="791"/>
                  </a:cubicBezTo>
                  <a:cubicBezTo>
                    <a:pt x="949" y="807"/>
                    <a:pt x="949" y="807"/>
                    <a:pt x="933" y="814"/>
                  </a:cubicBezTo>
                  <a:cubicBezTo>
                    <a:pt x="917" y="814"/>
                    <a:pt x="894" y="822"/>
                    <a:pt x="894" y="846"/>
                  </a:cubicBezTo>
                  <a:cubicBezTo>
                    <a:pt x="886" y="854"/>
                    <a:pt x="886" y="854"/>
                    <a:pt x="886" y="854"/>
                  </a:cubicBezTo>
                  <a:cubicBezTo>
                    <a:pt x="886" y="862"/>
                    <a:pt x="886" y="870"/>
                    <a:pt x="878" y="870"/>
                  </a:cubicBezTo>
                  <a:lnTo>
                    <a:pt x="878" y="870"/>
                  </a:lnTo>
                  <a:cubicBezTo>
                    <a:pt x="870" y="862"/>
                    <a:pt x="870" y="862"/>
                    <a:pt x="870" y="862"/>
                  </a:cubicBezTo>
                  <a:cubicBezTo>
                    <a:pt x="862" y="862"/>
                    <a:pt x="862" y="870"/>
                    <a:pt x="854" y="870"/>
                  </a:cubicBezTo>
                  <a:lnTo>
                    <a:pt x="854" y="870"/>
                  </a:lnTo>
                  <a:cubicBezTo>
                    <a:pt x="854" y="870"/>
                    <a:pt x="854" y="854"/>
                    <a:pt x="862" y="830"/>
                  </a:cubicBezTo>
                  <a:cubicBezTo>
                    <a:pt x="870" y="775"/>
                    <a:pt x="886" y="759"/>
                    <a:pt x="894" y="743"/>
                  </a:cubicBezTo>
                  <a:cubicBezTo>
                    <a:pt x="902" y="735"/>
                    <a:pt x="910" y="735"/>
                    <a:pt x="910" y="720"/>
                  </a:cubicBezTo>
                  <a:cubicBezTo>
                    <a:pt x="910" y="712"/>
                    <a:pt x="910" y="712"/>
                    <a:pt x="925" y="712"/>
                  </a:cubicBezTo>
                  <a:lnTo>
                    <a:pt x="925" y="712"/>
                  </a:lnTo>
                  <a:cubicBezTo>
                    <a:pt x="941" y="712"/>
                    <a:pt x="957" y="712"/>
                    <a:pt x="965" y="680"/>
                  </a:cubicBezTo>
                  <a:cubicBezTo>
                    <a:pt x="965" y="664"/>
                    <a:pt x="965" y="648"/>
                    <a:pt x="965" y="632"/>
                  </a:cubicBezTo>
                  <a:cubicBezTo>
                    <a:pt x="973" y="625"/>
                    <a:pt x="973" y="617"/>
                    <a:pt x="973" y="609"/>
                  </a:cubicBezTo>
                  <a:cubicBezTo>
                    <a:pt x="973" y="617"/>
                    <a:pt x="973" y="617"/>
                    <a:pt x="973" y="617"/>
                  </a:cubicBezTo>
                  <a:cubicBezTo>
                    <a:pt x="965" y="617"/>
                    <a:pt x="965" y="617"/>
                    <a:pt x="965" y="617"/>
                  </a:cubicBezTo>
                  <a:lnTo>
                    <a:pt x="957" y="609"/>
                  </a:lnTo>
                  <a:cubicBezTo>
                    <a:pt x="957" y="609"/>
                    <a:pt x="965" y="609"/>
                    <a:pt x="965" y="617"/>
                  </a:cubicBezTo>
                  <a:cubicBezTo>
                    <a:pt x="965" y="617"/>
                    <a:pt x="965" y="625"/>
                    <a:pt x="965" y="632"/>
                  </a:cubicBezTo>
                  <a:cubicBezTo>
                    <a:pt x="957" y="648"/>
                    <a:pt x="957" y="656"/>
                    <a:pt x="957" y="680"/>
                  </a:cubicBezTo>
                  <a:cubicBezTo>
                    <a:pt x="949" y="704"/>
                    <a:pt x="941" y="704"/>
                    <a:pt x="925" y="704"/>
                  </a:cubicBezTo>
                  <a:lnTo>
                    <a:pt x="925" y="704"/>
                  </a:lnTo>
                  <a:cubicBezTo>
                    <a:pt x="917" y="704"/>
                    <a:pt x="902" y="704"/>
                    <a:pt x="902" y="720"/>
                  </a:cubicBezTo>
                  <a:cubicBezTo>
                    <a:pt x="902" y="728"/>
                    <a:pt x="894" y="735"/>
                    <a:pt x="886" y="743"/>
                  </a:cubicBezTo>
                  <a:cubicBezTo>
                    <a:pt x="878" y="759"/>
                    <a:pt x="862" y="775"/>
                    <a:pt x="854" y="830"/>
                  </a:cubicBezTo>
                  <a:cubicBezTo>
                    <a:pt x="846" y="870"/>
                    <a:pt x="846" y="870"/>
                    <a:pt x="846" y="878"/>
                  </a:cubicBezTo>
                  <a:cubicBezTo>
                    <a:pt x="846" y="878"/>
                    <a:pt x="846" y="878"/>
                    <a:pt x="854" y="878"/>
                  </a:cubicBezTo>
                  <a:cubicBezTo>
                    <a:pt x="854" y="878"/>
                    <a:pt x="854" y="878"/>
                    <a:pt x="862" y="878"/>
                  </a:cubicBezTo>
                  <a:cubicBezTo>
                    <a:pt x="862" y="870"/>
                    <a:pt x="862" y="870"/>
                    <a:pt x="870" y="870"/>
                  </a:cubicBezTo>
                  <a:lnTo>
                    <a:pt x="870" y="870"/>
                  </a:lnTo>
                  <a:cubicBezTo>
                    <a:pt x="878" y="878"/>
                    <a:pt x="878" y="878"/>
                    <a:pt x="878" y="878"/>
                  </a:cubicBezTo>
                  <a:cubicBezTo>
                    <a:pt x="886" y="878"/>
                    <a:pt x="894" y="870"/>
                    <a:pt x="894" y="862"/>
                  </a:cubicBezTo>
                  <a:cubicBezTo>
                    <a:pt x="894" y="854"/>
                    <a:pt x="894" y="854"/>
                    <a:pt x="894" y="846"/>
                  </a:cubicBezTo>
                  <a:cubicBezTo>
                    <a:pt x="902" y="830"/>
                    <a:pt x="917" y="822"/>
                    <a:pt x="933" y="822"/>
                  </a:cubicBezTo>
                  <a:cubicBezTo>
                    <a:pt x="949" y="814"/>
                    <a:pt x="957" y="807"/>
                    <a:pt x="957" y="791"/>
                  </a:cubicBezTo>
                  <a:lnTo>
                    <a:pt x="957" y="783"/>
                  </a:lnTo>
                  <a:cubicBezTo>
                    <a:pt x="965" y="783"/>
                    <a:pt x="965" y="783"/>
                    <a:pt x="965" y="783"/>
                  </a:cubicBezTo>
                  <a:cubicBezTo>
                    <a:pt x="965" y="759"/>
                    <a:pt x="973" y="751"/>
                    <a:pt x="989" y="728"/>
                  </a:cubicBezTo>
                  <a:cubicBezTo>
                    <a:pt x="989" y="712"/>
                    <a:pt x="997" y="712"/>
                    <a:pt x="1004" y="712"/>
                  </a:cubicBezTo>
                  <a:cubicBezTo>
                    <a:pt x="1012" y="712"/>
                    <a:pt x="1012" y="712"/>
                    <a:pt x="1020" y="712"/>
                  </a:cubicBezTo>
                  <a:lnTo>
                    <a:pt x="1028" y="712"/>
                  </a:lnTo>
                  <a:lnTo>
                    <a:pt x="1028" y="712"/>
                  </a:lnTo>
                  <a:cubicBezTo>
                    <a:pt x="1036" y="712"/>
                    <a:pt x="1036" y="712"/>
                    <a:pt x="1036" y="712"/>
                  </a:cubicBezTo>
                  <a:cubicBezTo>
                    <a:pt x="1044" y="704"/>
                    <a:pt x="1044" y="704"/>
                    <a:pt x="1044" y="696"/>
                  </a:cubicBezTo>
                  <a:cubicBezTo>
                    <a:pt x="1044" y="688"/>
                    <a:pt x="1044" y="688"/>
                    <a:pt x="1044" y="680"/>
                  </a:cubicBezTo>
                  <a:cubicBezTo>
                    <a:pt x="1044" y="672"/>
                    <a:pt x="1044" y="664"/>
                    <a:pt x="1052" y="648"/>
                  </a:cubicBezTo>
                  <a:cubicBezTo>
                    <a:pt x="1060" y="641"/>
                    <a:pt x="1068" y="625"/>
                    <a:pt x="1068" y="609"/>
                  </a:cubicBezTo>
                  <a:cubicBezTo>
                    <a:pt x="1075" y="593"/>
                    <a:pt x="1091" y="577"/>
                    <a:pt x="1091" y="561"/>
                  </a:cubicBezTo>
                  <a:cubicBezTo>
                    <a:pt x="1099" y="554"/>
                    <a:pt x="1107" y="546"/>
                    <a:pt x="1107" y="530"/>
                  </a:cubicBezTo>
                  <a:cubicBezTo>
                    <a:pt x="1115" y="514"/>
                    <a:pt x="1123" y="514"/>
                    <a:pt x="1139" y="506"/>
                  </a:cubicBezTo>
                  <a:lnTo>
                    <a:pt x="1147" y="498"/>
                  </a:lnTo>
                  <a:lnTo>
                    <a:pt x="1147" y="498"/>
                  </a:lnTo>
                  <a:lnTo>
                    <a:pt x="1155" y="498"/>
                  </a:lnTo>
                  <a:cubicBezTo>
                    <a:pt x="1155" y="506"/>
                    <a:pt x="1155" y="514"/>
                    <a:pt x="1155" y="522"/>
                  </a:cubicBezTo>
                  <a:cubicBezTo>
                    <a:pt x="1155" y="522"/>
                    <a:pt x="1155" y="530"/>
                    <a:pt x="1147" y="538"/>
                  </a:cubicBezTo>
                  <a:cubicBezTo>
                    <a:pt x="1147" y="546"/>
                    <a:pt x="1139" y="554"/>
                    <a:pt x="1147" y="569"/>
                  </a:cubicBezTo>
                  <a:cubicBezTo>
                    <a:pt x="1147" y="585"/>
                    <a:pt x="1139" y="593"/>
                    <a:pt x="1131" y="609"/>
                  </a:cubicBezTo>
                  <a:cubicBezTo>
                    <a:pt x="1123" y="617"/>
                    <a:pt x="1123" y="625"/>
                    <a:pt x="1115" y="632"/>
                  </a:cubicBezTo>
                  <a:lnTo>
                    <a:pt x="1115" y="632"/>
                  </a:lnTo>
                  <a:cubicBezTo>
                    <a:pt x="1115" y="648"/>
                    <a:pt x="1115" y="664"/>
                    <a:pt x="1084" y="696"/>
                  </a:cubicBezTo>
                  <a:cubicBezTo>
                    <a:pt x="1075" y="704"/>
                    <a:pt x="1075" y="704"/>
                    <a:pt x="1075" y="712"/>
                  </a:cubicBezTo>
                  <a:cubicBezTo>
                    <a:pt x="1060" y="720"/>
                    <a:pt x="1060" y="720"/>
                    <a:pt x="1068" y="735"/>
                  </a:cubicBezTo>
                  <a:lnTo>
                    <a:pt x="1075" y="743"/>
                  </a:lnTo>
                  <a:cubicBezTo>
                    <a:pt x="1084" y="767"/>
                    <a:pt x="1075" y="783"/>
                    <a:pt x="1060" y="807"/>
                  </a:cubicBezTo>
                  <a:cubicBezTo>
                    <a:pt x="1052" y="822"/>
                    <a:pt x="1036" y="838"/>
                    <a:pt x="1028" y="862"/>
                  </a:cubicBezTo>
                  <a:cubicBezTo>
                    <a:pt x="1012" y="909"/>
                    <a:pt x="1020" y="933"/>
                    <a:pt x="1028" y="965"/>
                  </a:cubicBezTo>
                  <a:cubicBezTo>
                    <a:pt x="1028" y="972"/>
                    <a:pt x="1036" y="988"/>
                    <a:pt x="1036" y="996"/>
                  </a:cubicBezTo>
                  <a:cubicBezTo>
                    <a:pt x="1044" y="1028"/>
                    <a:pt x="1036" y="1036"/>
                    <a:pt x="1020" y="1044"/>
                  </a:cubicBezTo>
                  <a:cubicBezTo>
                    <a:pt x="1012" y="1052"/>
                    <a:pt x="1012" y="1052"/>
                    <a:pt x="1004" y="1059"/>
                  </a:cubicBezTo>
                  <a:cubicBezTo>
                    <a:pt x="989" y="1075"/>
                    <a:pt x="965" y="1154"/>
                    <a:pt x="981" y="1202"/>
                  </a:cubicBezTo>
                  <a:cubicBezTo>
                    <a:pt x="997" y="1257"/>
                    <a:pt x="1004" y="1289"/>
                    <a:pt x="981" y="1312"/>
                  </a:cubicBezTo>
                  <a:cubicBezTo>
                    <a:pt x="957" y="1328"/>
                    <a:pt x="965" y="1344"/>
                    <a:pt x="965" y="1376"/>
                  </a:cubicBezTo>
                  <a:cubicBezTo>
                    <a:pt x="965" y="1399"/>
                    <a:pt x="965" y="1431"/>
                    <a:pt x="957" y="1463"/>
                  </a:cubicBezTo>
                  <a:cubicBezTo>
                    <a:pt x="941" y="1518"/>
                    <a:pt x="949" y="1534"/>
                    <a:pt x="973" y="1589"/>
                  </a:cubicBezTo>
                  <a:cubicBezTo>
                    <a:pt x="981" y="1597"/>
                    <a:pt x="981" y="1613"/>
                    <a:pt x="989" y="1629"/>
                  </a:cubicBezTo>
                  <a:cubicBezTo>
                    <a:pt x="1012" y="1676"/>
                    <a:pt x="1020" y="1739"/>
                    <a:pt x="1020" y="1826"/>
                  </a:cubicBezTo>
                  <a:cubicBezTo>
                    <a:pt x="965" y="1834"/>
                    <a:pt x="846" y="1850"/>
                    <a:pt x="720" y="1858"/>
                  </a:cubicBezTo>
                  <a:cubicBezTo>
                    <a:pt x="854" y="1850"/>
                    <a:pt x="965" y="1834"/>
                    <a:pt x="1028" y="1826"/>
                  </a:cubicBezTo>
                  <a:lnTo>
                    <a:pt x="1028" y="1826"/>
                  </a:lnTo>
                  <a:cubicBezTo>
                    <a:pt x="1028" y="1739"/>
                    <a:pt x="1012" y="1676"/>
                    <a:pt x="997" y="1629"/>
                  </a:cubicBezTo>
                  <a:cubicBezTo>
                    <a:pt x="989" y="1613"/>
                    <a:pt x="981" y="1597"/>
                    <a:pt x="981" y="1581"/>
                  </a:cubicBezTo>
                  <a:cubicBezTo>
                    <a:pt x="957" y="1534"/>
                    <a:pt x="949" y="1518"/>
                    <a:pt x="965" y="1463"/>
                  </a:cubicBezTo>
                  <a:cubicBezTo>
                    <a:pt x="973" y="1431"/>
                    <a:pt x="973" y="1399"/>
                    <a:pt x="973" y="1376"/>
                  </a:cubicBezTo>
                  <a:cubicBezTo>
                    <a:pt x="973" y="1352"/>
                    <a:pt x="965" y="1328"/>
                    <a:pt x="981" y="1312"/>
                  </a:cubicBezTo>
                  <a:cubicBezTo>
                    <a:pt x="1012" y="1289"/>
                    <a:pt x="1004" y="1257"/>
                    <a:pt x="989" y="1202"/>
                  </a:cubicBezTo>
                  <a:cubicBezTo>
                    <a:pt x="973" y="1154"/>
                    <a:pt x="997" y="1083"/>
                    <a:pt x="1012" y="1059"/>
                  </a:cubicBezTo>
                  <a:cubicBezTo>
                    <a:pt x="1020" y="1059"/>
                    <a:pt x="1020" y="1052"/>
                    <a:pt x="1020" y="1052"/>
                  </a:cubicBezTo>
                  <a:cubicBezTo>
                    <a:pt x="1036" y="1036"/>
                    <a:pt x="1052" y="1028"/>
                    <a:pt x="1044" y="996"/>
                  </a:cubicBezTo>
                  <a:cubicBezTo>
                    <a:pt x="1044" y="981"/>
                    <a:pt x="1036" y="972"/>
                    <a:pt x="1036" y="965"/>
                  </a:cubicBezTo>
                  <a:cubicBezTo>
                    <a:pt x="1028" y="933"/>
                    <a:pt x="1020" y="909"/>
                    <a:pt x="1036" y="862"/>
                  </a:cubicBezTo>
                  <a:cubicBezTo>
                    <a:pt x="1044" y="846"/>
                    <a:pt x="1052" y="830"/>
                    <a:pt x="1068" y="814"/>
                  </a:cubicBezTo>
                  <a:cubicBezTo>
                    <a:pt x="1084" y="783"/>
                    <a:pt x="1091" y="767"/>
                    <a:pt x="1084" y="743"/>
                  </a:cubicBezTo>
                  <a:cubicBezTo>
                    <a:pt x="1075" y="735"/>
                    <a:pt x="1075" y="728"/>
                    <a:pt x="1075" y="728"/>
                  </a:cubicBezTo>
                  <a:cubicBezTo>
                    <a:pt x="1068" y="720"/>
                    <a:pt x="1068" y="720"/>
                    <a:pt x="1075" y="712"/>
                  </a:cubicBezTo>
                  <a:cubicBezTo>
                    <a:pt x="1084" y="712"/>
                    <a:pt x="1084" y="704"/>
                    <a:pt x="1091" y="696"/>
                  </a:cubicBezTo>
                  <a:cubicBezTo>
                    <a:pt x="1115" y="664"/>
                    <a:pt x="1123" y="648"/>
                    <a:pt x="1123" y="632"/>
                  </a:cubicBezTo>
                  <a:lnTo>
                    <a:pt x="1123" y="632"/>
                  </a:lnTo>
                  <a:cubicBezTo>
                    <a:pt x="1123" y="625"/>
                    <a:pt x="1131" y="617"/>
                    <a:pt x="1139" y="609"/>
                  </a:cubicBezTo>
                  <a:cubicBezTo>
                    <a:pt x="1147" y="601"/>
                    <a:pt x="1155" y="585"/>
                    <a:pt x="1147" y="569"/>
                  </a:cubicBezTo>
                  <a:cubicBezTo>
                    <a:pt x="1147" y="561"/>
                    <a:pt x="1155" y="546"/>
                    <a:pt x="1155" y="538"/>
                  </a:cubicBezTo>
                  <a:cubicBezTo>
                    <a:pt x="1163" y="530"/>
                    <a:pt x="1163" y="530"/>
                    <a:pt x="1163" y="522"/>
                  </a:cubicBezTo>
                  <a:cubicBezTo>
                    <a:pt x="1163" y="514"/>
                    <a:pt x="1163" y="498"/>
                    <a:pt x="1155" y="498"/>
                  </a:cubicBezTo>
                  <a:cubicBezTo>
                    <a:pt x="1155" y="490"/>
                    <a:pt x="1155" y="490"/>
                    <a:pt x="1147" y="490"/>
                  </a:cubicBezTo>
                  <a:lnTo>
                    <a:pt x="570" y="214"/>
                  </a:lnTo>
                  <a:lnTo>
                    <a:pt x="570" y="214"/>
                  </a:lnTo>
                  <a:cubicBezTo>
                    <a:pt x="554" y="221"/>
                    <a:pt x="546" y="221"/>
                    <a:pt x="538" y="221"/>
                  </a:cubicBezTo>
                  <a:cubicBezTo>
                    <a:pt x="546" y="221"/>
                    <a:pt x="554" y="221"/>
                    <a:pt x="570" y="214"/>
                  </a:cubicBezTo>
                  <a:lnTo>
                    <a:pt x="483" y="182"/>
                  </a:lnTo>
                  <a:lnTo>
                    <a:pt x="483" y="182"/>
                  </a:lnTo>
                  <a:cubicBezTo>
                    <a:pt x="491" y="190"/>
                    <a:pt x="491" y="198"/>
                    <a:pt x="498" y="198"/>
                  </a:cubicBezTo>
                  <a:cubicBezTo>
                    <a:pt x="491" y="198"/>
                    <a:pt x="491" y="190"/>
                    <a:pt x="483" y="182"/>
                  </a:cubicBezTo>
                  <a:lnTo>
                    <a:pt x="0" y="0"/>
                  </a:lnTo>
                  <a:lnTo>
                    <a:pt x="0" y="0"/>
                  </a:lnTo>
                  <a:cubicBezTo>
                    <a:pt x="0" y="8"/>
                    <a:pt x="8" y="16"/>
                    <a:pt x="16" y="16"/>
                  </a:cubicBezTo>
                  <a:cubicBezTo>
                    <a:pt x="8" y="16"/>
                    <a:pt x="0" y="8"/>
                    <a:pt x="0" y="0"/>
                  </a:cubicBezTo>
                  <a:lnTo>
                    <a:pt x="0" y="0"/>
                  </a:lnTo>
                  <a:lnTo>
                    <a:pt x="0" y="0"/>
                  </a:lnTo>
                  <a:lnTo>
                    <a:pt x="0" y="0"/>
                  </a:lnTo>
                  <a:lnTo>
                    <a:pt x="0" y="0"/>
                  </a:lnTo>
                  <a:lnTo>
                    <a:pt x="1147" y="490"/>
                  </a:lnTo>
                </a:path>
              </a:pathLst>
            </a:custGeom>
            <a:solidFill>
              <a:schemeClr val="accent6"/>
            </a:solidFill>
            <a:ln>
              <a:solidFill>
                <a:schemeClr val="bg2"/>
              </a:solidFill>
            </a:ln>
            <a:effectLst/>
          </p:spPr>
          <p:txBody>
            <a:bodyPr wrap="none" anchor="ctr"/>
            <a:lstStyle/>
            <a:p>
              <a:endParaRPr lang="en-US"/>
            </a:p>
          </p:txBody>
        </p:sp>
        <p:sp>
          <p:nvSpPr>
            <p:cNvPr id="107" name="Freeform 677"/>
            <p:cNvSpPr>
              <a:spLocks noChangeArrowheads="1"/>
            </p:cNvSpPr>
            <p:nvPr/>
          </p:nvSpPr>
          <p:spPr bwMode="auto">
            <a:xfrm>
              <a:off x="13326973" y="4247967"/>
              <a:ext cx="507929" cy="324703"/>
            </a:xfrm>
            <a:custGeom>
              <a:avLst/>
              <a:gdLst>
                <a:gd name="T0" fmla="*/ 933 w 966"/>
                <a:gd name="T1" fmla="*/ 546 h 618"/>
                <a:gd name="T2" fmla="*/ 933 w 966"/>
                <a:gd name="T3" fmla="*/ 546 h 618"/>
                <a:gd name="T4" fmla="*/ 957 w 966"/>
                <a:gd name="T5" fmla="*/ 609 h 618"/>
                <a:gd name="T6" fmla="*/ 965 w 966"/>
                <a:gd name="T7" fmla="*/ 617 h 618"/>
                <a:gd name="T8" fmla="*/ 965 w 966"/>
                <a:gd name="T9" fmla="*/ 617 h 618"/>
                <a:gd name="T10" fmla="*/ 957 w 966"/>
                <a:gd name="T11" fmla="*/ 609 h 618"/>
                <a:gd name="T12" fmla="*/ 933 w 966"/>
                <a:gd name="T13" fmla="*/ 546 h 618"/>
                <a:gd name="T14" fmla="*/ 16 w 966"/>
                <a:gd name="T15" fmla="*/ 16 h 618"/>
                <a:gd name="T16" fmla="*/ 16 w 966"/>
                <a:gd name="T17" fmla="*/ 16 h 618"/>
                <a:gd name="T18" fmla="*/ 16 w 966"/>
                <a:gd name="T19" fmla="*/ 16 h 618"/>
                <a:gd name="T20" fmla="*/ 72 w 966"/>
                <a:gd name="T21" fmla="*/ 79 h 618"/>
                <a:gd name="T22" fmla="*/ 87 w 966"/>
                <a:gd name="T23" fmla="*/ 95 h 618"/>
                <a:gd name="T24" fmla="*/ 87 w 966"/>
                <a:gd name="T25" fmla="*/ 95 h 618"/>
                <a:gd name="T26" fmla="*/ 182 w 966"/>
                <a:gd name="T27" fmla="*/ 135 h 618"/>
                <a:gd name="T28" fmla="*/ 491 w 966"/>
                <a:gd name="T29" fmla="*/ 190 h 618"/>
                <a:gd name="T30" fmla="*/ 498 w 966"/>
                <a:gd name="T31" fmla="*/ 206 h 618"/>
                <a:gd name="T32" fmla="*/ 538 w 966"/>
                <a:gd name="T33" fmla="*/ 222 h 618"/>
                <a:gd name="T34" fmla="*/ 570 w 966"/>
                <a:gd name="T35" fmla="*/ 214 h 618"/>
                <a:gd name="T36" fmla="*/ 617 w 966"/>
                <a:gd name="T37" fmla="*/ 206 h 618"/>
                <a:gd name="T38" fmla="*/ 649 w 966"/>
                <a:gd name="T39" fmla="*/ 190 h 618"/>
                <a:gd name="T40" fmla="*/ 664 w 966"/>
                <a:gd name="T41" fmla="*/ 206 h 618"/>
                <a:gd name="T42" fmla="*/ 712 w 966"/>
                <a:gd name="T43" fmla="*/ 214 h 618"/>
                <a:gd name="T44" fmla="*/ 775 w 966"/>
                <a:gd name="T45" fmla="*/ 245 h 618"/>
                <a:gd name="T46" fmla="*/ 775 w 966"/>
                <a:gd name="T47" fmla="*/ 253 h 618"/>
                <a:gd name="T48" fmla="*/ 799 w 966"/>
                <a:gd name="T49" fmla="*/ 309 h 618"/>
                <a:gd name="T50" fmla="*/ 799 w 966"/>
                <a:gd name="T51" fmla="*/ 309 h 618"/>
                <a:gd name="T52" fmla="*/ 878 w 966"/>
                <a:gd name="T53" fmla="*/ 403 h 618"/>
                <a:gd name="T54" fmla="*/ 878 w 966"/>
                <a:gd name="T55" fmla="*/ 403 h 618"/>
                <a:gd name="T56" fmla="*/ 799 w 966"/>
                <a:gd name="T57" fmla="*/ 309 h 618"/>
                <a:gd name="T58" fmla="*/ 799 w 966"/>
                <a:gd name="T59" fmla="*/ 309 h 618"/>
                <a:gd name="T60" fmla="*/ 775 w 966"/>
                <a:gd name="T61" fmla="*/ 253 h 618"/>
                <a:gd name="T62" fmla="*/ 775 w 966"/>
                <a:gd name="T63" fmla="*/ 245 h 618"/>
                <a:gd name="T64" fmla="*/ 712 w 966"/>
                <a:gd name="T65" fmla="*/ 214 h 618"/>
                <a:gd name="T66" fmla="*/ 664 w 966"/>
                <a:gd name="T67" fmla="*/ 206 h 618"/>
                <a:gd name="T68" fmla="*/ 649 w 966"/>
                <a:gd name="T69" fmla="*/ 190 h 618"/>
                <a:gd name="T70" fmla="*/ 617 w 966"/>
                <a:gd name="T71" fmla="*/ 206 h 618"/>
                <a:gd name="T72" fmla="*/ 570 w 966"/>
                <a:gd name="T73" fmla="*/ 214 h 618"/>
                <a:gd name="T74" fmla="*/ 538 w 966"/>
                <a:gd name="T75" fmla="*/ 222 h 618"/>
                <a:gd name="T76" fmla="*/ 498 w 966"/>
                <a:gd name="T77" fmla="*/ 206 h 618"/>
                <a:gd name="T78" fmla="*/ 491 w 966"/>
                <a:gd name="T79" fmla="*/ 190 h 618"/>
                <a:gd name="T80" fmla="*/ 182 w 966"/>
                <a:gd name="T81" fmla="*/ 135 h 618"/>
                <a:gd name="T82" fmla="*/ 87 w 966"/>
                <a:gd name="T83" fmla="*/ 95 h 618"/>
                <a:gd name="T84" fmla="*/ 87 w 966"/>
                <a:gd name="T85" fmla="*/ 95 h 618"/>
                <a:gd name="T86" fmla="*/ 72 w 966"/>
                <a:gd name="T87" fmla="*/ 79 h 618"/>
                <a:gd name="T88" fmla="*/ 16 w 966"/>
                <a:gd name="T89" fmla="*/ 16 h 618"/>
                <a:gd name="T90" fmla="*/ 16 w 966"/>
                <a:gd name="T91" fmla="*/ 16 h 618"/>
                <a:gd name="T92" fmla="*/ 16 w 966"/>
                <a:gd name="T93" fmla="*/ 16 h 618"/>
                <a:gd name="T94" fmla="*/ 16 w 966"/>
                <a:gd name="T95" fmla="*/ 16 h 618"/>
                <a:gd name="T96" fmla="*/ 16 w 966"/>
                <a:gd name="T97" fmla="*/ 16 h 618"/>
                <a:gd name="T98" fmla="*/ 16 w 966"/>
                <a:gd name="T99" fmla="*/ 16 h 618"/>
                <a:gd name="T100" fmla="*/ 0 w 966"/>
                <a:gd name="T101" fmla="*/ 0 h 618"/>
                <a:gd name="T102" fmla="*/ 0 w 966"/>
                <a:gd name="T103" fmla="*/ 0 h 618"/>
                <a:gd name="T104" fmla="*/ 0 w 966"/>
                <a:gd name="T105" fmla="*/ 0 h 618"/>
                <a:gd name="T106" fmla="*/ 16 w 966"/>
                <a:gd name="T107" fmla="*/ 16 h 618"/>
                <a:gd name="T108" fmla="*/ 0 w 966"/>
                <a:gd name="T109" fmla="*/ 0 h 618"/>
                <a:gd name="T110" fmla="*/ 933 w 966"/>
                <a:gd name="T111" fmla="*/ 54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6" h="618">
                  <a:moveTo>
                    <a:pt x="933" y="546"/>
                  </a:moveTo>
                  <a:lnTo>
                    <a:pt x="933" y="546"/>
                  </a:lnTo>
                  <a:cubicBezTo>
                    <a:pt x="933" y="577"/>
                    <a:pt x="933" y="601"/>
                    <a:pt x="957" y="609"/>
                  </a:cubicBezTo>
                  <a:cubicBezTo>
                    <a:pt x="965" y="609"/>
                    <a:pt x="965" y="617"/>
                    <a:pt x="965" y="617"/>
                  </a:cubicBezTo>
                  <a:lnTo>
                    <a:pt x="965" y="617"/>
                  </a:lnTo>
                  <a:cubicBezTo>
                    <a:pt x="965" y="617"/>
                    <a:pt x="965" y="609"/>
                    <a:pt x="957" y="609"/>
                  </a:cubicBezTo>
                  <a:cubicBezTo>
                    <a:pt x="933" y="601"/>
                    <a:pt x="933" y="577"/>
                    <a:pt x="933" y="546"/>
                  </a:cubicBezTo>
                  <a:lnTo>
                    <a:pt x="16" y="16"/>
                  </a:lnTo>
                  <a:lnTo>
                    <a:pt x="16" y="16"/>
                  </a:lnTo>
                  <a:lnTo>
                    <a:pt x="16" y="16"/>
                  </a:lnTo>
                  <a:cubicBezTo>
                    <a:pt x="40" y="32"/>
                    <a:pt x="64" y="63"/>
                    <a:pt x="72" y="79"/>
                  </a:cubicBezTo>
                  <a:cubicBezTo>
                    <a:pt x="80" y="87"/>
                    <a:pt x="80" y="95"/>
                    <a:pt x="87" y="95"/>
                  </a:cubicBezTo>
                  <a:lnTo>
                    <a:pt x="87" y="95"/>
                  </a:lnTo>
                  <a:cubicBezTo>
                    <a:pt x="95" y="111"/>
                    <a:pt x="111" y="135"/>
                    <a:pt x="182" y="135"/>
                  </a:cubicBezTo>
                  <a:cubicBezTo>
                    <a:pt x="253" y="135"/>
                    <a:pt x="451" y="150"/>
                    <a:pt x="491" y="190"/>
                  </a:cubicBezTo>
                  <a:cubicBezTo>
                    <a:pt x="491" y="190"/>
                    <a:pt x="498" y="198"/>
                    <a:pt x="498" y="206"/>
                  </a:cubicBezTo>
                  <a:cubicBezTo>
                    <a:pt x="514" y="214"/>
                    <a:pt x="522" y="222"/>
                    <a:pt x="538" y="222"/>
                  </a:cubicBezTo>
                  <a:cubicBezTo>
                    <a:pt x="546" y="222"/>
                    <a:pt x="554" y="222"/>
                    <a:pt x="570" y="214"/>
                  </a:cubicBezTo>
                  <a:cubicBezTo>
                    <a:pt x="585" y="214"/>
                    <a:pt x="601" y="206"/>
                    <a:pt x="617" y="206"/>
                  </a:cubicBezTo>
                  <a:cubicBezTo>
                    <a:pt x="625" y="198"/>
                    <a:pt x="633" y="190"/>
                    <a:pt x="649" y="190"/>
                  </a:cubicBezTo>
                  <a:cubicBezTo>
                    <a:pt x="657" y="190"/>
                    <a:pt x="664" y="198"/>
                    <a:pt x="664" y="206"/>
                  </a:cubicBezTo>
                  <a:cubicBezTo>
                    <a:pt x="672" y="214"/>
                    <a:pt x="696" y="214"/>
                    <a:pt x="712" y="214"/>
                  </a:cubicBezTo>
                  <a:cubicBezTo>
                    <a:pt x="744" y="222"/>
                    <a:pt x="775" y="222"/>
                    <a:pt x="775" y="245"/>
                  </a:cubicBezTo>
                  <a:cubicBezTo>
                    <a:pt x="775" y="253"/>
                    <a:pt x="775" y="253"/>
                    <a:pt x="775" y="253"/>
                  </a:cubicBezTo>
                  <a:cubicBezTo>
                    <a:pt x="783" y="293"/>
                    <a:pt x="783" y="301"/>
                    <a:pt x="799" y="309"/>
                  </a:cubicBezTo>
                  <a:lnTo>
                    <a:pt x="799" y="309"/>
                  </a:lnTo>
                  <a:cubicBezTo>
                    <a:pt x="823" y="309"/>
                    <a:pt x="878" y="325"/>
                    <a:pt x="878" y="403"/>
                  </a:cubicBezTo>
                  <a:lnTo>
                    <a:pt x="878" y="403"/>
                  </a:lnTo>
                  <a:cubicBezTo>
                    <a:pt x="878" y="325"/>
                    <a:pt x="823" y="309"/>
                    <a:pt x="799" y="309"/>
                  </a:cubicBezTo>
                  <a:lnTo>
                    <a:pt x="799" y="309"/>
                  </a:lnTo>
                  <a:cubicBezTo>
                    <a:pt x="783" y="301"/>
                    <a:pt x="783" y="293"/>
                    <a:pt x="775" y="253"/>
                  </a:cubicBezTo>
                  <a:cubicBezTo>
                    <a:pt x="775" y="245"/>
                    <a:pt x="775" y="245"/>
                    <a:pt x="775" y="245"/>
                  </a:cubicBezTo>
                  <a:cubicBezTo>
                    <a:pt x="775" y="222"/>
                    <a:pt x="744" y="222"/>
                    <a:pt x="712" y="214"/>
                  </a:cubicBezTo>
                  <a:cubicBezTo>
                    <a:pt x="696" y="214"/>
                    <a:pt x="672" y="214"/>
                    <a:pt x="664" y="206"/>
                  </a:cubicBezTo>
                  <a:cubicBezTo>
                    <a:pt x="664" y="198"/>
                    <a:pt x="657" y="190"/>
                    <a:pt x="649" y="190"/>
                  </a:cubicBezTo>
                  <a:cubicBezTo>
                    <a:pt x="633" y="190"/>
                    <a:pt x="625" y="198"/>
                    <a:pt x="617" y="206"/>
                  </a:cubicBezTo>
                  <a:cubicBezTo>
                    <a:pt x="601" y="206"/>
                    <a:pt x="585" y="214"/>
                    <a:pt x="570" y="214"/>
                  </a:cubicBezTo>
                  <a:cubicBezTo>
                    <a:pt x="554" y="222"/>
                    <a:pt x="546" y="222"/>
                    <a:pt x="538" y="222"/>
                  </a:cubicBezTo>
                  <a:cubicBezTo>
                    <a:pt x="522" y="222"/>
                    <a:pt x="514" y="214"/>
                    <a:pt x="498" y="206"/>
                  </a:cubicBezTo>
                  <a:cubicBezTo>
                    <a:pt x="498" y="198"/>
                    <a:pt x="491" y="190"/>
                    <a:pt x="491" y="190"/>
                  </a:cubicBezTo>
                  <a:cubicBezTo>
                    <a:pt x="451" y="150"/>
                    <a:pt x="253" y="135"/>
                    <a:pt x="182" y="135"/>
                  </a:cubicBezTo>
                  <a:cubicBezTo>
                    <a:pt x="111" y="135"/>
                    <a:pt x="95" y="111"/>
                    <a:pt x="87" y="95"/>
                  </a:cubicBezTo>
                  <a:lnTo>
                    <a:pt x="87" y="95"/>
                  </a:lnTo>
                  <a:cubicBezTo>
                    <a:pt x="80" y="95"/>
                    <a:pt x="80" y="87"/>
                    <a:pt x="72" y="79"/>
                  </a:cubicBezTo>
                  <a:cubicBezTo>
                    <a:pt x="64" y="63"/>
                    <a:pt x="40" y="32"/>
                    <a:pt x="16" y="16"/>
                  </a:cubicBezTo>
                  <a:lnTo>
                    <a:pt x="16" y="16"/>
                  </a:lnTo>
                  <a:lnTo>
                    <a:pt x="16" y="16"/>
                  </a:lnTo>
                  <a:lnTo>
                    <a:pt x="16" y="16"/>
                  </a:lnTo>
                  <a:lnTo>
                    <a:pt x="16" y="16"/>
                  </a:lnTo>
                  <a:lnTo>
                    <a:pt x="16" y="16"/>
                  </a:lnTo>
                  <a:lnTo>
                    <a:pt x="0" y="0"/>
                  </a:lnTo>
                  <a:lnTo>
                    <a:pt x="0" y="0"/>
                  </a:lnTo>
                  <a:lnTo>
                    <a:pt x="0" y="0"/>
                  </a:lnTo>
                  <a:cubicBezTo>
                    <a:pt x="8" y="8"/>
                    <a:pt x="16" y="16"/>
                    <a:pt x="16" y="16"/>
                  </a:cubicBezTo>
                  <a:cubicBezTo>
                    <a:pt x="16" y="16"/>
                    <a:pt x="8" y="8"/>
                    <a:pt x="0" y="0"/>
                  </a:cubicBezTo>
                  <a:lnTo>
                    <a:pt x="933" y="546"/>
                  </a:lnTo>
                </a:path>
              </a:pathLst>
            </a:custGeom>
            <a:solidFill>
              <a:schemeClr val="accent6"/>
            </a:solidFill>
            <a:ln>
              <a:solidFill>
                <a:schemeClr val="bg2"/>
              </a:solidFill>
            </a:ln>
            <a:effectLst/>
          </p:spPr>
          <p:txBody>
            <a:bodyPr wrap="none" anchor="ctr"/>
            <a:lstStyle/>
            <a:p>
              <a:endParaRPr lang="en-US"/>
            </a:p>
          </p:txBody>
        </p:sp>
        <p:sp>
          <p:nvSpPr>
            <p:cNvPr id="108" name="Freeform 678"/>
            <p:cNvSpPr>
              <a:spLocks noChangeArrowheads="1"/>
            </p:cNvSpPr>
            <p:nvPr/>
          </p:nvSpPr>
          <p:spPr bwMode="auto">
            <a:xfrm>
              <a:off x="13320015" y="4243329"/>
              <a:ext cx="519524" cy="333980"/>
            </a:xfrm>
            <a:custGeom>
              <a:avLst/>
              <a:gdLst>
                <a:gd name="T0" fmla="*/ 7 w 989"/>
                <a:gd name="T1" fmla="*/ 0 h 634"/>
                <a:gd name="T2" fmla="*/ 0 w 989"/>
                <a:gd name="T3" fmla="*/ 0 h 634"/>
                <a:gd name="T4" fmla="*/ 7 w 989"/>
                <a:gd name="T5" fmla="*/ 8 h 634"/>
                <a:gd name="T6" fmla="*/ 7 w 989"/>
                <a:gd name="T7" fmla="*/ 8 h 634"/>
                <a:gd name="T8" fmla="*/ 15 w 989"/>
                <a:gd name="T9" fmla="*/ 16 h 634"/>
                <a:gd name="T10" fmla="*/ 31 w 989"/>
                <a:gd name="T11" fmla="*/ 32 h 634"/>
                <a:gd name="T12" fmla="*/ 87 w 989"/>
                <a:gd name="T13" fmla="*/ 95 h 634"/>
                <a:gd name="T14" fmla="*/ 95 w 989"/>
                <a:gd name="T15" fmla="*/ 111 h 634"/>
                <a:gd name="T16" fmla="*/ 498 w 989"/>
                <a:gd name="T17" fmla="*/ 198 h 634"/>
                <a:gd name="T18" fmla="*/ 513 w 989"/>
                <a:gd name="T19" fmla="*/ 214 h 634"/>
                <a:gd name="T20" fmla="*/ 553 w 989"/>
                <a:gd name="T21" fmla="*/ 237 h 634"/>
                <a:gd name="T22" fmla="*/ 585 w 989"/>
                <a:gd name="T23" fmla="*/ 230 h 634"/>
                <a:gd name="T24" fmla="*/ 632 w 989"/>
                <a:gd name="T25" fmla="*/ 214 h 634"/>
                <a:gd name="T26" fmla="*/ 679 w 989"/>
                <a:gd name="T27" fmla="*/ 222 h 634"/>
                <a:gd name="T28" fmla="*/ 782 w 989"/>
                <a:gd name="T29" fmla="*/ 253 h 634"/>
                <a:gd name="T30" fmla="*/ 814 w 989"/>
                <a:gd name="T31" fmla="*/ 324 h 634"/>
                <a:gd name="T32" fmla="*/ 885 w 989"/>
                <a:gd name="T33" fmla="*/ 411 h 634"/>
                <a:gd name="T34" fmla="*/ 885 w 989"/>
                <a:gd name="T35" fmla="*/ 411 h 634"/>
                <a:gd name="T36" fmla="*/ 869 w 989"/>
                <a:gd name="T37" fmla="*/ 483 h 634"/>
                <a:gd name="T38" fmla="*/ 885 w 989"/>
                <a:gd name="T39" fmla="*/ 514 h 634"/>
                <a:gd name="T40" fmla="*/ 940 w 989"/>
                <a:gd name="T41" fmla="*/ 538 h 634"/>
                <a:gd name="T42" fmla="*/ 940 w 989"/>
                <a:gd name="T43" fmla="*/ 538 h 634"/>
                <a:gd name="T44" fmla="*/ 940 w 989"/>
                <a:gd name="T45" fmla="*/ 554 h 634"/>
                <a:gd name="T46" fmla="*/ 972 w 989"/>
                <a:gd name="T47" fmla="*/ 625 h 634"/>
                <a:gd name="T48" fmla="*/ 988 w 989"/>
                <a:gd name="T49" fmla="*/ 633 h 634"/>
                <a:gd name="T50" fmla="*/ 988 w 989"/>
                <a:gd name="T51" fmla="*/ 625 h 634"/>
                <a:gd name="T52" fmla="*/ 988 w 989"/>
                <a:gd name="T53" fmla="*/ 625 h 634"/>
                <a:gd name="T54" fmla="*/ 980 w 989"/>
                <a:gd name="T55" fmla="*/ 625 h 634"/>
                <a:gd name="T56" fmla="*/ 948 w 989"/>
                <a:gd name="T57" fmla="*/ 554 h 634"/>
                <a:gd name="T58" fmla="*/ 948 w 989"/>
                <a:gd name="T59" fmla="*/ 538 h 634"/>
                <a:gd name="T60" fmla="*/ 885 w 989"/>
                <a:gd name="T61" fmla="*/ 506 h 634"/>
                <a:gd name="T62" fmla="*/ 877 w 989"/>
                <a:gd name="T63" fmla="*/ 498 h 634"/>
                <a:gd name="T64" fmla="*/ 893 w 989"/>
                <a:gd name="T65" fmla="*/ 411 h 634"/>
                <a:gd name="T66" fmla="*/ 814 w 989"/>
                <a:gd name="T67" fmla="*/ 317 h 634"/>
                <a:gd name="T68" fmla="*/ 790 w 989"/>
                <a:gd name="T69" fmla="*/ 253 h 634"/>
                <a:gd name="T70" fmla="*/ 679 w 989"/>
                <a:gd name="T71" fmla="*/ 214 h 634"/>
                <a:gd name="T72" fmla="*/ 632 w 989"/>
                <a:gd name="T73" fmla="*/ 214 h 634"/>
                <a:gd name="T74" fmla="*/ 553 w 989"/>
                <a:gd name="T75" fmla="*/ 230 h 634"/>
                <a:gd name="T76" fmla="*/ 506 w 989"/>
                <a:gd name="T77" fmla="*/ 198 h 634"/>
                <a:gd name="T78" fmla="*/ 102 w 989"/>
                <a:gd name="T79" fmla="*/ 103 h 634"/>
                <a:gd name="T80" fmla="*/ 87 w 989"/>
                <a:gd name="T81" fmla="*/ 87 h 634"/>
                <a:gd name="T82" fmla="*/ 31 w 989"/>
                <a:gd name="T83" fmla="*/ 24 h 634"/>
                <a:gd name="T84" fmla="*/ 31 w 989"/>
                <a:gd name="T85" fmla="*/ 24 h 634"/>
                <a:gd name="T86" fmla="*/ 15 w 989"/>
                <a:gd name="T87" fmla="*/ 8 h 634"/>
                <a:gd name="T88" fmla="*/ 15 w 989"/>
                <a:gd name="T89" fmla="*/ 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9" h="634">
                  <a:moveTo>
                    <a:pt x="7" y="0"/>
                  </a:moveTo>
                  <a:lnTo>
                    <a:pt x="7" y="0"/>
                  </a:lnTo>
                  <a:lnTo>
                    <a:pt x="7" y="0"/>
                  </a:lnTo>
                  <a:cubicBezTo>
                    <a:pt x="7" y="0"/>
                    <a:pt x="7" y="0"/>
                    <a:pt x="0" y="0"/>
                  </a:cubicBezTo>
                  <a:lnTo>
                    <a:pt x="0" y="0"/>
                  </a:lnTo>
                  <a:cubicBezTo>
                    <a:pt x="7" y="8"/>
                    <a:pt x="7" y="8"/>
                    <a:pt x="7" y="8"/>
                  </a:cubicBezTo>
                  <a:lnTo>
                    <a:pt x="7" y="8"/>
                  </a:lnTo>
                  <a:lnTo>
                    <a:pt x="7" y="8"/>
                  </a:lnTo>
                  <a:cubicBezTo>
                    <a:pt x="7" y="16"/>
                    <a:pt x="7" y="16"/>
                    <a:pt x="15" y="16"/>
                  </a:cubicBezTo>
                  <a:lnTo>
                    <a:pt x="15" y="16"/>
                  </a:lnTo>
                  <a:lnTo>
                    <a:pt x="15" y="16"/>
                  </a:lnTo>
                  <a:cubicBezTo>
                    <a:pt x="15" y="24"/>
                    <a:pt x="23" y="32"/>
                    <a:pt x="31" y="32"/>
                  </a:cubicBezTo>
                  <a:lnTo>
                    <a:pt x="31" y="32"/>
                  </a:lnTo>
                  <a:cubicBezTo>
                    <a:pt x="55" y="48"/>
                    <a:pt x="71" y="71"/>
                    <a:pt x="87" y="95"/>
                  </a:cubicBezTo>
                  <a:cubicBezTo>
                    <a:pt x="87" y="95"/>
                    <a:pt x="95" y="103"/>
                    <a:pt x="95" y="111"/>
                  </a:cubicBezTo>
                  <a:lnTo>
                    <a:pt x="95" y="111"/>
                  </a:lnTo>
                  <a:cubicBezTo>
                    <a:pt x="110" y="127"/>
                    <a:pt x="126" y="151"/>
                    <a:pt x="197" y="151"/>
                  </a:cubicBezTo>
                  <a:cubicBezTo>
                    <a:pt x="268" y="151"/>
                    <a:pt x="466" y="166"/>
                    <a:pt x="498" y="198"/>
                  </a:cubicBezTo>
                  <a:lnTo>
                    <a:pt x="498" y="198"/>
                  </a:lnTo>
                  <a:cubicBezTo>
                    <a:pt x="506" y="206"/>
                    <a:pt x="506" y="214"/>
                    <a:pt x="513" y="214"/>
                  </a:cubicBezTo>
                  <a:lnTo>
                    <a:pt x="513" y="214"/>
                  </a:lnTo>
                  <a:cubicBezTo>
                    <a:pt x="521" y="230"/>
                    <a:pt x="529" y="237"/>
                    <a:pt x="553" y="237"/>
                  </a:cubicBezTo>
                  <a:lnTo>
                    <a:pt x="553" y="237"/>
                  </a:lnTo>
                  <a:cubicBezTo>
                    <a:pt x="561" y="237"/>
                    <a:pt x="569" y="237"/>
                    <a:pt x="585" y="230"/>
                  </a:cubicBezTo>
                  <a:lnTo>
                    <a:pt x="585" y="230"/>
                  </a:lnTo>
                  <a:cubicBezTo>
                    <a:pt x="608" y="230"/>
                    <a:pt x="624" y="222"/>
                    <a:pt x="632" y="214"/>
                  </a:cubicBezTo>
                  <a:cubicBezTo>
                    <a:pt x="648" y="214"/>
                    <a:pt x="656" y="206"/>
                    <a:pt x="664" y="206"/>
                  </a:cubicBezTo>
                  <a:cubicBezTo>
                    <a:pt x="664" y="206"/>
                    <a:pt x="672" y="214"/>
                    <a:pt x="679" y="222"/>
                  </a:cubicBezTo>
                  <a:cubicBezTo>
                    <a:pt x="687" y="230"/>
                    <a:pt x="711" y="230"/>
                    <a:pt x="727" y="230"/>
                  </a:cubicBezTo>
                  <a:cubicBezTo>
                    <a:pt x="759" y="230"/>
                    <a:pt x="782" y="237"/>
                    <a:pt x="782" y="253"/>
                  </a:cubicBezTo>
                  <a:cubicBezTo>
                    <a:pt x="782" y="261"/>
                    <a:pt x="782" y="261"/>
                    <a:pt x="782" y="261"/>
                  </a:cubicBezTo>
                  <a:cubicBezTo>
                    <a:pt x="790" y="301"/>
                    <a:pt x="790" y="317"/>
                    <a:pt x="814" y="324"/>
                  </a:cubicBezTo>
                  <a:lnTo>
                    <a:pt x="814" y="324"/>
                  </a:lnTo>
                  <a:cubicBezTo>
                    <a:pt x="838" y="324"/>
                    <a:pt x="885" y="333"/>
                    <a:pt x="885" y="411"/>
                  </a:cubicBezTo>
                  <a:lnTo>
                    <a:pt x="885" y="411"/>
                  </a:lnTo>
                  <a:lnTo>
                    <a:pt x="885" y="411"/>
                  </a:lnTo>
                  <a:cubicBezTo>
                    <a:pt x="885" y="451"/>
                    <a:pt x="877" y="475"/>
                    <a:pt x="869" y="483"/>
                  </a:cubicBezTo>
                  <a:lnTo>
                    <a:pt x="869" y="483"/>
                  </a:lnTo>
                  <a:cubicBezTo>
                    <a:pt x="869" y="491"/>
                    <a:pt x="861" y="498"/>
                    <a:pt x="869" y="506"/>
                  </a:cubicBezTo>
                  <a:cubicBezTo>
                    <a:pt x="869" y="506"/>
                    <a:pt x="877" y="506"/>
                    <a:pt x="885" y="514"/>
                  </a:cubicBezTo>
                  <a:cubicBezTo>
                    <a:pt x="893" y="514"/>
                    <a:pt x="901" y="514"/>
                    <a:pt x="909" y="514"/>
                  </a:cubicBezTo>
                  <a:cubicBezTo>
                    <a:pt x="932" y="522"/>
                    <a:pt x="940" y="522"/>
                    <a:pt x="940" y="538"/>
                  </a:cubicBezTo>
                  <a:lnTo>
                    <a:pt x="940" y="538"/>
                  </a:lnTo>
                  <a:lnTo>
                    <a:pt x="940" y="538"/>
                  </a:lnTo>
                  <a:lnTo>
                    <a:pt x="940" y="546"/>
                  </a:lnTo>
                  <a:cubicBezTo>
                    <a:pt x="940" y="554"/>
                    <a:pt x="940" y="554"/>
                    <a:pt x="940" y="554"/>
                  </a:cubicBezTo>
                  <a:cubicBezTo>
                    <a:pt x="940" y="585"/>
                    <a:pt x="940" y="609"/>
                    <a:pt x="972" y="625"/>
                  </a:cubicBezTo>
                  <a:lnTo>
                    <a:pt x="972" y="625"/>
                  </a:lnTo>
                  <a:lnTo>
                    <a:pt x="980" y="633"/>
                  </a:lnTo>
                  <a:cubicBezTo>
                    <a:pt x="988" y="633"/>
                    <a:pt x="988" y="633"/>
                    <a:pt x="988" y="633"/>
                  </a:cubicBezTo>
                  <a:cubicBezTo>
                    <a:pt x="988" y="625"/>
                    <a:pt x="988" y="625"/>
                    <a:pt x="988" y="625"/>
                  </a:cubicBezTo>
                  <a:lnTo>
                    <a:pt x="988" y="625"/>
                  </a:lnTo>
                  <a:lnTo>
                    <a:pt x="988" y="625"/>
                  </a:lnTo>
                  <a:lnTo>
                    <a:pt x="988" y="625"/>
                  </a:lnTo>
                  <a:cubicBezTo>
                    <a:pt x="980" y="625"/>
                    <a:pt x="980" y="625"/>
                    <a:pt x="980" y="625"/>
                  </a:cubicBezTo>
                  <a:lnTo>
                    <a:pt x="980" y="625"/>
                  </a:lnTo>
                  <a:cubicBezTo>
                    <a:pt x="980" y="625"/>
                    <a:pt x="980" y="617"/>
                    <a:pt x="972" y="617"/>
                  </a:cubicBezTo>
                  <a:cubicBezTo>
                    <a:pt x="948" y="609"/>
                    <a:pt x="948" y="585"/>
                    <a:pt x="948" y="554"/>
                  </a:cubicBezTo>
                  <a:cubicBezTo>
                    <a:pt x="948" y="554"/>
                    <a:pt x="948" y="554"/>
                    <a:pt x="948" y="546"/>
                  </a:cubicBezTo>
                  <a:lnTo>
                    <a:pt x="948" y="538"/>
                  </a:lnTo>
                  <a:cubicBezTo>
                    <a:pt x="948" y="514"/>
                    <a:pt x="932" y="514"/>
                    <a:pt x="909" y="506"/>
                  </a:cubicBezTo>
                  <a:cubicBezTo>
                    <a:pt x="901" y="506"/>
                    <a:pt x="893" y="506"/>
                    <a:pt x="885" y="506"/>
                  </a:cubicBezTo>
                  <a:cubicBezTo>
                    <a:pt x="885" y="506"/>
                    <a:pt x="877" y="506"/>
                    <a:pt x="877" y="498"/>
                  </a:cubicBezTo>
                  <a:lnTo>
                    <a:pt x="877" y="498"/>
                  </a:lnTo>
                  <a:lnTo>
                    <a:pt x="877" y="491"/>
                  </a:lnTo>
                  <a:cubicBezTo>
                    <a:pt x="885" y="475"/>
                    <a:pt x="893" y="451"/>
                    <a:pt x="893" y="411"/>
                  </a:cubicBezTo>
                  <a:cubicBezTo>
                    <a:pt x="893" y="333"/>
                    <a:pt x="838" y="317"/>
                    <a:pt x="814" y="317"/>
                  </a:cubicBezTo>
                  <a:lnTo>
                    <a:pt x="814" y="317"/>
                  </a:lnTo>
                  <a:cubicBezTo>
                    <a:pt x="798" y="309"/>
                    <a:pt x="798" y="301"/>
                    <a:pt x="790" y="261"/>
                  </a:cubicBezTo>
                  <a:cubicBezTo>
                    <a:pt x="790" y="253"/>
                    <a:pt x="790" y="253"/>
                    <a:pt x="790" y="253"/>
                  </a:cubicBezTo>
                  <a:cubicBezTo>
                    <a:pt x="790" y="230"/>
                    <a:pt x="759" y="230"/>
                    <a:pt x="727" y="222"/>
                  </a:cubicBezTo>
                  <a:cubicBezTo>
                    <a:pt x="711" y="222"/>
                    <a:pt x="687" y="222"/>
                    <a:pt x="679" y="214"/>
                  </a:cubicBezTo>
                  <a:cubicBezTo>
                    <a:pt x="679" y="206"/>
                    <a:pt x="672" y="198"/>
                    <a:pt x="664" y="198"/>
                  </a:cubicBezTo>
                  <a:cubicBezTo>
                    <a:pt x="648" y="198"/>
                    <a:pt x="640" y="206"/>
                    <a:pt x="632" y="214"/>
                  </a:cubicBezTo>
                  <a:cubicBezTo>
                    <a:pt x="616" y="214"/>
                    <a:pt x="600" y="222"/>
                    <a:pt x="585" y="222"/>
                  </a:cubicBezTo>
                  <a:cubicBezTo>
                    <a:pt x="569" y="230"/>
                    <a:pt x="561" y="230"/>
                    <a:pt x="553" y="230"/>
                  </a:cubicBezTo>
                  <a:cubicBezTo>
                    <a:pt x="537" y="230"/>
                    <a:pt x="529" y="222"/>
                    <a:pt x="513" y="214"/>
                  </a:cubicBezTo>
                  <a:cubicBezTo>
                    <a:pt x="513" y="206"/>
                    <a:pt x="506" y="198"/>
                    <a:pt x="506" y="198"/>
                  </a:cubicBezTo>
                  <a:cubicBezTo>
                    <a:pt x="466" y="158"/>
                    <a:pt x="268" y="143"/>
                    <a:pt x="197" y="143"/>
                  </a:cubicBezTo>
                  <a:cubicBezTo>
                    <a:pt x="126" y="143"/>
                    <a:pt x="110" y="119"/>
                    <a:pt x="102" y="103"/>
                  </a:cubicBezTo>
                  <a:lnTo>
                    <a:pt x="102" y="103"/>
                  </a:lnTo>
                  <a:cubicBezTo>
                    <a:pt x="95" y="103"/>
                    <a:pt x="95" y="95"/>
                    <a:pt x="87" y="87"/>
                  </a:cubicBezTo>
                  <a:cubicBezTo>
                    <a:pt x="79" y="71"/>
                    <a:pt x="55" y="40"/>
                    <a:pt x="31" y="24"/>
                  </a:cubicBezTo>
                  <a:lnTo>
                    <a:pt x="31" y="24"/>
                  </a:lnTo>
                  <a:lnTo>
                    <a:pt x="31" y="24"/>
                  </a:lnTo>
                  <a:lnTo>
                    <a:pt x="31" y="24"/>
                  </a:lnTo>
                  <a:lnTo>
                    <a:pt x="31" y="24"/>
                  </a:lnTo>
                  <a:cubicBezTo>
                    <a:pt x="31" y="24"/>
                    <a:pt x="23" y="16"/>
                    <a:pt x="15" y="8"/>
                  </a:cubicBezTo>
                  <a:lnTo>
                    <a:pt x="15" y="8"/>
                  </a:lnTo>
                  <a:lnTo>
                    <a:pt x="15" y="8"/>
                  </a:lnTo>
                  <a:cubicBezTo>
                    <a:pt x="7" y="0"/>
                    <a:pt x="7" y="0"/>
                    <a:pt x="7" y="0"/>
                  </a:cubicBezTo>
                </a:path>
              </a:pathLst>
            </a:custGeom>
            <a:solidFill>
              <a:schemeClr val="accent6"/>
            </a:solidFill>
            <a:ln>
              <a:solidFill>
                <a:schemeClr val="bg2"/>
              </a:solidFill>
            </a:ln>
            <a:effectLst/>
          </p:spPr>
          <p:txBody>
            <a:bodyPr wrap="none" anchor="ctr"/>
            <a:lstStyle/>
            <a:p>
              <a:endParaRPr lang="en-US"/>
            </a:p>
          </p:txBody>
        </p:sp>
        <p:sp>
          <p:nvSpPr>
            <p:cNvPr id="109" name="Freeform 704"/>
            <p:cNvSpPr>
              <a:spLocks noChangeArrowheads="1"/>
            </p:cNvSpPr>
            <p:nvPr/>
          </p:nvSpPr>
          <p:spPr bwMode="auto">
            <a:xfrm>
              <a:off x="13224923" y="5215119"/>
              <a:ext cx="786245" cy="1391584"/>
            </a:xfrm>
            <a:custGeom>
              <a:avLst/>
              <a:gdLst>
                <a:gd name="T0" fmla="*/ 1217 w 1495"/>
                <a:gd name="T1" fmla="*/ 0 h 2648"/>
                <a:gd name="T2" fmla="*/ 245 w 1495"/>
                <a:gd name="T3" fmla="*/ 95 h 2648"/>
                <a:gd name="T4" fmla="*/ 245 w 1495"/>
                <a:gd name="T5" fmla="*/ 95 h 2648"/>
                <a:gd name="T6" fmla="*/ 284 w 1495"/>
                <a:gd name="T7" fmla="*/ 135 h 2648"/>
                <a:gd name="T8" fmla="*/ 387 w 1495"/>
                <a:gd name="T9" fmla="*/ 253 h 2648"/>
                <a:gd name="T10" fmla="*/ 419 w 1495"/>
                <a:gd name="T11" fmla="*/ 269 h 2648"/>
                <a:gd name="T12" fmla="*/ 395 w 1495"/>
                <a:gd name="T13" fmla="*/ 435 h 2648"/>
                <a:gd name="T14" fmla="*/ 332 w 1495"/>
                <a:gd name="T15" fmla="*/ 554 h 2648"/>
                <a:gd name="T16" fmla="*/ 284 w 1495"/>
                <a:gd name="T17" fmla="*/ 570 h 2648"/>
                <a:gd name="T18" fmla="*/ 197 w 1495"/>
                <a:gd name="T19" fmla="*/ 617 h 2648"/>
                <a:gd name="T20" fmla="*/ 182 w 1495"/>
                <a:gd name="T21" fmla="*/ 609 h 2648"/>
                <a:gd name="T22" fmla="*/ 158 w 1495"/>
                <a:gd name="T23" fmla="*/ 609 h 2648"/>
                <a:gd name="T24" fmla="*/ 118 w 1495"/>
                <a:gd name="T25" fmla="*/ 625 h 2648"/>
                <a:gd name="T26" fmla="*/ 118 w 1495"/>
                <a:gd name="T27" fmla="*/ 672 h 2648"/>
                <a:gd name="T28" fmla="*/ 150 w 1495"/>
                <a:gd name="T29" fmla="*/ 735 h 2648"/>
                <a:gd name="T30" fmla="*/ 174 w 1495"/>
                <a:gd name="T31" fmla="*/ 775 h 2648"/>
                <a:gd name="T32" fmla="*/ 126 w 1495"/>
                <a:gd name="T33" fmla="*/ 886 h 2648"/>
                <a:gd name="T34" fmla="*/ 134 w 1495"/>
                <a:gd name="T35" fmla="*/ 933 h 2648"/>
                <a:gd name="T36" fmla="*/ 134 w 1495"/>
                <a:gd name="T37" fmla="*/ 933 h 2648"/>
                <a:gd name="T38" fmla="*/ 24 w 1495"/>
                <a:gd name="T39" fmla="*/ 1012 h 2648"/>
                <a:gd name="T40" fmla="*/ 15 w 1495"/>
                <a:gd name="T41" fmla="*/ 1020 h 2648"/>
                <a:gd name="T42" fmla="*/ 31 w 1495"/>
                <a:gd name="T43" fmla="*/ 1044 h 2648"/>
                <a:gd name="T44" fmla="*/ 15 w 1495"/>
                <a:gd name="T45" fmla="*/ 1107 h 2648"/>
                <a:gd name="T46" fmla="*/ 15 w 1495"/>
                <a:gd name="T47" fmla="*/ 1115 h 2648"/>
                <a:gd name="T48" fmla="*/ 95 w 1495"/>
                <a:gd name="T49" fmla="*/ 1423 h 2648"/>
                <a:gd name="T50" fmla="*/ 284 w 1495"/>
                <a:gd name="T51" fmla="*/ 1605 h 2648"/>
                <a:gd name="T52" fmla="*/ 332 w 1495"/>
                <a:gd name="T53" fmla="*/ 1747 h 2648"/>
                <a:gd name="T54" fmla="*/ 364 w 1495"/>
                <a:gd name="T55" fmla="*/ 1763 h 2648"/>
                <a:gd name="T56" fmla="*/ 403 w 1495"/>
                <a:gd name="T57" fmla="*/ 1747 h 2648"/>
                <a:gd name="T58" fmla="*/ 442 w 1495"/>
                <a:gd name="T59" fmla="*/ 1771 h 2648"/>
                <a:gd name="T60" fmla="*/ 458 w 1495"/>
                <a:gd name="T61" fmla="*/ 1747 h 2648"/>
                <a:gd name="T62" fmla="*/ 466 w 1495"/>
                <a:gd name="T63" fmla="*/ 2016 h 2648"/>
                <a:gd name="T64" fmla="*/ 648 w 1495"/>
                <a:gd name="T65" fmla="*/ 2252 h 2648"/>
                <a:gd name="T66" fmla="*/ 743 w 1495"/>
                <a:gd name="T67" fmla="*/ 2316 h 2648"/>
                <a:gd name="T68" fmla="*/ 806 w 1495"/>
                <a:gd name="T69" fmla="*/ 2355 h 2648"/>
                <a:gd name="T70" fmla="*/ 854 w 1495"/>
                <a:gd name="T71" fmla="*/ 2466 h 2648"/>
                <a:gd name="T72" fmla="*/ 822 w 1495"/>
                <a:gd name="T73" fmla="*/ 2521 h 2648"/>
                <a:gd name="T74" fmla="*/ 877 w 1495"/>
                <a:gd name="T75" fmla="*/ 2624 h 2648"/>
                <a:gd name="T76" fmla="*/ 948 w 1495"/>
                <a:gd name="T77" fmla="*/ 2647 h 2648"/>
                <a:gd name="T78" fmla="*/ 964 w 1495"/>
                <a:gd name="T79" fmla="*/ 2647 h 2648"/>
                <a:gd name="T80" fmla="*/ 1051 w 1495"/>
                <a:gd name="T81" fmla="*/ 2561 h 2648"/>
                <a:gd name="T82" fmla="*/ 1178 w 1495"/>
                <a:gd name="T83" fmla="*/ 2600 h 2648"/>
                <a:gd name="T84" fmla="*/ 1209 w 1495"/>
                <a:gd name="T85" fmla="*/ 2521 h 2648"/>
                <a:gd name="T86" fmla="*/ 1194 w 1495"/>
                <a:gd name="T87" fmla="*/ 2434 h 2648"/>
                <a:gd name="T88" fmla="*/ 1344 w 1495"/>
                <a:gd name="T89" fmla="*/ 2387 h 2648"/>
                <a:gd name="T90" fmla="*/ 1320 w 1495"/>
                <a:gd name="T91" fmla="*/ 2339 h 2648"/>
                <a:gd name="T92" fmla="*/ 1320 w 1495"/>
                <a:gd name="T93" fmla="*/ 2292 h 2648"/>
                <a:gd name="T94" fmla="*/ 1336 w 1495"/>
                <a:gd name="T95" fmla="*/ 2236 h 2648"/>
                <a:gd name="T96" fmla="*/ 1336 w 1495"/>
                <a:gd name="T97" fmla="*/ 2126 h 2648"/>
                <a:gd name="T98" fmla="*/ 1352 w 1495"/>
                <a:gd name="T99" fmla="*/ 2063 h 2648"/>
                <a:gd name="T100" fmla="*/ 1447 w 1495"/>
                <a:gd name="T101" fmla="*/ 1874 h 2648"/>
                <a:gd name="T102" fmla="*/ 1494 w 1495"/>
                <a:gd name="T103" fmla="*/ 1787 h 2648"/>
                <a:gd name="T104" fmla="*/ 1462 w 1495"/>
                <a:gd name="T105" fmla="*/ 1668 h 2648"/>
                <a:gd name="T106" fmla="*/ 1447 w 1495"/>
                <a:gd name="T107" fmla="*/ 1621 h 2648"/>
                <a:gd name="T108" fmla="*/ 1439 w 1495"/>
                <a:gd name="T109" fmla="*/ 1510 h 2648"/>
                <a:gd name="T110" fmla="*/ 1352 w 1495"/>
                <a:gd name="T111" fmla="*/ 372 h 2648"/>
                <a:gd name="T112" fmla="*/ 1304 w 1495"/>
                <a:gd name="T113" fmla="*/ 285 h 2648"/>
                <a:gd name="T114" fmla="*/ 1241 w 1495"/>
                <a:gd name="T115" fmla="*/ 174 h 2648"/>
                <a:gd name="T116" fmla="*/ 1225 w 1495"/>
                <a:gd name="T117" fmla="*/ 95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5" h="2648">
                  <a:moveTo>
                    <a:pt x="1217" y="0"/>
                  </a:moveTo>
                  <a:lnTo>
                    <a:pt x="1217" y="0"/>
                  </a:lnTo>
                  <a:cubicBezTo>
                    <a:pt x="1043" y="24"/>
                    <a:pt x="435" y="71"/>
                    <a:pt x="245" y="87"/>
                  </a:cubicBezTo>
                  <a:cubicBezTo>
                    <a:pt x="245" y="95"/>
                    <a:pt x="245" y="95"/>
                    <a:pt x="245" y="95"/>
                  </a:cubicBezTo>
                  <a:lnTo>
                    <a:pt x="245" y="95"/>
                  </a:lnTo>
                  <a:lnTo>
                    <a:pt x="245" y="95"/>
                  </a:lnTo>
                  <a:lnTo>
                    <a:pt x="245" y="95"/>
                  </a:lnTo>
                  <a:cubicBezTo>
                    <a:pt x="253" y="103"/>
                    <a:pt x="269" y="119"/>
                    <a:pt x="284" y="135"/>
                  </a:cubicBezTo>
                  <a:cubicBezTo>
                    <a:pt x="308" y="158"/>
                    <a:pt x="340" y="182"/>
                    <a:pt x="340" y="206"/>
                  </a:cubicBezTo>
                  <a:cubicBezTo>
                    <a:pt x="340" y="230"/>
                    <a:pt x="364" y="237"/>
                    <a:pt x="387" y="253"/>
                  </a:cubicBezTo>
                  <a:cubicBezTo>
                    <a:pt x="395" y="253"/>
                    <a:pt x="411" y="261"/>
                    <a:pt x="419" y="269"/>
                  </a:cubicBezTo>
                  <a:lnTo>
                    <a:pt x="419" y="269"/>
                  </a:lnTo>
                  <a:cubicBezTo>
                    <a:pt x="435" y="301"/>
                    <a:pt x="442" y="372"/>
                    <a:pt x="419" y="403"/>
                  </a:cubicBezTo>
                  <a:cubicBezTo>
                    <a:pt x="419" y="419"/>
                    <a:pt x="403" y="427"/>
                    <a:pt x="395" y="435"/>
                  </a:cubicBezTo>
                  <a:cubicBezTo>
                    <a:pt x="387" y="443"/>
                    <a:pt x="371" y="451"/>
                    <a:pt x="371" y="490"/>
                  </a:cubicBezTo>
                  <a:cubicBezTo>
                    <a:pt x="371" y="530"/>
                    <a:pt x="355" y="546"/>
                    <a:pt x="332" y="554"/>
                  </a:cubicBezTo>
                  <a:cubicBezTo>
                    <a:pt x="324" y="554"/>
                    <a:pt x="316" y="554"/>
                    <a:pt x="316" y="561"/>
                  </a:cubicBezTo>
                  <a:cubicBezTo>
                    <a:pt x="300" y="570"/>
                    <a:pt x="292" y="570"/>
                    <a:pt x="284" y="570"/>
                  </a:cubicBezTo>
                  <a:cubicBezTo>
                    <a:pt x="269" y="577"/>
                    <a:pt x="261" y="585"/>
                    <a:pt x="245" y="601"/>
                  </a:cubicBezTo>
                  <a:cubicBezTo>
                    <a:pt x="229" y="609"/>
                    <a:pt x="213" y="617"/>
                    <a:pt x="197" y="617"/>
                  </a:cubicBezTo>
                  <a:lnTo>
                    <a:pt x="197" y="617"/>
                  </a:lnTo>
                  <a:cubicBezTo>
                    <a:pt x="197" y="617"/>
                    <a:pt x="189" y="609"/>
                    <a:pt x="182" y="609"/>
                  </a:cubicBezTo>
                  <a:lnTo>
                    <a:pt x="182" y="609"/>
                  </a:lnTo>
                  <a:cubicBezTo>
                    <a:pt x="174" y="609"/>
                    <a:pt x="166" y="609"/>
                    <a:pt x="158" y="609"/>
                  </a:cubicBezTo>
                  <a:cubicBezTo>
                    <a:pt x="142" y="609"/>
                    <a:pt x="134" y="609"/>
                    <a:pt x="134" y="617"/>
                  </a:cubicBezTo>
                  <a:cubicBezTo>
                    <a:pt x="126" y="617"/>
                    <a:pt x="118" y="617"/>
                    <a:pt x="118" y="625"/>
                  </a:cubicBezTo>
                  <a:cubicBezTo>
                    <a:pt x="111" y="625"/>
                    <a:pt x="111" y="633"/>
                    <a:pt x="111" y="633"/>
                  </a:cubicBezTo>
                  <a:cubicBezTo>
                    <a:pt x="111" y="648"/>
                    <a:pt x="118" y="656"/>
                    <a:pt x="118" y="672"/>
                  </a:cubicBezTo>
                  <a:cubicBezTo>
                    <a:pt x="126" y="680"/>
                    <a:pt x="126" y="696"/>
                    <a:pt x="126" y="704"/>
                  </a:cubicBezTo>
                  <a:cubicBezTo>
                    <a:pt x="126" y="720"/>
                    <a:pt x="134" y="728"/>
                    <a:pt x="150" y="735"/>
                  </a:cubicBezTo>
                  <a:cubicBezTo>
                    <a:pt x="158" y="743"/>
                    <a:pt x="174" y="751"/>
                    <a:pt x="174" y="759"/>
                  </a:cubicBezTo>
                  <a:cubicBezTo>
                    <a:pt x="174" y="767"/>
                    <a:pt x="174" y="767"/>
                    <a:pt x="174" y="775"/>
                  </a:cubicBezTo>
                  <a:cubicBezTo>
                    <a:pt x="174" y="807"/>
                    <a:pt x="158" y="862"/>
                    <a:pt x="134" y="870"/>
                  </a:cubicBezTo>
                  <a:cubicBezTo>
                    <a:pt x="126" y="878"/>
                    <a:pt x="126" y="878"/>
                    <a:pt x="126" y="886"/>
                  </a:cubicBezTo>
                  <a:lnTo>
                    <a:pt x="126" y="894"/>
                  </a:lnTo>
                  <a:cubicBezTo>
                    <a:pt x="126" y="901"/>
                    <a:pt x="134" y="917"/>
                    <a:pt x="134" y="933"/>
                  </a:cubicBezTo>
                  <a:lnTo>
                    <a:pt x="134" y="933"/>
                  </a:lnTo>
                  <a:lnTo>
                    <a:pt x="134" y="933"/>
                  </a:lnTo>
                  <a:cubicBezTo>
                    <a:pt x="134" y="965"/>
                    <a:pt x="79" y="988"/>
                    <a:pt x="47" y="1004"/>
                  </a:cubicBezTo>
                  <a:cubicBezTo>
                    <a:pt x="39" y="1004"/>
                    <a:pt x="31" y="1012"/>
                    <a:pt x="24" y="1012"/>
                  </a:cubicBezTo>
                  <a:cubicBezTo>
                    <a:pt x="15" y="1020"/>
                    <a:pt x="15" y="1020"/>
                    <a:pt x="15" y="1020"/>
                  </a:cubicBezTo>
                  <a:lnTo>
                    <a:pt x="15" y="1020"/>
                  </a:lnTo>
                  <a:cubicBezTo>
                    <a:pt x="15" y="1020"/>
                    <a:pt x="15" y="1028"/>
                    <a:pt x="24" y="1028"/>
                  </a:cubicBezTo>
                  <a:cubicBezTo>
                    <a:pt x="24" y="1036"/>
                    <a:pt x="31" y="1036"/>
                    <a:pt x="31" y="1044"/>
                  </a:cubicBezTo>
                  <a:cubicBezTo>
                    <a:pt x="39" y="1052"/>
                    <a:pt x="39" y="1060"/>
                    <a:pt x="39" y="1067"/>
                  </a:cubicBezTo>
                  <a:cubicBezTo>
                    <a:pt x="39" y="1075"/>
                    <a:pt x="31" y="1091"/>
                    <a:pt x="15" y="1107"/>
                  </a:cubicBezTo>
                  <a:cubicBezTo>
                    <a:pt x="15" y="1115"/>
                    <a:pt x="15" y="1115"/>
                    <a:pt x="15" y="1115"/>
                  </a:cubicBezTo>
                  <a:lnTo>
                    <a:pt x="15" y="1115"/>
                  </a:lnTo>
                  <a:cubicBezTo>
                    <a:pt x="0" y="1147"/>
                    <a:pt x="8" y="1265"/>
                    <a:pt x="15" y="1320"/>
                  </a:cubicBezTo>
                  <a:cubicBezTo>
                    <a:pt x="15" y="1344"/>
                    <a:pt x="55" y="1384"/>
                    <a:pt x="95" y="1423"/>
                  </a:cubicBezTo>
                  <a:cubicBezTo>
                    <a:pt x="126" y="1455"/>
                    <a:pt x="158" y="1494"/>
                    <a:pt x="166" y="1518"/>
                  </a:cubicBezTo>
                  <a:cubicBezTo>
                    <a:pt x="166" y="1550"/>
                    <a:pt x="229" y="1589"/>
                    <a:pt x="284" y="1605"/>
                  </a:cubicBezTo>
                  <a:cubicBezTo>
                    <a:pt x="300" y="1613"/>
                    <a:pt x="308" y="1645"/>
                    <a:pt x="316" y="1684"/>
                  </a:cubicBezTo>
                  <a:cubicBezTo>
                    <a:pt x="316" y="1708"/>
                    <a:pt x="324" y="1731"/>
                    <a:pt x="332" y="1747"/>
                  </a:cubicBezTo>
                  <a:cubicBezTo>
                    <a:pt x="340" y="1771"/>
                    <a:pt x="348" y="1771"/>
                    <a:pt x="348" y="1771"/>
                  </a:cubicBezTo>
                  <a:cubicBezTo>
                    <a:pt x="355" y="1771"/>
                    <a:pt x="355" y="1771"/>
                    <a:pt x="364" y="1763"/>
                  </a:cubicBezTo>
                  <a:cubicBezTo>
                    <a:pt x="371" y="1763"/>
                    <a:pt x="371" y="1755"/>
                    <a:pt x="379" y="1755"/>
                  </a:cubicBezTo>
                  <a:cubicBezTo>
                    <a:pt x="387" y="1747"/>
                    <a:pt x="395" y="1747"/>
                    <a:pt x="403" y="1747"/>
                  </a:cubicBezTo>
                  <a:cubicBezTo>
                    <a:pt x="419" y="1747"/>
                    <a:pt x="427" y="1755"/>
                    <a:pt x="427" y="1763"/>
                  </a:cubicBezTo>
                  <a:cubicBezTo>
                    <a:pt x="435" y="1771"/>
                    <a:pt x="435" y="1771"/>
                    <a:pt x="442" y="1771"/>
                  </a:cubicBezTo>
                  <a:cubicBezTo>
                    <a:pt x="442" y="1771"/>
                    <a:pt x="450" y="1771"/>
                    <a:pt x="450" y="1763"/>
                  </a:cubicBezTo>
                  <a:cubicBezTo>
                    <a:pt x="450" y="1755"/>
                    <a:pt x="458" y="1747"/>
                    <a:pt x="458" y="1747"/>
                  </a:cubicBezTo>
                  <a:cubicBezTo>
                    <a:pt x="474" y="1747"/>
                    <a:pt x="498" y="1771"/>
                    <a:pt x="522" y="1787"/>
                  </a:cubicBezTo>
                  <a:cubicBezTo>
                    <a:pt x="561" y="1818"/>
                    <a:pt x="522" y="1929"/>
                    <a:pt x="466" y="2016"/>
                  </a:cubicBezTo>
                  <a:cubicBezTo>
                    <a:pt x="427" y="2086"/>
                    <a:pt x="529" y="2157"/>
                    <a:pt x="593" y="2205"/>
                  </a:cubicBezTo>
                  <a:cubicBezTo>
                    <a:pt x="617" y="2228"/>
                    <a:pt x="640" y="2244"/>
                    <a:pt x="648" y="2252"/>
                  </a:cubicBezTo>
                  <a:cubicBezTo>
                    <a:pt x="656" y="2268"/>
                    <a:pt x="672" y="2276"/>
                    <a:pt x="695" y="2284"/>
                  </a:cubicBezTo>
                  <a:cubicBezTo>
                    <a:pt x="711" y="2292"/>
                    <a:pt x="727" y="2300"/>
                    <a:pt x="743" y="2316"/>
                  </a:cubicBezTo>
                  <a:cubicBezTo>
                    <a:pt x="751" y="2323"/>
                    <a:pt x="767" y="2331"/>
                    <a:pt x="775" y="2331"/>
                  </a:cubicBezTo>
                  <a:cubicBezTo>
                    <a:pt x="790" y="2339"/>
                    <a:pt x="806" y="2339"/>
                    <a:pt x="806" y="2355"/>
                  </a:cubicBezTo>
                  <a:cubicBezTo>
                    <a:pt x="806" y="2379"/>
                    <a:pt x="814" y="2394"/>
                    <a:pt x="830" y="2426"/>
                  </a:cubicBezTo>
                  <a:cubicBezTo>
                    <a:pt x="838" y="2434"/>
                    <a:pt x="846" y="2450"/>
                    <a:pt x="854" y="2466"/>
                  </a:cubicBezTo>
                  <a:cubicBezTo>
                    <a:pt x="869" y="2497"/>
                    <a:pt x="861" y="2505"/>
                    <a:pt x="846" y="2513"/>
                  </a:cubicBezTo>
                  <a:cubicBezTo>
                    <a:pt x="838" y="2513"/>
                    <a:pt x="830" y="2521"/>
                    <a:pt x="822" y="2521"/>
                  </a:cubicBezTo>
                  <a:cubicBezTo>
                    <a:pt x="814" y="2537"/>
                    <a:pt x="830" y="2553"/>
                    <a:pt x="846" y="2568"/>
                  </a:cubicBezTo>
                  <a:cubicBezTo>
                    <a:pt x="854" y="2584"/>
                    <a:pt x="869" y="2608"/>
                    <a:pt x="877" y="2624"/>
                  </a:cubicBezTo>
                  <a:cubicBezTo>
                    <a:pt x="885" y="2640"/>
                    <a:pt x="901" y="2647"/>
                    <a:pt x="925" y="2647"/>
                  </a:cubicBezTo>
                  <a:cubicBezTo>
                    <a:pt x="933" y="2647"/>
                    <a:pt x="941" y="2647"/>
                    <a:pt x="948" y="2647"/>
                  </a:cubicBezTo>
                  <a:cubicBezTo>
                    <a:pt x="956" y="2647"/>
                    <a:pt x="956" y="2647"/>
                    <a:pt x="964" y="2647"/>
                  </a:cubicBezTo>
                  <a:lnTo>
                    <a:pt x="964" y="2647"/>
                  </a:lnTo>
                  <a:cubicBezTo>
                    <a:pt x="964" y="2624"/>
                    <a:pt x="972" y="2600"/>
                    <a:pt x="988" y="2584"/>
                  </a:cubicBezTo>
                  <a:cubicBezTo>
                    <a:pt x="1004" y="2568"/>
                    <a:pt x="1028" y="2561"/>
                    <a:pt x="1051" y="2561"/>
                  </a:cubicBezTo>
                  <a:cubicBezTo>
                    <a:pt x="1091" y="2561"/>
                    <a:pt x="1130" y="2576"/>
                    <a:pt x="1146" y="2592"/>
                  </a:cubicBezTo>
                  <a:cubicBezTo>
                    <a:pt x="1154" y="2600"/>
                    <a:pt x="1170" y="2600"/>
                    <a:pt x="1178" y="2600"/>
                  </a:cubicBezTo>
                  <a:cubicBezTo>
                    <a:pt x="1201" y="2600"/>
                    <a:pt x="1217" y="2576"/>
                    <a:pt x="1217" y="2553"/>
                  </a:cubicBezTo>
                  <a:cubicBezTo>
                    <a:pt x="1225" y="2545"/>
                    <a:pt x="1217" y="2537"/>
                    <a:pt x="1209" y="2521"/>
                  </a:cubicBezTo>
                  <a:cubicBezTo>
                    <a:pt x="1201" y="2505"/>
                    <a:pt x="1194" y="2489"/>
                    <a:pt x="1186" y="2458"/>
                  </a:cubicBezTo>
                  <a:cubicBezTo>
                    <a:pt x="1186" y="2450"/>
                    <a:pt x="1186" y="2442"/>
                    <a:pt x="1194" y="2434"/>
                  </a:cubicBezTo>
                  <a:cubicBezTo>
                    <a:pt x="1209" y="2403"/>
                    <a:pt x="1272" y="2394"/>
                    <a:pt x="1312" y="2387"/>
                  </a:cubicBezTo>
                  <a:cubicBezTo>
                    <a:pt x="1328" y="2387"/>
                    <a:pt x="1336" y="2387"/>
                    <a:pt x="1344" y="2387"/>
                  </a:cubicBezTo>
                  <a:cubicBezTo>
                    <a:pt x="1344" y="2379"/>
                    <a:pt x="1344" y="2379"/>
                    <a:pt x="1344" y="2379"/>
                  </a:cubicBezTo>
                  <a:cubicBezTo>
                    <a:pt x="1344" y="2371"/>
                    <a:pt x="1336" y="2355"/>
                    <a:pt x="1320" y="2339"/>
                  </a:cubicBezTo>
                  <a:cubicBezTo>
                    <a:pt x="1312" y="2339"/>
                    <a:pt x="1312" y="2339"/>
                    <a:pt x="1312" y="2339"/>
                  </a:cubicBezTo>
                  <a:cubicBezTo>
                    <a:pt x="1296" y="2323"/>
                    <a:pt x="1312" y="2308"/>
                    <a:pt x="1320" y="2292"/>
                  </a:cubicBezTo>
                  <a:cubicBezTo>
                    <a:pt x="1328" y="2284"/>
                    <a:pt x="1328" y="2284"/>
                    <a:pt x="1336" y="2276"/>
                  </a:cubicBezTo>
                  <a:cubicBezTo>
                    <a:pt x="1344" y="2268"/>
                    <a:pt x="1336" y="2252"/>
                    <a:pt x="1336" y="2236"/>
                  </a:cubicBezTo>
                  <a:cubicBezTo>
                    <a:pt x="1328" y="2228"/>
                    <a:pt x="1328" y="2213"/>
                    <a:pt x="1328" y="2197"/>
                  </a:cubicBezTo>
                  <a:cubicBezTo>
                    <a:pt x="1328" y="2165"/>
                    <a:pt x="1328" y="2150"/>
                    <a:pt x="1336" y="2126"/>
                  </a:cubicBezTo>
                  <a:cubicBezTo>
                    <a:pt x="1352" y="2110"/>
                    <a:pt x="1352" y="2078"/>
                    <a:pt x="1352" y="2070"/>
                  </a:cubicBezTo>
                  <a:lnTo>
                    <a:pt x="1352" y="2063"/>
                  </a:lnTo>
                  <a:cubicBezTo>
                    <a:pt x="1344" y="2047"/>
                    <a:pt x="1336" y="2008"/>
                    <a:pt x="1367" y="2000"/>
                  </a:cubicBezTo>
                  <a:cubicBezTo>
                    <a:pt x="1391" y="1992"/>
                    <a:pt x="1447" y="1890"/>
                    <a:pt x="1447" y="1874"/>
                  </a:cubicBezTo>
                  <a:cubicBezTo>
                    <a:pt x="1447" y="1850"/>
                    <a:pt x="1462" y="1826"/>
                    <a:pt x="1486" y="1811"/>
                  </a:cubicBezTo>
                  <a:cubicBezTo>
                    <a:pt x="1494" y="1811"/>
                    <a:pt x="1494" y="1795"/>
                    <a:pt x="1494" y="1787"/>
                  </a:cubicBezTo>
                  <a:cubicBezTo>
                    <a:pt x="1494" y="1771"/>
                    <a:pt x="1486" y="1747"/>
                    <a:pt x="1478" y="1739"/>
                  </a:cubicBezTo>
                  <a:cubicBezTo>
                    <a:pt x="1462" y="1731"/>
                    <a:pt x="1462" y="1716"/>
                    <a:pt x="1462" y="1668"/>
                  </a:cubicBezTo>
                  <a:cubicBezTo>
                    <a:pt x="1462" y="1660"/>
                    <a:pt x="1462" y="1660"/>
                    <a:pt x="1462" y="1660"/>
                  </a:cubicBezTo>
                  <a:cubicBezTo>
                    <a:pt x="1462" y="1629"/>
                    <a:pt x="1454" y="1629"/>
                    <a:pt x="1447" y="1621"/>
                  </a:cubicBezTo>
                  <a:cubicBezTo>
                    <a:pt x="1439" y="1621"/>
                    <a:pt x="1431" y="1613"/>
                    <a:pt x="1423" y="1605"/>
                  </a:cubicBezTo>
                  <a:cubicBezTo>
                    <a:pt x="1407" y="1573"/>
                    <a:pt x="1423" y="1534"/>
                    <a:pt x="1439" y="1510"/>
                  </a:cubicBezTo>
                  <a:cubicBezTo>
                    <a:pt x="1447" y="1502"/>
                    <a:pt x="1454" y="1439"/>
                    <a:pt x="1454" y="1415"/>
                  </a:cubicBezTo>
                  <a:cubicBezTo>
                    <a:pt x="1352" y="372"/>
                    <a:pt x="1352" y="372"/>
                    <a:pt x="1352" y="372"/>
                  </a:cubicBezTo>
                  <a:cubicBezTo>
                    <a:pt x="1336" y="364"/>
                    <a:pt x="1328" y="348"/>
                    <a:pt x="1320" y="332"/>
                  </a:cubicBezTo>
                  <a:cubicBezTo>
                    <a:pt x="1312" y="317"/>
                    <a:pt x="1312" y="301"/>
                    <a:pt x="1304" y="285"/>
                  </a:cubicBezTo>
                  <a:cubicBezTo>
                    <a:pt x="1296" y="253"/>
                    <a:pt x="1288" y="230"/>
                    <a:pt x="1265" y="198"/>
                  </a:cubicBezTo>
                  <a:cubicBezTo>
                    <a:pt x="1257" y="182"/>
                    <a:pt x="1249" y="182"/>
                    <a:pt x="1241" y="174"/>
                  </a:cubicBezTo>
                  <a:cubicBezTo>
                    <a:pt x="1225" y="158"/>
                    <a:pt x="1225" y="150"/>
                    <a:pt x="1225" y="103"/>
                  </a:cubicBezTo>
                  <a:cubicBezTo>
                    <a:pt x="1225" y="95"/>
                    <a:pt x="1225" y="95"/>
                    <a:pt x="1225" y="95"/>
                  </a:cubicBezTo>
                  <a:cubicBezTo>
                    <a:pt x="1225" y="71"/>
                    <a:pt x="1225" y="40"/>
                    <a:pt x="1217" y="0"/>
                  </a:cubicBezTo>
                </a:path>
              </a:pathLst>
            </a:custGeom>
            <a:solidFill>
              <a:srgbClr val="FFC000"/>
            </a:solidFill>
            <a:ln>
              <a:solidFill>
                <a:schemeClr val="bg2"/>
              </a:solidFill>
            </a:ln>
            <a:effectLst/>
          </p:spPr>
          <p:txBody>
            <a:bodyPr wrap="none" anchor="ctr"/>
            <a:lstStyle/>
            <a:p>
              <a:endParaRPr lang="en-US"/>
            </a:p>
          </p:txBody>
        </p:sp>
        <p:sp>
          <p:nvSpPr>
            <p:cNvPr id="110" name="Freeform 705"/>
            <p:cNvSpPr>
              <a:spLocks noChangeArrowheads="1"/>
            </p:cNvSpPr>
            <p:nvPr/>
          </p:nvSpPr>
          <p:spPr bwMode="auto">
            <a:xfrm>
              <a:off x="13231882" y="5266143"/>
              <a:ext cx="224972" cy="538079"/>
            </a:xfrm>
            <a:custGeom>
              <a:avLst/>
              <a:gdLst>
                <a:gd name="T0" fmla="*/ 24 w 428"/>
                <a:gd name="T1" fmla="*/ 972 h 1021"/>
                <a:gd name="T2" fmla="*/ 24 w 428"/>
                <a:gd name="T3" fmla="*/ 972 h 1021"/>
                <a:gd name="T4" fmla="*/ 0 w 428"/>
                <a:gd name="T5" fmla="*/ 1012 h 1021"/>
                <a:gd name="T6" fmla="*/ 0 w 428"/>
                <a:gd name="T7" fmla="*/ 1020 h 1021"/>
                <a:gd name="T8" fmla="*/ 0 w 428"/>
                <a:gd name="T9" fmla="*/ 1020 h 1021"/>
                <a:gd name="T10" fmla="*/ 0 w 428"/>
                <a:gd name="T11" fmla="*/ 1012 h 1021"/>
                <a:gd name="T12" fmla="*/ 24 w 428"/>
                <a:gd name="T13" fmla="*/ 972 h 1021"/>
                <a:gd name="T14" fmla="*/ 404 w 428"/>
                <a:gd name="T15" fmla="*/ 174 h 1021"/>
                <a:gd name="T16" fmla="*/ 404 w 428"/>
                <a:gd name="T17" fmla="*/ 174 h 1021"/>
                <a:gd name="T18" fmla="*/ 404 w 428"/>
                <a:gd name="T19" fmla="*/ 308 h 1021"/>
                <a:gd name="T20" fmla="*/ 380 w 428"/>
                <a:gd name="T21" fmla="*/ 340 h 1021"/>
                <a:gd name="T22" fmla="*/ 356 w 428"/>
                <a:gd name="T23" fmla="*/ 395 h 1021"/>
                <a:gd name="T24" fmla="*/ 317 w 428"/>
                <a:gd name="T25" fmla="*/ 459 h 1021"/>
                <a:gd name="T26" fmla="*/ 301 w 428"/>
                <a:gd name="T27" fmla="*/ 466 h 1021"/>
                <a:gd name="T28" fmla="*/ 269 w 428"/>
                <a:gd name="T29" fmla="*/ 475 h 1021"/>
                <a:gd name="T30" fmla="*/ 230 w 428"/>
                <a:gd name="T31" fmla="*/ 506 h 1021"/>
                <a:gd name="T32" fmla="*/ 182 w 428"/>
                <a:gd name="T33" fmla="*/ 522 h 1021"/>
                <a:gd name="T34" fmla="*/ 182 w 428"/>
                <a:gd name="T35" fmla="*/ 522 h 1021"/>
                <a:gd name="T36" fmla="*/ 182 w 428"/>
                <a:gd name="T37" fmla="*/ 522 h 1021"/>
                <a:gd name="T38" fmla="*/ 230 w 428"/>
                <a:gd name="T39" fmla="*/ 506 h 1021"/>
                <a:gd name="T40" fmla="*/ 269 w 428"/>
                <a:gd name="T41" fmla="*/ 475 h 1021"/>
                <a:gd name="T42" fmla="*/ 301 w 428"/>
                <a:gd name="T43" fmla="*/ 466 h 1021"/>
                <a:gd name="T44" fmla="*/ 317 w 428"/>
                <a:gd name="T45" fmla="*/ 459 h 1021"/>
                <a:gd name="T46" fmla="*/ 356 w 428"/>
                <a:gd name="T47" fmla="*/ 395 h 1021"/>
                <a:gd name="T48" fmla="*/ 380 w 428"/>
                <a:gd name="T49" fmla="*/ 340 h 1021"/>
                <a:gd name="T50" fmla="*/ 404 w 428"/>
                <a:gd name="T51" fmla="*/ 308 h 1021"/>
                <a:gd name="T52" fmla="*/ 404 w 428"/>
                <a:gd name="T53" fmla="*/ 174 h 1021"/>
                <a:gd name="T54" fmla="*/ 230 w 428"/>
                <a:gd name="T55" fmla="*/ 0 h 1021"/>
                <a:gd name="T56" fmla="*/ 230 w 428"/>
                <a:gd name="T57" fmla="*/ 0 h 1021"/>
                <a:gd name="T58" fmla="*/ 230 w 428"/>
                <a:gd name="T59" fmla="*/ 0 h 1021"/>
                <a:gd name="T60" fmla="*/ 230 w 428"/>
                <a:gd name="T61" fmla="*/ 0 h 1021"/>
                <a:gd name="T62" fmla="*/ 230 w 428"/>
                <a:gd name="T63" fmla="*/ 0 h 1021"/>
                <a:gd name="T64" fmla="*/ 230 w 428"/>
                <a:gd name="T65" fmla="*/ 0 h 1021"/>
                <a:gd name="T66" fmla="*/ 24 w 428"/>
                <a:gd name="T67" fmla="*/ 97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8" h="1021">
                  <a:moveTo>
                    <a:pt x="24" y="972"/>
                  </a:moveTo>
                  <a:lnTo>
                    <a:pt x="24" y="972"/>
                  </a:lnTo>
                  <a:cubicBezTo>
                    <a:pt x="24" y="980"/>
                    <a:pt x="16" y="996"/>
                    <a:pt x="0" y="1012"/>
                  </a:cubicBezTo>
                  <a:cubicBezTo>
                    <a:pt x="0" y="1020"/>
                    <a:pt x="0" y="1020"/>
                    <a:pt x="0" y="1020"/>
                  </a:cubicBezTo>
                  <a:lnTo>
                    <a:pt x="0" y="1020"/>
                  </a:lnTo>
                  <a:cubicBezTo>
                    <a:pt x="0" y="1012"/>
                    <a:pt x="0" y="1012"/>
                    <a:pt x="0" y="1012"/>
                  </a:cubicBezTo>
                  <a:cubicBezTo>
                    <a:pt x="16" y="996"/>
                    <a:pt x="24" y="980"/>
                    <a:pt x="24" y="972"/>
                  </a:cubicBezTo>
                  <a:lnTo>
                    <a:pt x="404" y="174"/>
                  </a:lnTo>
                  <a:lnTo>
                    <a:pt x="404" y="174"/>
                  </a:lnTo>
                  <a:cubicBezTo>
                    <a:pt x="420" y="206"/>
                    <a:pt x="427" y="277"/>
                    <a:pt x="404" y="308"/>
                  </a:cubicBezTo>
                  <a:cubicBezTo>
                    <a:pt x="404" y="324"/>
                    <a:pt x="388" y="332"/>
                    <a:pt x="380" y="340"/>
                  </a:cubicBezTo>
                  <a:cubicBezTo>
                    <a:pt x="372" y="348"/>
                    <a:pt x="356" y="356"/>
                    <a:pt x="356" y="395"/>
                  </a:cubicBezTo>
                  <a:cubicBezTo>
                    <a:pt x="356" y="435"/>
                    <a:pt x="340" y="451"/>
                    <a:pt x="317" y="459"/>
                  </a:cubicBezTo>
                  <a:cubicBezTo>
                    <a:pt x="309" y="459"/>
                    <a:pt x="301" y="459"/>
                    <a:pt x="301" y="466"/>
                  </a:cubicBezTo>
                  <a:cubicBezTo>
                    <a:pt x="285" y="475"/>
                    <a:pt x="277" y="475"/>
                    <a:pt x="269" y="475"/>
                  </a:cubicBezTo>
                  <a:cubicBezTo>
                    <a:pt x="254" y="482"/>
                    <a:pt x="246" y="490"/>
                    <a:pt x="230" y="506"/>
                  </a:cubicBezTo>
                  <a:cubicBezTo>
                    <a:pt x="214" y="514"/>
                    <a:pt x="198" y="522"/>
                    <a:pt x="182" y="522"/>
                  </a:cubicBezTo>
                  <a:lnTo>
                    <a:pt x="182" y="522"/>
                  </a:lnTo>
                  <a:lnTo>
                    <a:pt x="182" y="522"/>
                  </a:lnTo>
                  <a:cubicBezTo>
                    <a:pt x="198" y="522"/>
                    <a:pt x="214" y="514"/>
                    <a:pt x="230" y="506"/>
                  </a:cubicBezTo>
                  <a:cubicBezTo>
                    <a:pt x="246" y="490"/>
                    <a:pt x="254" y="482"/>
                    <a:pt x="269" y="475"/>
                  </a:cubicBezTo>
                  <a:cubicBezTo>
                    <a:pt x="277" y="475"/>
                    <a:pt x="285" y="475"/>
                    <a:pt x="301" y="466"/>
                  </a:cubicBezTo>
                  <a:cubicBezTo>
                    <a:pt x="301" y="459"/>
                    <a:pt x="309" y="459"/>
                    <a:pt x="317" y="459"/>
                  </a:cubicBezTo>
                  <a:cubicBezTo>
                    <a:pt x="340" y="451"/>
                    <a:pt x="356" y="435"/>
                    <a:pt x="356" y="395"/>
                  </a:cubicBezTo>
                  <a:cubicBezTo>
                    <a:pt x="356" y="356"/>
                    <a:pt x="372" y="348"/>
                    <a:pt x="380" y="340"/>
                  </a:cubicBezTo>
                  <a:cubicBezTo>
                    <a:pt x="388" y="332"/>
                    <a:pt x="404" y="324"/>
                    <a:pt x="404" y="308"/>
                  </a:cubicBezTo>
                  <a:cubicBezTo>
                    <a:pt x="427" y="277"/>
                    <a:pt x="420" y="206"/>
                    <a:pt x="404" y="174"/>
                  </a:cubicBezTo>
                  <a:lnTo>
                    <a:pt x="230" y="0"/>
                  </a:lnTo>
                  <a:lnTo>
                    <a:pt x="230" y="0"/>
                  </a:lnTo>
                  <a:lnTo>
                    <a:pt x="230" y="0"/>
                  </a:lnTo>
                  <a:lnTo>
                    <a:pt x="230" y="0"/>
                  </a:lnTo>
                  <a:lnTo>
                    <a:pt x="230" y="0"/>
                  </a:lnTo>
                  <a:lnTo>
                    <a:pt x="230" y="0"/>
                  </a:lnTo>
                  <a:lnTo>
                    <a:pt x="24" y="972"/>
                  </a:lnTo>
                </a:path>
              </a:pathLst>
            </a:custGeom>
            <a:solidFill>
              <a:schemeClr val="accent6"/>
            </a:solidFill>
            <a:ln>
              <a:solidFill>
                <a:schemeClr val="bg2"/>
              </a:solidFill>
            </a:ln>
            <a:effectLst/>
          </p:spPr>
          <p:txBody>
            <a:bodyPr wrap="none" anchor="ctr"/>
            <a:lstStyle/>
            <a:p>
              <a:endParaRPr lang="en-US"/>
            </a:p>
          </p:txBody>
        </p:sp>
        <p:sp>
          <p:nvSpPr>
            <p:cNvPr id="111" name="Freeform 706"/>
            <p:cNvSpPr>
              <a:spLocks noChangeArrowheads="1"/>
            </p:cNvSpPr>
            <p:nvPr/>
          </p:nvSpPr>
          <p:spPr bwMode="auto">
            <a:xfrm>
              <a:off x="13224923" y="5212798"/>
              <a:ext cx="790884" cy="1405499"/>
            </a:xfrm>
            <a:custGeom>
              <a:avLst/>
              <a:gdLst>
                <a:gd name="T0" fmla="*/ 197 w 1503"/>
                <a:gd name="T1" fmla="*/ 625 h 2672"/>
                <a:gd name="T2" fmla="*/ 1225 w 1503"/>
                <a:gd name="T3" fmla="*/ 8 h 2672"/>
                <a:gd name="T4" fmla="*/ 245 w 1503"/>
                <a:gd name="T5" fmla="*/ 103 h 2672"/>
                <a:gd name="T6" fmla="*/ 1225 w 1503"/>
                <a:gd name="T7" fmla="*/ 103 h 2672"/>
                <a:gd name="T8" fmla="*/ 1265 w 1503"/>
                <a:gd name="T9" fmla="*/ 206 h 2672"/>
                <a:gd name="T10" fmla="*/ 1352 w 1503"/>
                <a:gd name="T11" fmla="*/ 380 h 2672"/>
                <a:gd name="T12" fmla="*/ 1423 w 1503"/>
                <a:gd name="T13" fmla="*/ 1613 h 2672"/>
                <a:gd name="T14" fmla="*/ 1462 w 1503"/>
                <a:gd name="T15" fmla="*/ 1676 h 2672"/>
                <a:gd name="T16" fmla="*/ 1486 w 1503"/>
                <a:gd name="T17" fmla="*/ 1819 h 2672"/>
                <a:gd name="T18" fmla="*/ 1352 w 1503"/>
                <a:gd name="T19" fmla="*/ 2071 h 2672"/>
                <a:gd name="T20" fmla="*/ 1328 w 1503"/>
                <a:gd name="T21" fmla="*/ 2205 h 2672"/>
                <a:gd name="T22" fmla="*/ 1320 w 1503"/>
                <a:gd name="T23" fmla="*/ 2300 h 2672"/>
                <a:gd name="T24" fmla="*/ 1344 w 1503"/>
                <a:gd name="T25" fmla="*/ 2387 h 2672"/>
                <a:gd name="T26" fmla="*/ 1194 w 1503"/>
                <a:gd name="T27" fmla="*/ 2442 h 2672"/>
                <a:gd name="T28" fmla="*/ 1217 w 1503"/>
                <a:gd name="T29" fmla="*/ 2561 h 2672"/>
                <a:gd name="T30" fmla="*/ 1051 w 1503"/>
                <a:gd name="T31" fmla="*/ 2569 h 2672"/>
                <a:gd name="T32" fmla="*/ 964 w 1503"/>
                <a:gd name="T33" fmla="*/ 2655 h 2672"/>
                <a:gd name="T34" fmla="*/ 877 w 1503"/>
                <a:gd name="T35" fmla="*/ 2632 h 2672"/>
                <a:gd name="T36" fmla="*/ 846 w 1503"/>
                <a:gd name="T37" fmla="*/ 2521 h 2672"/>
                <a:gd name="T38" fmla="*/ 806 w 1503"/>
                <a:gd name="T39" fmla="*/ 2363 h 2672"/>
                <a:gd name="T40" fmla="*/ 695 w 1503"/>
                <a:gd name="T41" fmla="*/ 2292 h 2672"/>
                <a:gd name="T42" fmla="*/ 466 w 1503"/>
                <a:gd name="T43" fmla="*/ 2024 h 2672"/>
                <a:gd name="T44" fmla="*/ 450 w 1503"/>
                <a:gd name="T45" fmla="*/ 1771 h 2672"/>
                <a:gd name="T46" fmla="*/ 403 w 1503"/>
                <a:gd name="T47" fmla="*/ 1755 h 2672"/>
                <a:gd name="T48" fmla="*/ 348 w 1503"/>
                <a:gd name="T49" fmla="*/ 1779 h 2672"/>
                <a:gd name="T50" fmla="*/ 284 w 1503"/>
                <a:gd name="T51" fmla="*/ 1613 h 2672"/>
                <a:gd name="T52" fmla="*/ 15 w 1503"/>
                <a:gd name="T53" fmla="*/ 1328 h 2672"/>
                <a:gd name="T54" fmla="*/ 15 w 1503"/>
                <a:gd name="T55" fmla="*/ 1123 h 2672"/>
                <a:gd name="T56" fmla="*/ 284 w 1503"/>
                <a:gd name="T57" fmla="*/ 1621 h 2672"/>
                <a:gd name="T58" fmla="*/ 379 w 1503"/>
                <a:gd name="T59" fmla="*/ 1763 h 2672"/>
                <a:gd name="T60" fmla="*/ 442 w 1503"/>
                <a:gd name="T61" fmla="*/ 1787 h 2672"/>
                <a:gd name="T62" fmla="*/ 522 w 1503"/>
                <a:gd name="T63" fmla="*/ 1795 h 2672"/>
                <a:gd name="T64" fmla="*/ 735 w 1503"/>
                <a:gd name="T65" fmla="*/ 2324 h 2672"/>
                <a:gd name="T66" fmla="*/ 822 w 1503"/>
                <a:gd name="T67" fmla="*/ 2529 h 2672"/>
                <a:gd name="T68" fmla="*/ 948 w 1503"/>
                <a:gd name="T69" fmla="*/ 2663 h 2672"/>
                <a:gd name="T70" fmla="*/ 972 w 1503"/>
                <a:gd name="T71" fmla="*/ 2671 h 2672"/>
                <a:gd name="T72" fmla="*/ 1051 w 1503"/>
                <a:gd name="T73" fmla="*/ 2576 h 2672"/>
                <a:gd name="T74" fmla="*/ 1225 w 1503"/>
                <a:gd name="T75" fmla="*/ 2569 h 2672"/>
                <a:gd name="T76" fmla="*/ 1201 w 1503"/>
                <a:gd name="T77" fmla="*/ 2442 h 2672"/>
                <a:gd name="T78" fmla="*/ 1352 w 1503"/>
                <a:gd name="T79" fmla="*/ 2387 h 2672"/>
                <a:gd name="T80" fmla="*/ 1328 w 1503"/>
                <a:gd name="T81" fmla="*/ 2308 h 2672"/>
                <a:gd name="T82" fmla="*/ 1336 w 1503"/>
                <a:gd name="T83" fmla="*/ 2205 h 2672"/>
                <a:gd name="T84" fmla="*/ 1360 w 1503"/>
                <a:gd name="T85" fmla="*/ 2071 h 2672"/>
                <a:gd name="T86" fmla="*/ 1486 w 1503"/>
                <a:gd name="T87" fmla="*/ 1826 h 2672"/>
                <a:gd name="T88" fmla="*/ 1470 w 1503"/>
                <a:gd name="T89" fmla="*/ 1676 h 2672"/>
                <a:gd name="T90" fmla="*/ 1431 w 1503"/>
                <a:gd name="T91" fmla="*/ 1605 h 2672"/>
                <a:gd name="T92" fmla="*/ 1360 w 1503"/>
                <a:gd name="T93" fmla="*/ 380 h 2672"/>
                <a:gd name="T94" fmla="*/ 1328 w 1503"/>
                <a:gd name="T95" fmla="*/ 340 h 2672"/>
                <a:gd name="T96" fmla="*/ 1249 w 1503"/>
                <a:gd name="T97" fmla="*/ 174 h 2672"/>
                <a:gd name="T98" fmla="*/ 1225 w 1503"/>
                <a:gd name="T99" fmla="*/ 8 h 2672"/>
                <a:gd name="T100" fmla="*/ 1225 w 1503"/>
                <a:gd name="T101" fmla="*/ 0 h 2672"/>
                <a:gd name="T102" fmla="*/ 1225 w 1503"/>
                <a:gd name="T103" fmla="*/ 0 h 2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3" h="2672">
                  <a:moveTo>
                    <a:pt x="182" y="617"/>
                  </a:moveTo>
                  <a:lnTo>
                    <a:pt x="182" y="617"/>
                  </a:lnTo>
                  <a:cubicBezTo>
                    <a:pt x="189" y="617"/>
                    <a:pt x="197" y="625"/>
                    <a:pt x="197" y="625"/>
                  </a:cubicBezTo>
                  <a:cubicBezTo>
                    <a:pt x="197" y="625"/>
                    <a:pt x="189" y="617"/>
                    <a:pt x="182" y="617"/>
                  </a:cubicBezTo>
                  <a:lnTo>
                    <a:pt x="1225" y="8"/>
                  </a:lnTo>
                  <a:lnTo>
                    <a:pt x="1225" y="8"/>
                  </a:lnTo>
                  <a:lnTo>
                    <a:pt x="1225" y="8"/>
                  </a:lnTo>
                  <a:cubicBezTo>
                    <a:pt x="1051" y="32"/>
                    <a:pt x="435" y="79"/>
                    <a:pt x="245" y="95"/>
                  </a:cubicBezTo>
                  <a:cubicBezTo>
                    <a:pt x="245" y="95"/>
                    <a:pt x="245" y="95"/>
                    <a:pt x="245" y="103"/>
                  </a:cubicBezTo>
                  <a:cubicBezTo>
                    <a:pt x="245" y="95"/>
                    <a:pt x="245" y="95"/>
                    <a:pt x="245" y="95"/>
                  </a:cubicBezTo>
                  <a:cubicBezTo>
                    <a:pt x="435" y="79"/>
                    <a:pt x="1043" y="32"/>
                    <a:pt x="1217" y="8"/>
                  </a:cubicBezTo>
                  <a:cubicBezTo>
                    <a:pt x="1225" y="48"/>
                    <a:pt x="1225" y="79"/>
                    <a:pt x="1225" y="103"/>
                  </a:cubicBezTo>
                  <a:cubicBezTo>
                    <a:pt x="1225" y="111"/>
                    <a:pt x="1225" y="111"/>
                    <a:pt x="1225" y="111"/>
                  </a:cubicBezTo>
                  <a:cubicBezTo>
                    <a:pt x="1225" y="158"/>
                    <a:pt x="1225" y="166"/>
                    <a:pt x="1241" y="182"/>
                  </a:cubicBezTo>
                  <a:cubicBezTo>
                    <a:pt x="1249" y="190"/>
                    <a:pt x="1257" y="190"/>
                    <a:pt x="1265" y="206"/>
                  </a:cubicBezTo>
                  <a:cubicBezTo>
                    <a:pt x="1288" y="238"/>
                    <a:pt x="1296" y="261"/>
                    <a:pt x="1304" y="293"/>
                  </a:cubicBezTo>
                  <a:cubicBezTo>
                    <a:pt x="1312" y="309"/>
                    <a:pt x="1312" y="325"/>
                    <a:pt x="1320" y="340"/>
                  </a:cubicBezTo>
                  <a:cubicBezTo>
                    <a:pt x="1328" y="356"/>
                    <a:pt x="1336" y="372"/>
                    <a:pt x="1352" y="380"/>
                  </a:cubicBezTo>
                  <a:cubicBezTo>
                    <a:pt x="1454" y="1423"/>
                    <a:pt x="1454" y="1423"/>
                    <a:pt x="1454" y="1423"/>
                  </a:cubicBezTo>
                  <a:cubicBezTo>
                    <a:pt x="1454" y="1447"/>
                    <a:pt x="1447" y="1510"/>
                    <a:pt x="1439" y="1518"/>
                  </a:cubicBezTo>
                  <a:cubicBezTo>
                    <a:pt x="1423" y="1542"/>
                    <a:pt x="1407" y="1581"/>
                    <a:pt x="1423" y="1613"/>
                  </a:cubicBezTo>
                  <a:cubicBezTo>
                    <a:pt x="1431" y="1621"/>
                    <a:pt x="1439" y="1629"/>
                    <a:pt x="1447" y="1629"/>
                  </a:cubicBezTo>
                  <a:cubicBezTo>
                    <a:pt x="1454" y="1637"/>
                    <a:pt x="1462" y="1637"/>
                    <a:pt x="1462" y="1668"/>
                  </a:cubicBezTo>
                  <a:cubicBezTo>
                    <a:pt x="1462" y="1676"/>
                    <a:pt x="1462" y="1676"/>
                    <a:pt x="1462" y="1676"/>
                  </a:cubicBezTo>
                  <a:cubicBezTo>
                    <a:pt x="1462" y="1724"/>
                    <a:pt x="1462" y="1739"/>
                    <a:pt x="1478" y="1747"/>
                  </a:cubicBezTo>
                  <a:cubicBezTo>
                    <a:pt x="1486" y="1755"/>
                    <a:pt x="1494" y="1779"/>
                    <a:pt x="1494" y="1795"/>
                  </a:cubicBezTo>
                  <a:cubicBezTo>
                    <a:pt x="1494" y="1803"/>
                    <a:pt x="1494" y="1819"/>
                    <a:pt x="1486" y="1819"/>
                  </a:cubicBezTo>
                  <a:cubicBezTo>
                    <a:pt x="1462" y="1834"/>
                    <a:pt x="1447" y="1858"/>
                    <a:pt x="1447" y="1882"/>
                  </a:cubicBezTo>
                  <a:cubicBezTo>
                    <a:pt x="1447" y="1898"/>
                    <a:pt x="1391" y="2000"/>
                    <a:pt x="1367" y="2008"/>
                  </a:cubicBezTo>
                  <a:cubicBezTo>
                    <a:pt x="1336" y="2016"/>
                    <a:pt x="1344" y="2055"/>
                    <a:pt x="1352" y="2071"/>
                  </a:cubicBezTo>
                  <a:lnTo>
                    <a:pt x="1352" y="2078"/>
                  </a:lnTo>
                  <a:cubicBezTo>
                    <a:pt x="1352" y="2086"/>
                    <a:pt x="1352" y="2118"/>
                    <a:pt x="1336" y="2134"/>
                  </a:cubicBezTo>
                  <a:cubicBezTo>
                    <a:pt x="1328" y="2158"/>
                    <a:pt x="1328" y="2173"/>
                    <a:pt x="1328" y="2205"/>
                  </a:cubicBezTo>
                  <a:cubicBezTo>
                    <a:pt x="1328" y="2221"/>
                    <a:pt x="1328" y="2236"/>
                    <a:pt x="1336" y="2244"/>
                  </a:cubicBezTo>
                  <a:cubicBezTo>
                    <a:pt x="1336" y="2260"/>
                    <a:pt x="1344" y="2276"/>
                    <a:pt x="1336" y="2284"/>
                  </a:cubicBezTo>
                  <a:cubicBezTo>
                    <a:pt x="1328" y="2292"/>
                    <a:pt x="1328" y="2292"/>
                    <a:pt x="1320" y="2300"/>
                  </a:cubicBezTo>
                  <a:cubicBezTo>
                    <a:pt x="1312" y="2316"/>
                    <a:pt x="1296" y="2331"/>
                    <a:pt x="1312" y="2347"/>
                  </a:cubicBezTo>
                  <a:cubicBezTo>
                    <a:pt x="1320" y="2347"/>
                    <a:pt x="1320" y="2347"/>
                    <a:pt x="1320" y="2347"/>
                  </a:cubicBezTo>
                  <a:cubicBezTo>
                    <a:pt x="1336" y="2363"/>
                    <a:pt x="1344" y="2379"/>
                    <a:pt x="1344" y="2387"/>
                  </a:cubicBezTo>
                  <a:cubicBezTo>
                    <a:pt x="1344" y="2387"/>
                    <a:pt x="1344" y="2387"/>
                    <a:pt x="1344" y="2395"/>
                  </a:cubicBezTo>
                  <a:cubicBezTo>
                    <a:pt x="1336" y="2395"/>
                    <a:pt x="1328" y="2395"/>
                    <a:pt x="1312" y="2395"/>
                  </a:cubicBezTo>
                  <a:cubicBezTo>
                    <a:pt x="1272" y="2402"/>
                    <a:pt x="1209" y="2411"/>
                    <a:pt x="1194" y="2442"/>
                  </a:cubicBezTo>
                  <a:cubicBezTo>
                    <a:pt x="1186" y="2450"/>
                    <a:pt x="1186" y="2458"/>
                    <a:pt x="1186" y="2466"/>
                  </a:cubicBezTo>
                  <a:cubicBezTo>
                    <a:pt x="1194" y="2497"/>
                    <a:pt x="1201" y="2513"/>
                    <a:pt x="1209" y="2529"/>
                  </a:cubicBezTo>
                  <a:cubicBezTo>
                    <a:pt x="1217" y="2545"/>
                    <a:pt x="1225" y="2553"/>
                    <a:pt x="1217" y="2561"/>
                  </a:cubicBezTo>
                  <a:cubicBezTo>
                    <a:pt x="1217" y="2584"/>
                    <a:pt x="1201" y="2608"/>
                    <a:pt x="1178" y="2608"/>
                  </a:cubicBezTo>
                  <a:cubicBezTo>
                    <a:pt x="1170" y="2608"/>
                    <a:pt x="1154" y="2608"/>
                    <a:pt x="1146" y="2600"/>
                  </a:cubicBezTo>
                  <a:cubicBezTo>
                    <a:pt x="1130" y="2584"/>
                    <a:pt x="1091" y="2569"/>
                    <a:pt x="1051" y="2569"/>
                  </a:cubicBezTo>
                  <a:cubicBezTo>
                    <a:pt x="1028" y="2569"/>
                    <a:pt x="1004" y="2576"/>
                    <a:pt x="988" y="2592"/>
                  </a:cubicBezTo>
                  <a:cubicBezTo>
                    <a:pt x="972" y="2608"/>
                    <a:pt x="964" y="2632"/>
                    <a:pt x="964" y="2655"/>
                  </a:cubicBezTo>
                  <a:lnTo>
                    <a:pt x="964" y="2655"/>
                  </a:lnTo>
                  <a:cubicBezTo>
                    <a:pt x="956" y="2655"/>
                    <a:pt x="956" y="2655"/>
                    <a:pt x="948" y="2655"/>
                  </a:cubicBezTo>
                  <a:cubicBezTo>
                    <a:pt x="941" y="2655"/>
                    <a:pt x="933" y="2655"/>
                    <a:pt x="925" y="2655"/>
                  </a:cubicBezTo>
                  <a:cubicBezTo>
                    <a:pt x="901" y="2655"/>
                    <a:pt x="885" y="2648"/>
                    <a:pt x="877" y="2632"/>
                  </a:cubicBezTo>
                  <a:cubicBezTo>
                    <a:pt x="869" y="2616"/>
                    <a:pt x="854" y="2592"/>
                    <a:pt x="846" y="2576"/>
                  </a:cubicBezTo>
                  <a:cubicBezTo>
                    <a:pt x="830" y="2561"/>
                    <a:pt x="814" y="2545"/>
                    <a:pt x="822" y="2529"/>
                  </a:cubicBezTo>
                  <a:cubicBezTo>
                    <a:pt x="830" y="2529"/>
                    <a:pt x="838" y="2521"/>
                    <a:pt x="846" y="2521"/>
                  </a:cubicBezTo>
                  <a:cubicBezTo>
                    <a:pt x="861" y="2513"/>
                    <a:pt x="869" y="2505"/>
                    <a:pt x="854" y="2474"/>
                  </a:cubicBezTo>
                  <a:cubicBezTo>
                    <a:pt x="846" y="2458"/>
                    <a:pt x="838" y="2442"/>
                    <a:pt x="830" y="2434"/>
                  </a:cubicBezTo>
                  <a:cubicBezTo>
                    <a:pt x="814" y="2402"/>
                    <a:pt x="806" y="2387"/>
                    <a:pt x="806" y="2363"/>
                  </a:cubicBezTo>
                  <a:cubicBezTo>
                    <a:pt x="806" y="2347"/>
                    <a:pt x="790" y="2347"/>
                    <a:pt x="775" y="2339"/>
                  </a:cubicBezTo>
                  <a:cubicBezTo>
                    <a:pt x="767" y="2339"/>
                    <a:pt x="751" y="2331"/>
                    <a:pt x="743" y="2324"/>
                  </a:cubicBezTo>
                  <a:cubicBezTo>
                    <a:pt x="727" y="2308"/>
                    <a:pt x="711" y="2300"/>
                    <a:pt x="695" y="2292"/>
                  </a:cubicBezTo>
                  <a:cubicBezTo>
                    <a:pt x="672" y="2284"/>
                    <a:pt x="656" y="2276"/>
                    <a:pt x="648" y="2260"/>
                  </a:cubicBezTo>
                  <a:cubicBezTo>
                    <a:pt x="640" y="2252"/>
                    <a:pt x="617" y="2236"/>
                    <a:pt x="593" y="2213"/>
                  </a:cubicBezTo>
                  <a:cubicBezTo>
                    <a:pt x="529" y="2165"/>
                    <a:pt x="427" y="2094"/>
                    <a:pt x="466" y="2024"/>
                  </a:cubicBezTo>
                  <a:cubicBezTo>
                    <a:pt x="522" y="1937"/>
                    <a:pt x="561" y="1826"/>
                    <a:pt x="522" y="1795"/>
                  </a:cubicBezTo>
                  <a:cubicBezTo>
                    <a:pt x="498" y="1779"/>
                    <a:pt x="474" y="1755"/>
                    <a:pt x="458" y="1755"/>
                  </a:cubicBezTo>
                  <a:cubicBezTo>
                    <a:pt x="458" y="1755"/>
                    <a:pt x="450" y="1763"/>
                    <a:pt x="450" y="1771"/>
                  </a:cubicBezTo>
                  <a:cubicBezTo>
                    <a:pt x="450" y="1779"/>
                    <a:pt x="442" y="1779"/>
                    <a:pt x="442" y="1779"/>
                  </a:cubicBezTo>
                  <a:cubicBezTo>
                    <a:pt x="435" y="1779"/>
                    <a:pt x="435" y="1779"/>
                    <a:pt x="427" y="1771"/>
                  </a:cubicBezTo>
                  <a:cubicBezTo>
                    <a:pt x="427" y="1763"/>
                    <a:pt x="419" y="1755"/>
                    <a:pt x="403" y="1755"/>
                  </a:cubicBezTo>
                  <a:cubicBezTo>
                    <a:pt x="395" y="1755"/>
                    <a:pt x="387" y="1755"/>
                    <a:pt x="379" y="1763"/>
                  </a:cubicBezTo>
                  <a:cubicBezTo>
                    <a:pt x="371" y="1763"/>
                    <a:pt x="371" y="1771"/>
                    <a:pt x="364" y="1771"/>
                  </a:cubicBezTo>
                  <a:cubicBezTo>
                    <a:pt x="355" y="1779"/>
                    <a:pt x="355" y="1779"/>
                    <a:pt x="348" y="1779"/>
                  </a:cubicBezTo>
                  <a:cubicBezTo>
                    <a:pt x="348" y="1779"/>
                    <a:pt x="340" y="1779"/>
                    <a:pt x="332" y="1755"/>
                  </a:cubicBezTo>
                  <a:cubicBezTo>
                    <a:pt x="324" y="1739"/>
                    <a:pt x="316" y="1716"/>
                    <a:pt x="316" y="1692"/>
                  </a:cubicBezTo>
                  <a:cubicBezTo>
                    <a:pt x="308" y="1653"/>
                    <a:pt x="300" y="1621"/>
                    <a:pt x="284" y="1613"/>
                  </a:cubicBezTo>
                  <a:cubicBezTo>
                    <a:pt x="229" y="1597"/>
                    <a:pt x="166" y="1558"/>
                    <a:pt x="166" y="1526"/>
                  </a:cubicBezTo>
                  <a:cubicBezTo>
                    <a:pt x="158" y="1502"/>
                    <a:pt x="126" y="1463"/>
                    <a:pt x="95" y="1431"/>
                  </a:cubicBezTo>
                  <a:cubicBezTo>
                    <a:pt x="55" y="1392"/>
                    <a:pt x="15" y="1352"/>
                    <a:pt x="15" y="1328"/>
                  </a:cubicBezTo>
                  <a:cubicBezTo>
                    <a:pt x="8" y="1273"/>
                    <a:pt x="0" y="1155"/>
                    <a:pt x="15" y="1123"/>
                  </a:cubicBezTo>
                  <a:lnTo>
                    <a:pt x="15" y="1123"/>
                  </a:lnTo>
                  <a:lnTo>
                    <a:pt x="15" y="1123"/>
                  </a:lnTo>
                  <a:cubicBezTo>
                    <a:pt x="0" y="1155"/>
                    <a:pt x="0" y="1273"/>
                    <a:pt x="8" y="1328"/>
                  </a:cubicBezTo>
                  <a:cubicBezTo>
                    <a:pt x="15" y="1384"/>
                    <a:pt x="158" y="1479"/>
                    <a:pt x="158" y="1526"/>
                  </a:cubicBezTo>
                  <a:cubicBezTo>
                    <a:pt x="166" y="1566"/>
                    <a:pt x="261" y="1613"/>
                    <a:pt x="284" y="1621"/>
                  </a:cubicBezTo>
                  <a:cubicBezTo>
                    <a:pt x="308" y="1629"/>
                    <a:pt x="308" y="1708"/>
                    <a:pt x="324" y="1755"/>
                  </a:cubicBezTo>
                  <a:cubicBezTo>
                    <a:pt x="332" y="1779"/>
                    <a:pt x="340" y="1779"/>
                    <a:pt x="348" y="1779"/>
                  </a:cubicBezTo>
                  <a:cubicBezTo>
                    <a:pt x="355" y="1779"/>
                    <a:pt x="364" y="1771"/>
                    <a:pt x="379" y="1763"/>
                  </a:cubicBezTo>
                  <a:cubicBezTo>
                    <a:pt x="387" y="1763"/>
                    <a:pt x="395" y="1763"/>
                    <a:pt x="403" y="1763"/>
                  </a:cubicBezTo>
                  <a:cubicBezTo>
                    <a:pt x="419" y="1763"/>
                    <a:pt x="419" y="1763"/>
                    <a:pt x="427" y="1771"/>
                  </a:cubicBezTo>
                  <a:cubicBezTo>
                    <a:pt x="427" y="1779"/>
                    <a:pt x="435" y="1787"/>
                    <a:pt x="442" y="1787"/>
                  </a:cubicBezTo>
                  <a:cubicBezTo>
                    <a:pt x="450" y="1787"/>
                    <a:pt x="458" y="1779"/>
                    <a:pt x="458" y="1771"/>
                  </a:cubicBezTo>
                  <a:cubicBezTo>
                    <a:pt x="458" y="1763"/>
                    <a:pt x="458" y="1763"/>
                    <a:pt x="458" y="1763"/>
                  </a:cubicBezTo>
                  <a:cubicBezTo>
                    <a:pt x="474" y="1763"/>
                    <a:pt x="498" y="1779"/>
                    <a:pt x="522" y="1795"/>
                  </a:cubicBezTo>
                  <a:cubicBezTo>
                    <a:pt x="553" y="1826"/>
                    <a:pt x="522" y="1929"/>
                    <a:pt x="458" y="2024"/>
                  </a:cubicBezTo>
                  <a:cubicBezTo>
                    <a:pt x="403" y="2118"/>
                    <a:pt x="624" y="2229"/>
                    <a:pt x="640" y="2260"/>
                  </a:cubicBezTo>
                  <a:cubicBezTo>
                    <a:pt x="656" y="2292"/>
                    <a:pt x="711" y="2292"/>
                    <a:pt x="735" y="2324"/>
                  </a:cubicBezTo>
                  <a:cubicBezTo>
                    <a:pt x="759" y="2355"/>
                    <a:pt x="798" y="2339"/>
                    <a:pt x="798" y="2363"/>
                  </a:cubicBezTo>
                  <a:cubicBezTo>
                    <a:pt x="798" y="2395"/>
                    <a:pt x="830" y="2434"/>
                    <a:pt x="846" y="2474"/>
                  </a:cubicBezTo>
                  <a:cubicBezTo>
                    <a:pt x="869" y="2521"/>
                    <a:pt x="838" y="2505"/>
                    <a:pt x="822" y="2529"/>
                  </a:cubicBezTo>
                  <a:cubicBezTo>
                    <a:pt x="798" y="2553"/>
                    <a:pt x="854" y="2584"/>
                    <a:pt x="877" y="2632"/>
                  </a:cubicBezTo>
                  <a:cubicBezTo>
                    <a:pt x="885" y="2655"/>
                    <a:pt x="909" y="2663"/>
                    <a:pt x="925" y="2663"/>
                  </a:cubicBezTo>
                  <a:cubicBezTo>
                    <a:pt x="933" y="2663"/>
                    <a:pt x="941" y="2663"/>
                    <a:pt x="948" y="2663"/>
                  </a:cubicBezTo>
                  <a:cubicBezTo>
                    <a:pt x="956" y="2663"/>
                    <a:pt x="956" y="2663"/>
                    <a:pt x="964" y="2663"/>
                  </a:cubicBezTo>
                  <a:lnTo>
                    <a:pt x="972" y="2663"/>
                  </a:lnTo>
                  <a:cubicBezTo>
                    <a:pt x="972" y="2663"/>
                    <a:pt x="972" y="2663"/>
                    <a:pt x="972" y="2671"/>
                  </a:cubicBezTo>
                  <a:cubicBezTo>
                    <a:pt x="972" y="2663"/>
                    <a:pt x="972" y="2663"/>
                    <a:pt x="972" y="2663"/>
                  </a:cubicBezTo>
                  <a:cubicBezTo>
                    <a:pt x="972" y="2632"/>
                    <a:pt x="980" y="2616"/>
                    <a:pt x="996" y="2600"/>
                  </a:cubicBezTo>
                  <a:cubicBezTo>
                    <a:pt x="1012" y="2584"/>
                    <a:pt x="1035" y="2576"/>
                    <a:pt x="1051" y="2576"/>
                  </a:cubicBezTo>
                  <a:cubicBezTo>
                    <a:pt x="1091" y="2576"/>
                    <a:pt x="1130" y="2592"/>
                    <a:pt x="1146" y="2608"/>
                  </a:cubicBezTo>
                  <a:cubicBezTo>
                    <a:pt x="1154" y="2616"/>
                    <a:pt x="1162" y="2616"/>
                    <a:pt x="1178" y="2616"/>
                  </a:cubicBezTo>
                  <a:cubicBezTo>
                    <a:pt x="1201" y="2616"/>
                    <a:pt x="1225" y="2584"/>
                    <a:pt x="1225" y="2569"/>
                  </a:cubicBezTo>
                  <a:cubicBezTo>
                    <a:pt x="1233" y="2553"/>
                    <a:pt x="1225" y="2537"/>
                    <a:pt x="1217" y="2521"/>
                  </a:cubicBezTo>
                  <a:cubicBezTo>
                    <a:pt x="1209" y="2513"/>
                    <a:pt x="1201" y="2497"/>
                    <a:pt x="1194" y="2466"/>
                  </a:cubicBezTo>
                  <a:cubicBezTo>
                    <a:pt x="1194" y="2458"/>
                    <a:pt x="1194" y="2450"/>
                    <a:pt x="1201" y="2442"/>
                  </a:cubicBezTo>
                  <a:cubicBezTo>
                    <a:pt x="1217" y="2418"/>
                    <a:pt x="1281" y="2411"/>
                    <a:pt x="1312" y="2402"/>
                  </a:cubicBezTo>
                  <a:cubicBezTo>
                    <a:pt x="1328" y="2402"/>
                    <a:pt x="1336" y="2402"/>
                    <a:pt x="1344" y="2395"/>
                  </a:cubicBezTo>
                  <a:cubicBezTo>
                    <a:pt x="1352" y="2395"/>
                    <a:pt x="1352" y="2395"/>
                    <a:pt x="1352" y="2387"/>
                  </a:cubicBezTo>
                  <a:cubicBezTo>
                    <a:pt x="1352" y="2379"/>
                    <a:pt x="1344" y="2363"/>
                    <a:pt x="1328" y="2347"/>
                  </a:cubicBezTo>
                  <a:cubicBezTo>
                    <a:pt x="1320" y="2339"/>
                    <a:pt x="1320" y="2339"/>
                    <a:pt x="1320" y="2339"/>
                  </a:cubicBezTo>
                  <a:cubicBezTo>
                    <a:pt x="1304" y="2331"/>
                    <a:pt x="1312" y="2324"/>
                    <a:pt x="1328" y="2308"/>
                  </a:cubicBezTo>
                  <a:cubicBezTo>
                    <a:pt x="1336" y="2300"/>
                    <a:pt x="1336" y="2292"/>
                    <a:pt x="1344" y="2292"/>
                  </a:cubicBezTo>
                  <a:cubicBezTo>
                    <a:pt x="1352" y="2276"/>
                    <a:pt x="1344" y="2260"/>
                    <a:pt x="1344" y="2244"/>
                  </a:cubicBezTo>
                  <a:cubicBezTo>
                    <a:pt x="1336" y="2229"/>
                    <a:pt x="1336" y="2221"/>
                    <a:pt x="1336" y="2205"/>
                  </a:cubicBezTo>
                  <a:cubicBezTo>
                    <a:pt x="1328" y="2173"/>
                    <a:pt x="1336" y="2158"/>
                    <a:pt x="1344" y="2142"/>
                  </a:cubicBezTo>
                  <a:cubicBezTo>
                    <a:pt x="1360" y="2118"/>
                    <a:pt x="1360" y="2094"/>
                    <a:pt x="1360" y="2078"/>
                  </a:cubicBezTo>
                  <a:lnTo>
                    <a:pt x="1360" y="2071"/>
                  </a:lnTo>
                  <a:cubicBezTo>
                    <a:pt x="1352" y="2055"/>
                    <a:pt x="1352" y="2024"/>
                    <a:pt x="1367" y="2016"/>
                  </a:cubicBezTo>
                  <a:cubicBezTo>
                    <a:pt x="1391" y="2008"/>
                    <a:pt x="1454" y="1898"/>
                    <a:pt x="1454" y="1882"/>
                  </a:cubicBezTo>
                  <a:cubicBezTo>
                    <a:pt x="1454" y="1858"/>
                    <a:pt x="1462" y="1842"/>
                    <a:pt x="1486" y="1826"/>
                  </a:cubicBezTo>
                  <a:cubicBezTo>
                    <a:pt x="1502" y="1819"/>
                    <a:pt x="1502" y="1811"/>
                    <a:pt x="1502" y="1795"/>
                  </a:cubicBezTo>
                  <a:cubicBezTo>
                    <a:pt x="1502" y="1771"/>
                    <a:pt x="1494" y="1747"/>
                    <a:pt x="1486" y="1747"/>
                  </a:cubicBezTo>
                  <a:cubicBezTo>
                    <a:pt x="1470" y="1739"/>
                    <a:pt x="1470" y="1716"/>
                    <a:pt x="1470" y="1676"/>
                  </a:cubicBezTo>
                  <a:cubicBezTo>
                    <a:pt x="1470" y="1668"/>
                    <a:pt x="1470" y="1668"/>
                    <a:pt x="1470" y="1668"/>
                  </a:cubicBezTo>
                  <a:cubicBezTo>
                    <a:pt x="1470" y="1637"/>
                    <a:pt x="1462" y="1629"/>
                    <a:pt x="1447" y="1621"/>
                  </a:cubicBezTo>
                  <a:cubicBezTo>
                    <a:pt x="1439" y="1621"/>
                    <a:pt x="1439" y="1613"/>
                    <a:pt x="1431" y="1605"/>
                  </a:cubicBezTo>
                  <a:cubicBezTo>
                    <a:pt x="1415" y="1581"/>
                    <a:pt x="1431" y="1542"/>
                    <a:pt x="1447" y="1526"/>
                  </a:cubicBezTo>
                  <a:cubicBezTo>
                    <a:pt x="1454" y="1510"/>
                    <a:pt x="1462" y="1431"/>
                    <a:pt x="1462" y="1423"/>
                  </a:cubicBezTo>
                  <a:cubicBezTo>
                    <a:pt x="1360" y="380"/>
                    <a:pt x="1360" y="380"/>
                    <a:pt x="1360" y="380"/>
                  </a:cubicBezTo>
                  <a:lnTo>
                    <a:pt x="1360" y="380"/>
                  </a:lnTo>
                  <a:lnTo>
                    <a:pt x="1360" y="380"/>
                  </a:lnTo>
                  <a:cubicBezTo>
                    <a:pt x="1344" y="364"/>
                    <a:pt x="1328" y="356"/>
                    <a:pt x="1328" y="340"/>
                  </a:cubicBezTo>
                  <a:cubicBezTo>
                    <a:pt x="1320" y="325"/>
                    <a:pt x="1312" y="309"/>
                    <a:pt x="1312" y="293"/>
                  </a:cubicBezTo>
                  <a:cubicBezTo>
                    <a:pt x="1304" y="261"/>
                    <a:pt x="1296" y="230"/>
                    <a:pt x="1272" y="206"/>
                  </a:cubicBezTo>
                  <a:cubicBezTo>
                    <a:pt x="1265" y="190"/>
                    <a:pt x="1257" y="182"/>
                    <a:pt x="1249" y="174"/>
                  </a:cubicBezTo>
                  <a:cubicBezTo>
                    <a:pt x="1233" y="166"/>
                    <a:pt x="1225" y="158"/>
                    <a:pt x="1225" y="111"/>
                  </a:cubicBezTo>
                  <a:cubicBezTo>
                    <a:pt x="1225" y="103"/>
                    <a:pt x="1225" y="103"/>
                    <a:pt x="1225" y="103"/>
                  </a:cubicBezTo>
                  <a:cubicBezTo>
                    <a:pt x="1225" y="79"/>
                    <a:pt x="1225" y="40"/>
                    <a:pt x="1225" y="8"/>
                  </a:cubicBezTo>
                  <a:lnTo>
                    <a:pt x="1225" y="0"/>
                  </a:lnTo>
                  <a:lnTo>
                    <a:pt x="1225" y="0"/>
                  </a:lnTo>
                  <a:lnTo>
                    <a:pt x="1225" y="0"/>
                  </a:lnTo>
                  <a:lnTo>
                    <a:pt x="1225" y="0"/>
                  </a:lnTo>
                  <a:lnTo>
                    <a:pt x="1225" y="0"/>
                  </a:lnTo>
                  <a:lnTo>
                    <a:pt x="1225" y="0"/>
                  </a:lnTo>
                  <a:lnTo>
                    <a:pt x="1225" y="0"/>
                  </a:lnTo>
                  <a:lnTo>
                    <a:pt x="182" y="617"/>
                  </a:lnTo>
                </a:path>
              </a:pathLst>
            </a:custGeom>
            <a:solidFill>
              <a:schemeClr val="accent6"/>
            </a:solidFill>
            <a:ln>
              <a:solidFill>
                <a:schemeClr val="bg2"/>
              </a:solidFill>
            </a:ln>
            <a:effectLst/>
          </p:spPr>
          <p:txBody>
            <a:bodyPr wrap="none" anchor="ctr"/>
            <a:lstStyle/>
            <a:p>
              <a:endParaRPr lang="en-US"/>
            </a:p>
          </p:txBody>
        </p:sp>
        <p:sp>
          <p:nvSpPr>
            <p:cNvPr id="112" name="Freeform 708"/>
            <p:cNvSpPr>
              <a:spLocks noChangeArrowheads="1"/>
            </p:cNvSpPr>
            <p:nvPr/>
          </p:nvSpPr>
          <p:spPr bwMode="auto">
            <a:xfrm>
              <a:off x="13227243" y="5261505"/>
              <a:ext cx="229611" cy="540398"/>
            </a:xfrm>
            <a:custGeom>
              <a:avLst/>
              <a:gdLst>
                <a:gd name="T0" fmla="*/ 237 w 435"/>
                <a:gd name="T1" fmla="*/ 0 h 1029"/>
                <a:gd name="T2" fmla="*/ 229 w 435"/>
                <a:gd name="T3" fmla="*/ 0 h 1029"/>
                <a:gd name="T4" fmla="*/ 237 w 435"/>
                <a:gd name="T5" fmla="*/ 16 h 1029"/>
                <a:gd name="T6" fmla="*/ 269 w 435"/>
                <a:gd name="T7" fmla="*/ 48 h 1029"/>
                <a:gd name="T8" fmla="*/ 379 w 435"/>
                <a:gd name="T9" fmla="*/ 174 h 1029"/>
                <a:gd name="T10" fmla="*/ 419 w 435"/>
                <a:gd name="T11" fmla="*/ 253 h 1029"/>
                <a:gd name="T12" fmla="*/ 387 w 435"/>
                <a:gd name="T13" fmla="*/ 340 h 1029"/>
                <a:gd name="T14" fmla="*/ 316 w 435"/>
                <a:gd name="T15" fmla="*/ 459 h 1029"/>
                <a:gd name="T16" fmla="*/ 276 w 435"/>
                <a:gd name="T17" fmla="*/ 483 h 1029"/>
                <a:gd name="T18" fmla="*/ 189 w 435"/>
                <a:gd name="T19" fmla="*/ 522 h 1029"/>
                <a:gd name="T20" fmla="*/ 150 w 435"/>
                <a:gd name="T21" fmla="*/ 514 h 1029"/>
                <a:gd name="T22" fmla="*/ 103 w 435"/>
                <a:gd name="T23" fmla="*/ 530 h 1029"/>
                <a:gd name="T24" fmla="*/ 103 w 435"/>
                <a:gd name="T25" fmla="*/ 585 h 1029"/>
                <a:gd name="T26" fmla="*/ 134 w 435"/>
                <a:gd name="T27" fmla="*/ 648 h 1029"/>
                <a:gd name="T28" fmla="*/ 158 w 435"/>
                <a:gd name="T29" fmla="*/ 688 h 1029"/>
                <a:gd name="T30" fmla="*/ 110 w 435"/>
                <a:gd name="T31" fmla="*/ 799 h 1029"/>
                <a:gd name="T32" fmla="*/ 118 w 435"/>
                <a:gd name="T33" fmla="*/ 846 h 1029"/>
                <a:gd name="T34" fmla="*/ 118 w 435"/>
                <a:gd name="T35" fmla="*/ 846 h 1029"/>
                <a:gd name="T36" fmla="*/ 7 w 435"/>
                <a:gd name="T37" fmla="*/ 917 h 1029"/>
                <a:gd name="T38" fmla="*/ 0 w 435"/>
                <a:gd name="T39" fmla="*/ 933 h 1029"/>
                <a:gd name="T40" fmla="*/ 23 w 435"/>
                <a:gd name="T41" fmla="*/ 965 h 1029"/>
                <a:gd name="T42" fmla="*/ 7 w 435"/>
                <a:gd name="T43" fmla="*/ 1020 h 1029"/>
                <a:gd name="T44" fmla="*/ 7 w 435"/>
                <a:gd name="T45" fmla="*/ 1020 h 1029"/>
                <a:gd name="T46" fmla="*/ 7 w 435"/>
                <a:gd name="T47" fmla="*/ 1028 h 1029"/>
                <a:gd name="T48" fmla="*/ 7 w 435"/>
                <a:gd name="T49" fmla="*/ 1028 h 1029"/>
                <a:gd name="T50" fmla="*/ 31 w 435"/>
                <a:gd name="T51" fmla="*/ 980 h 1029"/>
                <a:gd name="T52" fmla="*/ 16 w 435"/>
                <a:gd name="T53" fmla="*/ 941 h 1029"/>
                <a:gd name="T54" fmla="*/ 7 w 435"/>
                <a:gd name="T55" fmla="*/ 933 h 1029"/>
                <a:gd name="T56" fmla="*/ 39 w 435"/>
                <a:gd name="T57" fmla="*/ 917 h 1029"/>
                <a:gd name="T58" fmla="*/ 118 w 435"/>
                <a:gd name="T59" fmla="*/ 807 h 1029"/>
                <a:gd name="T60" fmla="*/ 126 w 435"/>
                <a:gd name="T61" fmla="*/ 783 h 1029"/>
                <a:gd name="T62" fmla="*/ 166 w 435"/>
                <a:gd name="T63" fmla="*/ 672 h 1029"/>
                <a:gd name="T64" fmla="*/ 118 w 435"/>
                <a:gd name="T65" fmla="*/ 617 h 1029"/>
                <a:gd name="T66" fmla="*/ 103 w 435"/>
                <a:gd name="T67" fmla="*/ 546 h 1029"/>
                <a:gd name="T68" fmla="*/ 126 w 435"/>
                <a:gd name="T69" fmla="*/ 530 h 1029"/>
                <a:gd name="T70" fmla="*/ 174 w 435"/>
                <a:gd name="T71" fmla="*/ 522 h 1029"/>
                <a:gd name="T72" fmla="*/ 189 w 435"/>
                <a:gd name="T73" fmla="*/ 530 h 1029"/>
                <a:gd name="T74" fmla="*/ 237 w 435"/>
                <a:gd name="T75" fmla="*/ 514 h 1029"/>
                <a:gd name="T76" fmla="*/ 308 w 435"/>
                <a:gd name="T77" fmla="*/ 474 h 1029"/>
                <a:gd name="T78" fmla="*/ 363 w 435"/>
                <a:gd name="T79" fmla="*/ 403 h 1029"/>
                <a:gd name="T80" fmla="*/ 411 w 435"/>
                <a:gd name="T81" fmla="*/ 316 h 1029"/>
                <a:gd name="T82" fmla="*/ 411 w 435"/>
                <a:gd name="T83" fmla="*/ 182 h 1029"/>
                <a:gd name="T84" fmla="*/ 332 w 435"/>
                <a:gd name="T85" fmla="*/ 119 h 1029"/>
                <a:gd name="T86" fmla="*/ 237 w 435"/>
                <a:gd name="T87" fmla="*/ 8 h 1029"/>
                <a:gd name="T88" fmla="*/ 237 w 435"/>
                <a:gd name="T89" fmla="*/ 8 h 1029"/>
                <a:gd name="T90" fmla="*/ 237 w 435"/>
                <a:gd name="T91"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5" h="1029">
                  <a:moveTo>
                    <a:pt x="237" y="0"/>
                  </a:moveTo>
                  <a:lnTo>
                    <a:pt x="237" y="0"/>
                  </a:lnTo>
                  <a:lnTo>
                    <a:pt x="237" y="0"/>
                  </a:lnTo>
                  <a:cubicBezTo>
                    <a:pt x="229" y="0"/>
                    <a:pt x="229" y="0"/>
                    <a:pt x="229" y="0"/>
                  </a:cubicBezTo>
                  <a:lnTo>
                    <a:pt x="229" y="8"/>
                  </a:lnTo>
                  <a:cubicBezTo>
                    <a:pt x="229" y="8"/>
                    <a:pt x="229" y="8"/>
                    <a:pt x="237" y="16"/>
                  </a:cubicBezTo>
                  <a:lnTo>
                    <a:pt x="237" y="16"/>
                  </a:lnTo>
                  <a:cubicBezTo>
                    <a:pt x="237" y="24"/>
                    <a:pt x="253" y="32"/>
                    <a:pt x="269" y="48"/>
                  </a:cubicBezTo>
                  <a:cubicBezTo>
                    <a:pt x="292" y="71"/>
                    <a:pt x="324" y="103"/>
                    <a:pt x="324" y="119"/>
                  </a:cubicBezTo>
                  <a:cubicBezTo>
                    <a:pt x="324" y="143"/>
                    <a:pt x="356" y="158"/>
                    <a:pt x="379" y="174"/>
                  </a:cubicBezTo>
                  <a:cubicBezTo>
                    <a:pt x="387" y="174"/>
                    <a:pt x="395" y="182"/>
                    <a:pt x="403" y="182"/>
                  </a:cubicBezTo>
                  <a:cubicBezTo>
                    <a:pt x="411" y="190"/>
                    <a:pt x="419" y="221"/>
                    <a:pt x="419" y="253"/>
                  </a:cubicBezTo>
                  <a:cubicBezTo>
                    <a:pt x="419" y="277"/>
                    <a:pt x="419" y="301"/>
                    <a:pt x="411" y="316"/>
                  </a:cubicBezTo>
                  <a:cubicBezTo>
                    <a:pt x="403" y="324"/>
                    <a:pt x="395" y="332"/>
                    <a:pt x="387" y="340"/>
                  </a:cubicBezTo>
                  <a:cubicBezTo>
                    <a:pt x="371" y="356"/>
                    <a:pt x="356" y="364"/>
                    <a:pt x="356" y="403"/>
                  </a:cubicBezTo>
                  <a:cubicBezTo>
                    <a:pt x="356" y="443"/>
                    <a:pt x="340" y="451"/>
                    <a:pt x="316" y="459"/>
                  </a:cubicBezTo>
                  <a:cubicBezTo>
                    <a:pt x="316" y="459"/>
                    <a:pt x="308" y="467"/>
                    <a:pt x="300" y="467"/>
                  </a:cubicBezTo>
                  <a:cubicBezTo>
                    <a:pt x="292" y="474"/>
                    <a:pt x="284" y="474"/>
                    <a:pt x="276" y="483"/>
                  </a:cubicBezTo>
                  <a:cubicBezTo>
                    <a:pt x="261" y="483"/>
                    <a:pt x="245" y="490"/>
                    <a:pt x="229" y="506"/>
                  </a:cubicBezTo>
                  <a:cubicBezTo>
                    <a:pt x="221" y="514"/>
                    <a:pt x="213" y="522"/>
                    <a:pt x="189" y="522"/>
                  </a:cubicBezTo>
                  <a:cubicBezTo>
                    <a:pt x="189" y="522"/>
                    <a:pt x="181" y="522"/>
                    <a:pt x="174" y="522"/>
                  </a:cubicBezTo>
                  <a:cubicBezTo>
                    <a:pt x="166" y="514"/>
                    <a:pt x="158" y="514"/>
                    <a:pt x="150" y="514"/>
                  </a:cubicBezTo>
                  <a:cubicBezTo>
                    <a:pt x="134" y="514"/>
                    <a:pt x="126" y="514"/>
                    <a:pt x="118" y="522"/>
                  </a:cubicBezTo>
                  <a:cubicBezTo>
                    <a:pt x="110" y="522"/>
                    <a:pt x="103" y="522"/>
                    <a:pt x="103" y="530"/>
                  </a:cubicBezTo>
                  <a:cubicBezTo>
                    <a:pt x="103" y="538"/>
                    <a:pt x="94" y="546"/>
                    <a:pt x="94" y="546"/>
                  </a:cubicBezTo>
                  <a:cubicBezTo>
                    <a:pt x="94" y="561"/>
                    <a:pt x="103" y="569"/>
                    <a:pt x="103" y="585"/>
                  </a:cubicBezTo>
                  <a:cubicBezTo>
                    <a:pt x="110" y="593"/>
                    <a:pt x="110" y="609"/>
                    <a:pt x="110" y="617"/>
                  </a:cubicBezTo>
                  <a:cubicBezTo>
                    <a:pt x="110" y="633"/>
                    <a:pt x="126" y="641"/>
                    <a:pt x="134" y="648"/>
                  </a:cubicBezTo>
                  <a:cubicBezTo>
                    <a:pt x="150" y="656"/>
                    <a:pt x="158" y="664"/>
                    <a:pt x="158" y="680"/>
                  </a:cubicBezTo>
                  <a:cubicBezTo>
                    <a:pt x="158" y="680"/>
                    <a:pt x="158" y="680"/>
                    <a:pt x="158" y="688"/>
                  </a:cubicBezTo>
                  <a:cubicBezTo>
                    <a:pt x="158" y="720"/>
                    <a:pt x="142" y="767"/>
                    <a:pt x="126" y="775"/>
                  </a:cubicBezTo>
                  <a:cubicBezTo>
                    <a:pt x="118" y="783"/>
                    <a:pt x="110" y="791"/>
                    <a:pt x="110" y="799"/>
                  </a:cubicBezTo>
                  <a:cubicBezTo>
                    <a:pt x="110" y="799"/>
                    <a:pt x="110" y="807"/>
                    <a:pt x="110" y="814"/>
                  </a:cubicBezTo>
                  <a:cubicBezTo>
                    <a:pt x="118" y="822"/>
                    <a:pt x="118" y="830"/>
                    <a:pt x="118" y="846"/>
                  </a:cubicBezTo>
                  <a:lnTo>
                    <a:pt x="118" y="846"/>
                  </a:lnTo>
                  <a:lnTo>
                    <a:pt x="118" y="846"/>
                  </a:lnTo>
                  <a:cubicBezTo>
                    <a:pt x="118" y="878"/>
                    <a:pt x="71" y="894"/>
                    <a:pt x="31" y="909"/>
                  </a:cubicBezTo>
                  <a:cubicBezTo>
                    <a:pt x="23" y="909"/>
                    <a:pt x="16" y="917"/>
                    <a:pt x="7" y="917"/>
                  </a:cubicBezTo>
                  <a:cubicBezTo>
                    <a:pt x="0" y="925"/>
                    <a:pt x="0" y="925"/>
                    <a:pt x="0" y="933"/>
                  </a:cubicBezTo>
                  <a:lnTo>
                    <a:pt x="0" y="933"/>
                  </a:lnTo>
                  <a:cubicBezTo>
                    <a:pt x="0" y="941"/>
                    <a:pt x="0" y="941"/>
                    <a:pt x="7" y="949"/>
                  </a:cubicBezTo>
                  <a:cubicBezTo>
                    <a:pt x="16" y="949"/>
                    <a:pt x="16" y="957"/>
                    <a:pt x="23" y="965"/>
                  </a:cubicBezTo>
                  <a:cubicBezTo>
                    <a:pt x="23" y="965"/>
                    <a:pt x="23" y="973"/>
                    <a:pt x="23" y="980"/>
                  </a:cubicBezTo>
                  <a:cubicBezTo>
                    <a:pt x="23" y="988"/>
                    <a:pt x="16" y="1004"/>
                    <a:pt x="7" y="1020"/>
                  </a:cubicBezTo>
                  <a:lnTo>
                    <a:pt x="7" y="1020"/>
                  </a:lnTo>
                  <a:lnTo>
                    <a:pt x="7" y="1020"/>
                  </a:lnTo>
                  <a:cubicBezTo>
                    <a:pt x="7" y="1020"/>
                    <a:pt x="7" y="1020"/>
                    <a:pt x="7" y="1028"/>
                  </a:cubicBezTo>
                  <a:lnTo>
                    <a:pt x="7" y="1028"/>
                  </a:lnTo>
                  <a:lnTo>
                    <a:pt x="7" y="1028"/>
                  </a:lnTo>
                  <a:lnTo>
                    <a:pt x="7" y="1028"/>
                  </a:lnTo>
                  <a:cubicBezTo>
                    <a:pt x="7" y="1028"/>
                    <a:pt x="7" y="1028"/>
                    <a:pt x="7" y="1020"/>
                  </a:cubicBezTo>
                  <a:cubicBezTo>
                    <a:pt x="23" y="1004"/>
                    <a:pt x="31" y="988"/>
                    <a:pt x="31" y="980"/>
                  </a:cubicBezTo>
                  <a:cubicBezTo>
                    <a:pt x="31" y="973"/>
                    <a:pt x="31" y="965"/>
                    <a:pt x="23" y="957"/>
                  </a:cubicBezTo>
                  <a:cubicBezTo>
                    <a:pt x="23" y="949"/>
                    <a:pt x="16" y="949"/>
                    <a:pt x="16" y="941"/>
                  </a:cubicBezTo>
                  <a:cubicBezTo>
                    <a:pt x="7" y="941"/>
                    <a:pt x="7" y="933"/>
                    <a:pt x="7" y="933"/>
                  </a:cubicBezTo>
                  <a:lnTo>
                    <a:pt x="7" y="933"/>
                  </a:lnTo>
                  <a:cubicBezTo>
                    <a:pt x="7" y="933"/>
                    <a:pt x="7" y="933"/>
                    <a:pt x="16" y="925"/>
                  </a:cubicBezTo>
                  <a:cubicBezTo>
                    <a:pt x="23" y="925"/>
                    <a:pt x="31" y="917"/>
                    <a:pt x="39" y="917"/>
                  </a:cubicBezTo>
                  <a:cubicBezTo>
                    <a:pt x="71" y="901"/>
                    <a:pt x="126" y="878"/>
                    <a:pt x="126" y="846"/>
                  </a:cubicBezTo>
                  <a:cubicBezTo>
                    <a:pt x="126" y="830"/>
                    <a:pt x="118" y="814"/>
                    <a:pt x="118" y="807"/>
                  </a:cubicBezTo>
                  <a:lnTo>
                    <a:pt x="118" y="799"/>
                  </a:lnTo>
                  <a:cubicBezTo>
                    <a:pt x="118" y="791"/>
                    <a:pt x="118" y="791"/>
                    <a:pt x="126" y="783"/>
                  </a:cubicBezTo>
                  <a:cubicBezTo>
                    <a:pt x="150" y="775"/>
                    <a:pt x="166" y="720"/>
                    <a:pt x="166" y="688"/>
                  </a:cubicBezTo>
                  <a:cubicBezTo>
                    <a:pt x="166" y="680"/>
                    <a:pt x="166" y="680"/>
                    <a:pt x="166" y="672"/>
                  </a:cubicBezTo>
                  <a:cubicBezTo>
                    <a:pt x="166" y="664"/>
                    <a:pt x="150" y="656"/>
                    <a:pt x="142" y="648"/>
                  </a:cubicBezTo>
                  <a:cubicBezTo>
                    <a:pt x="126" y="641"/>
                    <a:pt x="118" y="633"/>
                    <a:pt x="118" y="617"/>
                  </a:cubicBezTo>
                  <a:cubicBezTo>
                    <a:pt x="118" y="609"/>
                    <a:pt x="118" y="593"/>
                    <a:pt x="110" y="585"/>
                  </a:cubicBezTo>
                  <a:cubicBezTo>
                    <a:pt x="110" y="569"/>
                    <a:pt x="103" y="561"/>
                    <a:pt x="103" y="546"/>
                  </a:cubicBezTo>
                  <a:cubicBezTo>
                    <a:pt x="103" y="546"/>
                    <a:pt x="103" y="538"/>
                    <a:pt x="110" y="538"/>
                  </a:cubicBezTo>
                  <a:cubicBezTo>
                    <a:pt x="110" y="530"/>
                    <a:pt x="118" y="530"/>
                    <a:pt x="126" y="530"/>
                  </a:cubicBezTo>
                  <a:cubicBezTo>
                    <a:pt x="126" y="522"/>
                    <a:pt x="134" y="522"/>
                    <a:pt x="150" y="522"/>
                  </a:cubicBezTo>
                  <a:cubicBezTo>
                    <a:pt x="158" y="522"/>
                    <a:pt x="166" y="522"/>
                    <a:pt x="174" y="522"/>
                  </a:cubicBezTo>
                  <a:lnTo>
                    <a:pt x="174" y="522"/>
                  </a:lnTo>
                  <a:cubicBezTo>
                    <a:pt x="181" y="522"/>
                    <a:pt x="189" y="530"/>
                    <a:pt x="189" y="530"/>
                  </a:cubicBezTo>
                  <a:lnTo>
                    <a:pt x="189" y="530"/>
                  </a:lnTo>
                  <a:cubicBezTo>
                    <a:pt x="205" y="530"/>
                    <a:pt x="221" y="522"/>
                    <a:pt x="237" y="514"/>
                  </a:cubicBezTo>
                  <a:cubicBezTo>
                    <a:pt x="253" y="498"/>
                    <a:pt x="261" y="490"/>
                    <a:pt x="276" y="483"/>
                  </a:cubicBezTo>
                  <a:cubicBezTo>
                    <a:pt x="284" y="483"/>
                    <a:pt x="292" y="483"/>
                    <a:pt x="308" y="474"/>
                  </a:cubicBezTo>
                  <a:cubicBezTo>
                    <a:pt x="308" y="467"/>
                    <a:pt x="316" y="467"/>
                    <a:pt x="324" y="467"/>
                  </a:cubicBezTo>
                  <a:cubicBezTo>
                    <a:pt x="347" y="459"/>
                    <a:pt x="363" y="443"/>
                    <a:pt x="363" y="403"/>
                  </a:cubicBezTo>
                  <a:cubicBezTo>
                    <a:pt x="363" y="364"/>
                    <a:pt x="379" y="356"/>
                    <a:pt x="387" y="348"/>
                  </a:cubicBezTo>
                  <a:cubicBezTo>
                    <a:pt x="395" y="340"/>
                    <a:pt x="411" y="332"/>
                    <a:pt x="411" y="316"/>
                  </a:cubicBezTo>
                  <a:cubicBezTo>
                    <a:pt x="434" y="285"/>
                    <a:pt x="427" y="214"/>
                    <a:pt x="411" y="182"/>
                  </a:cubicBezTo>
                  <a:lnTo>
                    <a:pt x="411" y="182"/>
                  </a:lnTo>
                  <a:cubicBezTo>
                    <a:pt x="403" y="174"/>
                    <a:pt x="387" y="166"/>
                    <a:pt x="379" y="166"/>
                  </a:cubicBezTo>
                  <a:cubicBezTo>
                    <a:pt x="356" y="150"/>
                    <a:pt x="332" y="143"/>
                    <a:pt x="332" y="119"/>
                  </a:cubicBezTo>
                  <a:cubicBezTo>
                    <a:pt x="332" y="95"/>
                    <a:pt x="300" y="71"/>
                    <a:pt x="276" y="48"/>
                  </a:cubicBezTo>
                  <a:cubicBezTo>
                    <a:pt x="261" y="32"/>
                    <a:pt x="245" y="16"/>
                    <a:pt x="237" y="8"/>
                  </a:cubicBezTo>
                  <a:lnTo>
                    <a:pt x="237" y="8"/>
                  </a:lnTo>
                  <a:lnTo>
                    <a:pt x="237" y="8"/>
                  </a:lnTo>
                  <a:lnTo>
                    <a:pt x="237" y="8"/>
                  </a:lnTo>
                  <a:cubicBezTo>
                    <a:pt x="237" y="0"/>
                    <a:pt x="237" y="0"/>
                    <a:pt x="237" y="0"/>
                  </a:cubicBezTo>
                </a:path>
              </a:pathLst>
            </a:custGeom>
            <a:solidFill>
              <a:schemeClr val="accent6"/>
            </a:solidFill>
            <a:ln>
              <a:solidFill>
                <a:schemeClr val="bg2"/>
              </a:solidFill>
            </a:ln>
            <a:effectLst/>
          </p:spPr>
          <p:txBody>
            <a:bodyPr wrap="none" anchor="ctr"/>
            <a:lstStyle/>
            <a:p>
              <a:endParaRPr lang="en-US"/>
            </a:p>
          </p:txBody>
        </p:sp>
        <p:sp>
          <p:nvSpPr>
            <p:cNvPr id="113" name="Freeform 709"/>
            <p:cNvSpPr>
              <a:spLocks noChangeArrowheads="1"/>
            </p:cNvSpPr>
            <p:nvPr/>
          </p:nvSpPr>
          <p:spPr bwMode="auto">
            <a:xfrm>
              <a:off x="13220285" y="5799584"/>
              <a:ext cx="514886" cy="818714"/>
            </a:xfrm>
            <a:custGeom>
              <a:avLst/>
              <a:gdLst>
                <a:gd name="T0" fmla="*/ 23 w 981"/>
                <a:gd name="T1" fmla="*/ 0 h 1557"/>
                <a:gd name="T2" fmla="*/ 23 w 981"/>
                <a:gd name="T3" fmla="*/ 0 h 1557"/>
                <a:gd name="T4" fmla="*/ 16 w 981"/>
                <a:gd name="T5" fmla="*/ 213 h 1557"/>
                <a:gd name="T6" fmla="*/ 95 w 981"/>
                <a:gd name="T7" fmla="*/ 316 h 1557"/>
                <a:gd name="T8" fmla="*/ 166 w 981"/>
                <a:gd name="T9" fmla="*/ 411 h 1557"/>
                <a:gd name="T10" fmla="*/ 292 w 981"/>
                <a:gd name="T11" fmla="*/ 506 h 1557"/>
                <a:gd name="T12" fmla="*/ 316 w 981"/>
                <a:gd name="T13" fmla="*/ 577 h 1557"/>
                <a:gd name="T14" fmla="*/ 332 w 981"/>
                <a:gd name="T15" fmla="*/ 640 h 1557"/>
                <a:gd name="T16" fmla="*/ 356 w 981"/>
                <a:gd name="T17" fmla="*/ 672 h 1557"/>
                <a:gd name="T18" fmla="*/ 379 w 981"/>
                <a:gd name="T19" fmla="*/ 664 h 1557"/>
                <a:gd name="T20" fmla="*/ 387 w 981"/>
                <a:gd name="T21" fmla="*/ 656 h 1557"/>
                <a:gd name="T22" fmla="*/ 411 w 981"/>
                <a:gd name="T23" fmla="*/ 648 h 1557"/>
                <a:gd name="T24" fmla="*/ 427 w 981"/>
                <a:gd name="T25" fmla="*/ 664 h 1557"/>
                <a:gd name="T26" fmla="*/ 450 w 981"/>
                <a:gd name="T27" fmla="*/ 672 h 1557"/>
                <a:gd name="T28" fmla="*/ 466 w 981"/>
                <a:gd name="T29" fmla="*/ 656 h 1557"/>
                <a:gd name="T30" fmla="*/ 466 w 981"/>
                <a:gd name="T31" fmla="*/ 648 h 1557"/>
                <a:gd name="T32" fmla="*/ 522 w 981"/>
                <a:gd name="T33" fmla="*/ 688 h 1557"/>
                <a:gd name="T34" fmla="*/ 466 w 981"/>
                <a:gd name="T35" fmla="*/ 909 h 1557"/>
                <a:gd name="T36" fmla="*/ 593 w 981"/>
                <a:gd name="T37" fmla="*/ 1106 h 1557"/>
                <a:gd name="T38" fmla="*/ 648 w 981"/>
                <a:gd name="T39" fmla="*/ 1145 h 1557"/>
                <a:gd name="T40" fmla="*/ 696 w 981"/>
                <a:gd name="T41" fmla="*/ 1185 h 1557"/>
                <a:gd name="T42" fmla="*/ 743 w 981"/>
                <a:gd name="T43" fmla="*/ 1209 h 1557"/>
                <a:gd name="T44" fmla="*/ 783 w 981"/>
                <a:gd name="T45" fmla="*/ 1232 h 1557"/>
                <a:gd name="T46" fmla="*/ 806 w 981"/>
                <a:gd name="T47" fmla="*/ 1248 h 1557"/>
                <a:gd name="T48" fmla="*/ 830 w 981"/>
                <a:gd name="T49" fmla="*/ 1319 h 1557"/>
                <a:gd name="T50" fmla="*/ 854 w 981"/>
                <a:gd name="T51" fmla="*/ 1367 h 1557"/>
                <a:gd name="T52" fmla="*/ 846 w 981"/>
                <a:gd name="T53" fmla="*/ 1398 h 1557"/>
                <a:gd name="T54" fmla="*/ 830 w 981"/>
                <a:gd name="T55" fmla="*/ 1414 h 1557"/>
                <a:gd name="T56" fmla="*/ 846 w 981"/>
                <a:gd name="T57" fmla="*/ 1469 h 1557"/>
                <a:gd name="T58" fmla="*/ 877 w 981"/>
                <a:gd name="T59" fmla="*/ 1517 h 1557"/>
                <a:gd name="T60" fmla="*/ 933 w 981"/>
                <a:gd name="T61" fmla="*/ 1548 h 1557"/>
                <a:gd name="T62" fmla="*/ 956 w 981"/>
                <a:gd name="T63" fmla="*/ 1548 h 1557"/>
                <a:gd name="T64" fmla="*/ 972 w 981"/>
                <a:gd name="T65" fmla="*/ 1548 h 1557"/>
                <a:gd name="T66" fmla="*/ 972 w 981"/>
                <a:gd name="T67" fmla="*/ 1548 h 1557"/>
                <a:gd name="T68" fmla="*/ 980 w 981"/>
                <a:gd name="T69" fmla="*/ 1556 h 1557"/>
                <a:gd name="T70" fmla="*/ 980 w 981"/>
                <a:gd name="T71" fmla="*/ 1556 h 1557"/>
                <a:gd name="T72" fmla="*/ 980 w 981"/>
                <a:gd name="T73" fmla="*/ 1548 h 1557"/>
                <a:gd name="T74" fmla="*/ 972 w 981"/>
                <a:gd name="T75" fmla="*/ 1548 h 1557"/>
                <a:gd name="T76" fmla="*/ 956 w 981"/>
                <a:gd name="T77" fmla="*/ 1548 h 1557"/>
                <a:gd name="T78" fmla="*/ 933 w 981"/>
                <a:gd name="T79" fmla="*/ 1548 h 1557"/>
                <a:gd name="T80" fmla="*/ 885 w 981"/>
                <a:gd name="T81" fmla="*/ 1517 h 1557"/>
                <a:gd name="T82" fmla="*/ 830 w 981"/>
                <a:gd name="T83" fmla="*/ 1414 h 1557"/>
                <a:gd name="T84" fmla="*/ 854 w 981"/>
                <a:gd name="T85" fmla="*/ 1359 h 1557"/>
                <a:gd name="T86" fmla="*/ 806 w 981"/>
                <a:gd name="T87" fmla="*/ 1248 h 1557"/>
                <a:gd name="T88" fmla="*/ 743 w 981"/>
                <a:gd name="T89" fmla="*/ 1209 h 1557"/>
                <a:gd name="T90" fmla="*/ 648 w 981"/>
                <a:gd name="T91" fmla="*/ 1145 h 1557"/>
                <a:gd name="T92" fmla="*/ 466 w 981"/>
                <a:gd name="T93" fmla="*/ 909 h 1557"/>
                <a:gd name="T94" fmla="*/ 530 w 981"/>
                <a:gd name="T95" fmla="*/ 680 h 1557"/>
                <a:gd name="T96" fmla="*/ 466 w 981"/>
                <a:gd name="T97" fmla="*/ 648 h 1557"/>
                <a:gd name="T98" fmla="*/ 466 w 981"/>
                <a:gd name="T99" fmla="*/ 656 h 1557"/>
                <a:gd name="T100" fmla="*/ 450 w 981"/>
                <a:gd name="T101" fmla="*/ 672 h 1557"/>
                <a:gd name="T102" fmla="*/ 435 w 981"/>
                <a:gd name="T103" fmla="*/ 656 h 1557"/>
                <a:gd name="T104" fmla="*/ 411 w 981"/>
                <a:gd name="T105" fmla="*/ 648 h 1557"/>
                <a:gd name="T106" fmla="*/ 387 w 981"/>
                <a:gd name="T107" fmla="*/ 648 h 1557"/>
                <a:gd name="T108" fmla="*/ 356 w 981"/>
                <a:gd name="T109" fmla="*/ 664 h 1557"/>
                <a:gd name="T110" fmla="*/ 332 w 981"/>
                <a:gd name="T111" fmla="*/ 640 h 1557"/>
                <a:gd name="T112" fmla="*/ 292 w 981"/>
                <a:gd name="T113" fmla="*/ 506 h 1557"/>
                <a:gd name="T114" fmla="*/ 166 w 981"/>
                <a:gd name="T115" fmla="*/ 411 h 1557"/>
                <a:gd name="T116" fmla="*/ 16 w 981"/>
                <a:gd name="T117" fmla="*/ 213 h 1557"/>
                <a:gd name="T118" fmla="*/ 23 w 981"/>
                <a:gd name="T119" fmla="*/ 8 h 1557"/>
                <a:gd name="T120" fmla="*/ 23 w 981"/>
                <a:gd name="T121" fmla="*/ 8 h 1557"/>
                <a:gd name="T122" fmla="*/ 23 w 981"/>
                <a:gd name="T123" fmla="*/ 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1" h="1557">
                  <a:moveTo>
                    <a:pt x="23" y="0"/>
                  </a:moveTo>
                  <a:lnTo>
                    <a:pt x="23" y="0"/>
                  </a:lnTo>
                  <a:cubicBezTo>
                    <a:pt x="0" y="32"/>
                    <a:pt x="8" y="166"/>
                    <a:pt x="16" y="213"/>
                  </a:cubicBezTo>
                  <a:cubicBezTo>
                    <a:pt x="16" y="245"/>
                    <a:pt x="55" y="285"/>
                    <a:pt x="95" y="316"/>
                  </a:cubicBezTo>
                  <a:cubicBezTo>
                    <a:pt x="126" y="356"/>
                    <a:pt x="158" y="387"/>
                    <a:pt x="166" y="411"/>
                  </a:cubicBezTo>
                  <a:cubicBezTo>
                    <a:pt x="166" y="458"/>
                    <a:pt x="269" y="498"/>
                    <a:pt x="292" y="506"/>
                  </a:cubicBezTo>
                  <a:cubicBezTo>
                    <a:pt x="300" y="514"/>
                    <a:pt x="308" y="545"/>
                    <a:pt x="316" y="577"/>
                  </a:cubicBezTo>
                  <a:cubicBezTo>
                    <a:pt x="324" y="601"/>
                    <a:pt x="324" y="624"/>
                    <a:pt x="332" y="640"/>
                  </a:cubicBezTo>
                  <a:cubicBezTo>
                    <a:pt x="340" y="664"/>
                    <a:pt x="348" y="672"/>
                    <a:pt x="356" y="672"/>
                  </a:cubicBezTo>
                  <a:cubicBezTo>
                    <a:pt x="363" y="672"/>
                    <a:pt x="372" y="664"/>
                    <a:pt x="379" y="664"/>
                  </a:cubicBezTo>
                  <a:lnTo>
                    <a:pt x="387" y="656"/>
                  </a:lnTo>
                  <a:cubicBezTo>
                    <a:pt x="395" y="648"/>
                    <a:pt x="403" y="648"/>
                    <a:pt x="411" y="648"/>
                  </a:cubicBezTo>
                  <a:cubicBezTo>
                    <a:pt x="419" y="648"/>
                    <a:pt x="427" y="656"/>
                    <a:pt x="427" y="664"/>
                  </a:cubicBezTo>
                  <a:cubicBezTo>
                    <a:pt x="435" y="672"/>
                    <a:pt x="443" y="672"/>
                    <a:pt x="450" y="672"/>
                  </a:cubicBezTo>
                  <a:cubicBezTo>
                    <a:pt x="458" y="672"/>
                    <a:pt x="466" y="664"/>
                    <a:pt x="466" y="656"/>
                  </a:cubicBezTo>
                  <a:cubicBezTo>
                    <a:pt x="466" y="648"/>
                    <a:pt x="466" y="648"/>
                    <a:pt x="466" y="648"/>
                  </a:cubicBezTo>
                  <a:cubicBezTo>
                    <a:pt x="474" y="648"/>
                    <a:pt x="498" y="664"/>
                    <a:pt x="522" y="688"/>
                  </a:cubicBezTo>
                  <a:cubicBezTo>
                    <a:pt x="553" y="711"/>
                    <a:pt x="530" y="798"/>
                    <a:pt x="466" y="909"/>
                  </a:cubicBezTo>
                  <a:cubicBezTo>
                    <a:pt x="427" y="979"/>
                    <a:pt x="530" y="1058"/>
                    <a:pt x="593" y="1106"/>
                  </a:cubicBezTo>
                  <a:cubicBezTo>
                    <a:pt x="625" y="1121"/>
                    <a:pt x="640" y="1137"/>
                    <a:pt x="648" y="1145"/>
                  </a:cubicBezTo>
                  <a:cubicBezTo>
                    <a:pt x="656" y="1169"/>
                    <a:pt x="680" y="1177"/>
                    <a:pt x="696" y="1185"/>
                  </a:cubicBezTo>
                  <a:cubicBezTo>
                    <a:pt x="711" y="1185"/>
                    <a:pt x="735" y="1193"/>
                    <a:pt x="743" y="1209"/>
                  </a:cubicBezTo>
                  <a:cubicBezTo>
                    <a:pt x="759" y="1224"/>
                    <a:pt x="775" y="1232"/>
                    <a:pt x="783" y="1232"/>
                  </a:cubicBezTo>
                  <a:cubicBezTo>
                    <a:pt x="798" y="1240"/>
                    <a:pt x="806" y="1240"/>
                    <a:pt x="806" y="1248"/>
                  </a:cubicBezTo>
                  <a:cubicBezTo>
                    <a:pt x="806" y="1272"/>
                    <a:pt x="814" y="1296"/>
                    <a:pt x="830" y="1319"/>
                  </a:cubicBezTo>
                  <a:cubicBezTo>
                    <a:pt x="838" y="1335"/>
                    <a:pt x="846" y="1351"/>
                    <a:pt x="854" y="1367"/>
                  </a:cubicBezTo>
                  <a:cubicBezTo>
                    <a:pt x="862" y="1390"/>
                    <a:pt x="862" y="1390"/>
                    <a:pt x="846" y="1398"/>
                  </a:cubicBezTo>
                  <a:cubicBezTo>
                    <a:pt x="838" y="1398"/>
                    <a:pt x="830" y="1406"/>
                    <a:pt x="830" y="1414"/>
                  </a:cubicBezTo>
                  <a:cubicBezTo>
                    <a:pt x="814" y="1430"/>
                    <a:pt x="830" y="1446"/>
                    <a:pt x="846" y="1469"/>
                  </a:cubicBezTo>
                  <a:cubicBezTo>
                    <a:pt x="862" y="1485"/>
                    <a:pt x="877" y="1501"/>
                    <a:pt x="877" y="1517"/>
                  </a:cubicBezTo>
                  <a:cubicBezTo>
                    <a:pt x="893" y="1540"/>
                    <a:pt x="909" y="1548"/>
                    <a:pt x="933" y="1548"/>
                  </a:cubicBezTo>
                  <a:cubicBezTo>
                    <a:pt x="941" y="1548"/>
                    <a:pt x="949" y="1548"/>
                    <a:pt x="956" y="1548"/>
                  </a:cubicBezTo>
                  <a:cubicBezTo>
                    <a:pt x="964" y="1548"/>
                    <a:pt x="964" y="1548"/>
                    <a:pt x="972" y="1548"/>
                  </a:cubicBezTo>
                  <a:lnTo>
                    <a:pt x="972" y="1548"/>
                  </a:lnTo>
                  <a:cubicBezTo>
                    <a:pt x="980" y="1556"/>
                    <a:pt x="980" y="1556"/>
                    <a:pt x="980" y="1556"/>
                  </a:cubicBezTo>
                  <a:lnTo>
                    <a:pt x="980" y="1556"/>
                  </a:lnTo>
                  <a:cubicBezTo>
                    <a:pt x="980" y="1548"/>
                    <a:pt x="980" y="1548"/>
                    <a:pt x="980" y="1548"/>
                  </a:cubicBezTo>
                  <a:lnTo>
                    <a:pt x="972" y="1548"/>
                  </a:lnTo>
                  <a:cubicBezTo>
                    <a:pt x="964" y="1548"/>
                    <a:pt x="964" y="1548"/>
                    <a:pt x="956" y="1548"/>
                  </a:cubicBezTo>
                  <a:cubicBezTo>
                    <a:pt x="949" y="1548"/>
                    <a:pt x="941" y="1548"/>
                    <a:pt x="933" y="1548"/>
                  </a:cubicBezTo>
                  <a:cubicBezTo>
                    <a:pt x="917" y="1548"/>
                    <a:pt x="893" y="1540"/>
                    <a:pt x="885" y="1517"/>
                  </a:cubicBezTo>
                  <a:cubicBezTo>
                    <a:pt x="862" y="1469"/>
                    <a:pt x="806" y="1438"/>
                    <a:pt x="830" y="1414"/>
                  </a:cubicBezTo>
                  <a:cubicBezTo>
                    <a:pt x="846" y="1390"/>
                    <a:pt x="877" y="1406"/>
                    <a:pt x="854" y="1359"/>
                  </a:cubicBezTo>
                  <a:cubicBezTo>
                    <a:pt x="838" y="1319"/>
                    <a:pt x="806" y="1280"/>
                    <a:pt x="806" y="1248"/>
                  </a:cubicBezTo>
                  <a:cubicBezTo>
                    <a:pt x="806" y="1224"/>
                    <a:pt x="767" y="1240"/>
                    <a:pt x="743" y="1209"/>
                  </a:cubicBezTo>
                  <a:cubicBezTo>
                    <a:pt x="719" y="1177"/>
                    <a:pt x="664" y="1177"/>
                    <a:pt x="648" y="1145"/>
                  </a:cubicBezTo>
                  <a:cubicBezTo>
                    <a:pt x="632" y="1114"/>
                    <a:pt x="411" y="1003"/>
                    <a:pt x="466" y="909"/>
                  </a:cubicBezTo>
                  <a:cubicBezTo>
                    <a:pt x="530" y="814"/>
                    <a:pt x="561" y="711"/>
                    <a:pt x="530" y="680"/>
                  </a:cubicBezTo>
                  <a:cubicBezTo>
                    <a:pt x="506" y="664"/>
                    <a:pt x="482" y="648"/>
                    <a:pt x="466" y="648"/>
                  </a:cubicBezTo>
                  <a:cubicBezTo>
                    <a:pt x="466" y="648"/>
                    <a:pt x="466" y="648"/>
                    <a:pt x="466" y="656"/>
                  </a:cubicBezTo>
                  <a:cubicBezTo>
                    <a:pt x="466" y="664"/>
                    <a:pt x="458" y="672"/>
                    <a:pt x="450" y="672"/>
                  </a:cubicBezTo>
                  <a:cubicBezTo>
                    <a:pt x="443" y="672"/>
                    <a:pt x="435" y="664"/>
                    <a:pt x="435" y="656"/>
                  </a:cubicBezTo>
                  <a:cubicBezTo>
                    <a:pt x="427" y="648"/>
                    <a:pt x="427" y="648"/>
                    <a:pt x="411" y="648"/>
                  </a:cubicBezTo>
                  <a:cubicBezTo>
                    <a:pt x="403" y="648"/>
                    <a:pt x="395" y="648"/>
                    <a:pt x="387" y="648"/>
                  </a:cubicBezTo>
                  <a:cubicBezTo>
                    <a:pt x="372" y="656"/>
                    <a:pt x="363" y="664"/>
                    <a:pt x="356" y="664"/>
                  </a:cubicBezTo>
                  <a:cubicBezTo>
                    <a:pt x="348" y="664"/>
                    <a:pt x="340" y="664"/>
                    <a:pt x="332" y="640"/>
                  </a:cubicBezTo>
                  <a:cubicBezTo>
                    <a:pt x="316" y="593"/>
                    <a:pt x="316" y="514"/>
                    <a:pt x="292" y="506"/>
                  </a:cubicBezTo>
                  <a:cubicBezTo>
                    <a:pt x="269" y="498"/>
                    <a:pt x="174" y="451"/>
                    <a:pt x="166" y="411"/>
                  </a:cubicBezTo>
                  <a:cubicBezTo>
                    <a:pt x="166" y="364"/>
                    <a:pt x="23" y="269"/>
                    <a:pt x="16" y="213"/>
                  </a:cubicBezTo>
                  <a:cubicBezTo>
                    <a:pt x="8" y="158"/>
                    <a:pt x="8" y="40"/>
                    <a:pt x="23" y="8"/>
                  </a:cubicBezTo>
                  <a:lnTo>
                    <a:pt x="23" y="8"/>
                  </a:lnTo>
                  <a:cubicBezTo>
                    <a:pt x="23" y="0"/>
                    <a:pt x="23" y="0"/>
                    <a:pt x="23" y="0"/>
                  </a:cubicBezTo>
                </a:path>
              </a:pathLst>
            </a:custGeom>
            <a:solidFill>
              <a:schemeClr val="accent6"/>
            </a:solidFill>
            <a:ln>
              <a:solidFill>
                <a:schemeClr val="bg2"/>
              </a:solidFill>
            </a:ln>
            <a:effectLst/>
          </p:spPr>
          <p:txBody>
            <a:bodyPr wrap="none" anchor="ctr"/>
            <a:lstStyle/>
            <a:p>
              <a:endParaRPr lang="en-US"/>
            </a:p>
          </p:txBody>
        </p:sp>
        <p:sp>
          <p:nvSpPr>
            <p:cNvPr id="114" name="Freeform 752"/>
            <p:cNvSpPr>
              <a:spLocks noChangeArrowheads="1"/>
            </p:cNvSpPr>
            <p:nvPr/>
          </p:nvSpPr>
          <p:spPr bwMode="auto">
            <a:xfrm>
              <a:off x="16752588" y="3366631"/>
              <a:ext cx="654044" cy="964831"/>
            </a:xfrm>
            <a:custGeom>
              <a:avLst/>
              <a:gdLst>
                <a:gd name="T0" fmla="*/ 1202 w 1243"/>
                <a:gd name="T1" fmla="*/ 1012 h 1835"/>
                <a:gd name="T2" fmla="*/ 1202 w 1243"/>
                <a:gd name="T3" fmla="*/ 1012 h 1835"/>
                <a:gd name="T4" fmla="*/ 1155 w 1243"/>
                <a:gd name="T5" fmla="*/ 989 h 1835"/>
                <a:gd name="T6" fmla="*/ 1163 w 1243"/>
                <a:gd name="T7" fmla="*/ 925 h 1835"/>
                <a:gd name="T8" fmla="*/ 1131 w 1243"/>
                <a:gd name="T9" fmla="*/ 894 h 1835"/>
                <a:gd name="T10" fmla="*/ 1092 w 1243"/>
                <a:gd name="T11" fmla="*/ 933 h 1835"/>
                <a:gd name="T12" fmla="*/ 997 w 1243"/>
                <a:gd name="T13" fmla="*/ 846 h 1835"/>
                <a:gd name="T14" fmla="*/ 981 w 1243"/>
                <a:gd name="T15" fmla="*/ 728 h 1835"/>
                <a:gd name="T16" fmla="*/ 870 w 1243"/>
                <a:gd name="T17" fmla="*/ 720 h 1835"/>
                <a:gd name="T18" fmla="*/ 823 w 1243"/>
                <a:gd name="T19" fmla="*/ 641 h 1835"/>
                <a:gd name="T20" fmla="*/ 657 w 1243"/>
                <a:gd name="T21" fmla="*/ 174 h 1835"/>
                <a:gd name="T22" fmla="*/ 491 w 1243"/>
                <a:gd name="T23" fmla="*/ 24 h 1835"/>
                <a:gd name="T24" fmla="*/ 428 w 1243"/>
                <a:gd name="T25" fmla="*/ 56 h 1835"/>
                <a:gd name="T26" fmla="*/ 253 w 1243"/>
                <a:gd name="T27" fmla="*/ 143 h 1835"/>
                <a:gd name="T28" fmla="*/ 182 w 1243"/>
                <a:gd name="T29" fmla="*/ 56 h 1835"/>
                <a:gd name="T30" fmla="*/ 119 w 1243"/>
                <a:gd name="T31" fmla="*/ 135 h 1835"/>
                <a:gd name="T32" fmla="*/ 32 w 1243"/>
                <a:gd name="T33" fmla="*/ 427 h 1835"/>
                <a:gd name="T34" fmla="*/ 32 w 1243"/>
                <a:gd name="T35" fmla="*/ 554 h 1835"/>
                <a:gd name="T36" fmla="*/ 32 w 1243"/>
                <a:gd name="T37" fmla="*/ 569 h 1835"/>
                <a:gd name="T38" fmla="*/ 380 w 1243"/>
                <a:gd name="T39" fmla="*/ 1755 h 1835"/>
                <a:gd name="T40" fmla="*/ 396 w 1243"/>
                <a:gd name="T41" fmla="*/ 1755 h 1835"/>
                <a:gd name="T42" fmla="*/ 428 w 1243"/>
                <a:gd name="T43" fmla="*/ 1779 h 1835"/>
                <a:gd name="T44" fmla="*/ 483 w 1243"/>
                <a:gd name="T45" fmla="*/ 1811 h 1835"/>
                <a:gd name="T46" fmla="*/ 475 w 1243"/>
                <a:gd name="T47" fmla="*/ 1763 h 1835"/>
                <a:gd name="T48" fmla="*/ 483 w 1243"/>
                <a:gd name="T49" fmla="*/ 1732 h 1835"/>
                <a:gd name="T50" fmla="*/ 506 w 1243"/>
                <a:gd name="T51" fmla="*/ 1692 h 1835"/>
                <a:gd name="T52" fmla="*/ 538 w 1243"/>
                <a:gd name="T53" fmla="*/ 1724 h 1835"/>
                <a:gd name="T54" fmla="*/ 554 w 1243"/>
                <a:gd name="T55" fmla="*/ 1676 h 1835"/>
                <a:gd name="T56" fmla="*/ 562 w 1243"/>
                <a:gd name="T57" fmla="*/ 1637 h 1835"/>
                <a:gd name="T58" fmla="*/ 625 w 1243"/>
                <a:gd name="T59" fmla="*/ 1645 h 1835"/>
                <a:gd name="T60" fmla="*/ 657 w 1243"/>
                <a:gd name="T61" fmla="*/ 1613 h 1835"/>
                <a:gd name="T62" fmla="*/ 649 w 1243"/>
                <a:gd name="T63" fmla="*/ 1463 h 1835"/>
                <a:gd name="T64" fmla="*/ 680 w 1243"/>
                <a:gd name="T65" fmla="*/ 1439 h 1835"/>
                <a:gd name="T66" fmla="*/ 688 w 1243"/>
                <a:gd name="T67" fmla="*/ 1384 h 1835"/>
                <a:gd name="T68" fmla="*/ 712 w 1243"/>
                <a:gd name="T69" fmla="*/ 1400 h 1835"/>
                <a:gd name="T70" fmla="*/ 752 w 1243"/>
                <a:gd name="T71" fmla="*/ 1439 h 1835"/>
                <a:gd name="T72" fmla="*/ 783 w 1243"/>
                <a:gd name="T73" fmla="*/ 1439 h 1835"/>
                <a:gd name="T74" fmla="*/ 823 w 1243"/>
                <a:gd name="T75" fmla="*/ 1431 h 1835"/>
                <a:gd name="T76" fmla="*/ 807 w 1243"/>
                <a:gd name="T77" fmla="*/ 1376 h 1835"/>
                <a:gd name="T78" fmla="*/ 839 w 1243"/>
                <a:gd name="T79" fmla="*/ 1400 h 1835"/>
                <a:gd name="T80" fmla="*/ 870 w 1243"/>
                <a:gd name="T81" fmla="*/ 1400 h 1835"/>
                <a:gd name="T82" fmla="*/ 902 w 1243"/>
                <a:gd name="T83" fmla="*/ 1376 h 1835"/>
                <a:gd name="T84" fmla="*/ 910 w 1243"/>
                <a:gd name="T85" fmla="*/ 1328 h 1835"/>
                <a:gd name="T86" fmla="*/ 854 w 1243"/>
                <a:gd name="T87" fmla="*/ 1313 h 1835"/>
                <a:gd name="T88" fmla="*/ 839 w 1243"/>
                <a:gd name="T89" fmla="*/ 1305 h 1835"/>
                <a:gd name="T90" fmla="*/ 902 w 1243"/>
                <a:gd name="T91" fmla="*/ 1281 h 1835"/>
                <a:gd name="T92" fmla="*/ 926 w 1243"/>
                <a:gd name="T93" fmla="*/ 1321 h 1835"/>
                <a:gd name="T94" fmla="*/ 965 w 1243"/>
                <a:gd name="T95" fmla="*/ 1321 h 1835"/>
                <a:gd name="T96" fmla="*/ 989 w 1243"/>
                <a:gd name="T97" fmla="*/ 1289 h 1835"/>
                <a:gd name="T98" fmla="*/ 1005 w 1243"/>
                <a:gd name="T99" fmla="*/ 1234 h 1835"/>
                <a:gd name="T100" fmla="*/ 1028 w 1243"/>
                <a:gd name="T101" fmla="*/ 1226 h 1835"/>
                <a:gd name="T102" fmla="*/ 1068 w 1243"/>
                <a:gd name="T103" fmla="*/ 1234 h 1835"/>
                <a:gd name="T104" fmla="*/ 1092 w 1243"/>
                <a:gd name="T105" fmla="*/ 1186 h 1835"/>
                <a:gd name="T106" fmla="*/ 1139 w 1243"/>
                <a:gd name="T107" fmla="*/ 1131 h 1835"/>
                <a:gd name="T108" fmla="*/ 1202 w 1243"/>
                <a:gd name="T109" fmla="*/ 1091 h 1835"/>
                <a:gd name="T110" fmla="*/ 1202 w 1243"/>
                <a:gd name="T111" fmla="*/ 1012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43" h="1835">
                  <a:moveTo>
                    <a:pt x="1202" y="1012"/>
                  </a:moveTo>
                  <a:lnTo>
                    <a:pt x="1202" y="1012"/>
                  </a:lnTo>
                  <a:cubicBezTo>
                    <a:pt x="1163" y="1012"/>
                    <a:pt x="1139" y="1020"/>
                    <a:pt x="1155" y="989"/>
                  </a:cubicBezTo>
                  <a:cubicBezTo>
                    <a:pt x="1179" y="949"/>
                    <a:pt x="1186" y="933"/>
                    <a:pt x="1163" y="925"/>
                  </a:cubicBezTo>
                  <a:cubicBezTo>
                    <a:pt x="1147" y="917"/>
                    <a:pt x="1123" y="902"/>
                    <a:pt x="1131" y="894"/>
                  </a:cubicBezTo>
                  <a:cubicBezTo>
                    <a:pt x="1131" y="902"/>
                    <a:pt x="1107" y="925"/>
                    <a:pt x="1092" y="933"/>
                  </a:cubicBezTo>
                  <a:cubicBezTo>
                    <a:pt x="1076" y="941"/>
                    <a:pt x="1020" y="870"/>
                    <a:pt x="997" y="846"/>
                  </a:cubicBezTo>
                  <a:cubicBezTo>
                    <a:pt x="981" y="822"/>
                    <a:pt x="1005" y="759"/>
                    <a:pt x="981" y="728"/>
                  </a:cubicBezTo>
                  <a:cubicBezTo>
                    <a:pt x="957" y="696"/>
                    <a:pt x="902" y="751"/>
                    <a:pt x="870" y="720"/>
                  </a:cubicBezTo>
                  <a:cubicBezTo>
                    <a:pt x="831" y="696"/>
                    <a:pt x="823" y="641"/>
                    <a:pt x="823" y="641"/>
                  </a:cubicBezTo>
                  <a:cubicBezTo>
                    <a:pt x="823" y="641"/>
                    <a:pt x="680" y="230"/>
                    <a:pt x="657" y="174"/>
                  </a:cubicBezTo>
                  <a:cubicBezTo>
                    <a:pt x="641" y="119"/>
                    <a:pt x="538" y="48"/>
                    <a:pt x="491" y="24"/>
                  </a:cubicBezTo>
                  <a:cubicBezTo>
                    <a:pt x="443" y="0"/>
                    <a:pt x="435" y="24"/>
                    <a:pt x="428" y="56"/>
                  </a:cubicBezTo>
                  <a:cubicBezTo>
                    <a:pt x="412" y="79"/>
                    <a:pt x="285" y="158"/>
                    <a:pt x="253" y="143"/>
                  </a:cubicBezTo>
                  <a:cubicBezTo>
                    <a:pt x="230" y="127"/>
                    <a:pt x="206" y="72"/>
                    <a:pt x="182" y="56"/>
                  </a:cubicBezTo>
                  <a:cubicBezTo>
                    <a:pt x="159" y="32"/>
                    <a:pt x="135" y="95"/>
                    <a:pt x="119" y="135"/>
                  </a:cubicBezTo>
                  <a:cubicBezTo>
                    <a:pt x="111" y="174"/>
                    <a:pt x="56" y="388"/>
                    <a:pt x="32" y="427"/>
                  </a:cubicBezTo>
                  <a:cubicBezTo>
                    <a:pt x="0" y="475"/>
                    <a:pt x="32" y="498"/>
                    <a:pt x="32" y="554"/>
                  </a:cubicBezTo>
                  <a:cubicBezTo>
                    <a:pt x="32" y="562"/>
                    <a:pt x="32" y="569"/>
                    <a:pt x="32" y="569"/>
                  </a:cubicBezTo>
                  <a:cubicBezTo>
                    <a:pt x="380" y="1755"/>
                    <a:pt x="380" y="1755"/>
                    <a:pt x="380" y="1755"/>
                  </a:cubicBezTo>
                  <a:cubicBezTo>
                    <a:pt x="388" y="1755"/>
                    <a:pt x="388" y="1755"/>
                    <a:pt x="396" y="1755"/>
                  </a:cubicBezTo>
                  <a:cubicBezTo>
                    <a:pt x="428" y="1755"/>
                    <a:pt x="404" y="1803"/>
                    <a:pt x="428" y="1779"/>
                  </a:cubicBezTo>
                  <a:cubicBezTo>
                    <a:pt x="459" y="1763"/>
                    <a:pt x="475" y="1834"/>
                    <a:pt x="483" y="1811"/>
                  </a:cubicBezTo>
                  <a:cubicBezTo>
                    <a:pt x="491" y="1787"/>
                    <a:pt x="467" y="1779"/>
                    <a:pt x="475" y="1763"/>
                  </a:cubicBezTo>
                  <a:cubicBezTo>
                    <a:pt x="475" y="1748"/>
                    <a:pt x="491" y="1755"/>
                    <a:pt x="483" y="1732"/>
                  </a:cubicBezTo>
                  <a:cubicBezTo>
                    <a:pt x="475" y="1700"/>
                    <a:pt x="491" y="1668"/>
                    <a:pt x="506" y="1692"/>
                  </a:cubicBezTo>
                  <a:cubicBezTo>
                    <a:pt x="522" y="1724"/>
                    <a:pt x="530" y="1739"/>
                    <a:pt x="538" y="1724"/>
                  </a:cubicBezTo>
                  <a:cubicBezTo>
                    <a:pt x="554" y="1708"/>
                    <a:pt x="562" y="1716"/>
                    <a:pt x="554" y="1676"/>
                  </a:cubicBezTo>
                  <a:cubicBezTo>
                    <a:pt x="546" y="1645"/>
                    <a:pt x="538" y="1645"/>
                    <a:pt x="562" y="1637"/>
                  </a:cubicBezTo>
                  <a:cubicBezTo>
                    <a:pt x="586" y="1637"/>
                    <a:pt x="593" y="1661"/>
                    <a:pt x="625" y="1645"/>
                  </a:cubicBezTo>
                  <a:cubicBezTo>
                    <a:pt x="657" y="1629"/>
                    <a:pt x="665" y="1637"/>
                    <a:pt x="657" y="1613"/>
                  </a:cubicBezTo>
                  <a:cubicBezTo>
                    <a:pt x="657" y="1589"/>
                    <a:pt x="625" y="1510"/>
                    <a:pt x="649" y="1463"/>
                  </a:cubicBezTo>
                  <a:cubicBezTo>
                    <a:pt x="680" y="1415"/>
                    <a:pt x="680" y="1463"/>
                    <a:pt x="680" y="1439"/>
                  </a:cubicBezTo>
                  <a:cubicBezTo>
                    <a:pt x="673" y="1415"/>
                    <a:pt x="688" y="1423"/>
                    <a:pt x="688" y="1384"/>
                  </a:cubicBezTo>
                  <a:cubicBezTo>
                    <a:pt x="696" y="1344"/>
                    <a:pt x="704" y="1384"/>
                    <a:pt x="712" y="1400"/>
                  </a:cubicBezTo>
                  <a:cubicBezTo>
                    <a:pt x="728" y="1423"/>
                    <a:pt x="736" y="1447"/>
                    <a:pt x="752" y="1439"/>
                  </a:cubicBezTo>
                  <a:cubicBezTo>
                    <a:pt x="775" y="1431"/>
                    <a:pt x="759" y="1431"/>
                    <a:pt x="783" y="1439"/>
                  </a:cubicBezTo>
                  <a:cubicBezTo>
                    <a:pt x="807" y="1455"/>
                    <a:pt x="846" y="1455"/>
                    <a:pt x="823" y="1431"/>
                  </a:cubicBezTo>
                  <a:cubicBezTo>
                    <a:pt x="807" y="1408"/>
                    <a:pt x="783" y="1384"/>
                    <a:pt x="807" y="1376"/>
                  </a:cubicBezTo>
                  <a:cubicBezTo>
                    <a:pt x="831" y="1368"/>
                    <a:pt x="831" y="1384"/>
                    <a:pt x="839" y="1400"/>
                  </a:cubicBezTo>
                  <a:cubicBezTo>
                    <a:pt x="839" y="1423"/>
                    <a:pt x="870" y="1400"/>
                    <a:pt x="870" y="1400"/>
                  </a:cubicBezTo>
                  <a:cubicBezTo>
                    <a:pt x="870" y="1400"/>
                    <a:pt x="878" y="1400"/>
                    <a:pt x="902" y="1376"/>
                  </a:cubicBezTo>
                  <a:cubicBezTo>
                    <a:pt x="918" y="1352"/>
                    <a:pt x="926" y="1344"/>
                    <a:pt x="910" y="1328"/>
                  </a:cubicBezTo>
                  <a:cubicBezTo>
                    <a:pt x="894" y="1321"/>
                    <a:pt x="862" y="1305"/>
                    <a:pt x="854" y="1313"/>
                  </a:cubicBezTo>
                  <a:cubicBezTo>
                    <a:pt x="839" y="1328"/>
                    <a:pt x="815" y="1321"/>
                    <a:pt x="839" y="1305"/>
                  </a:cubicBezTo>
                  <a:cubicBezTo>
                    <a:pt x="870" y="1281"/>
                    <a:pt x="886" y="1265"/>
                    <a:pt x="902" y="1281"/>
                  </a:cubicBezTo>
                  <a:cubicBezTo>
                    <a:pt x="918" y="1305"/>
                    <a:pt x="894" y="1305"/>
                    <a:pt x="926" y="1321"/>
                  </a:cubicBezTo>
                  <a:cubicBezTo>
                    <a:pt x="949" y="1344"/>
                    <a:pt x="957" y="1360"/>
                    <a:pt x="965" y="1321"/>
                  </a:cubicBezTo>
                  <a:cubicBezTo>
                    <a:pt x="973" y="1289"/>
                    <a:pt x="973" y="1289"/>
                    <a:pt x="989" y="1289"/>
                  </a:cubicBezTo>
                  <a:cubicBezTo>
                    <a:pt x="1005" y="1289"/>
                    <a:pt x="1005" y="1265"/>
                    <a:pt x="1005" y="1234"/>
                  </a:cubicBezTo>
                  <a:cubicBezTo>
                    <a:pt x="1005" y="1210"/>
                    <a:pt x="1012" y="1210"/>
                    <a:pt x="1028" y="1226"/>
                  </a:cubicBezTo>
                  <a:cubicBezTo>
                    <a:pt x="1044" y="1249"/>
                    <a:pt x="1052" y="1257"/>
                    <a:pt x="1068" y="1234"/>
                  </a:cubicBezTo>
                  <a:cubicBezTo>
                    <a:pt x="1076" y="1210"/>
                    <a:pt x="1060" y="1218"/>
                    <a:pt x="1092" y="1186"/>
                  </a:cubicBezTo>
                  <a:cubicBezTo>
                    <a:pt x="1123" y="1155"/>
                    <a:pt x="1107" y="1131"/>
                    <a:pt x="1139" y="1131"/>
                  </a:cubicBezTo>
                  <a:cubicBezTo>
                    <a:pt x="1171" y="1123"/>
                    <a:pt x="1171" y="1123"/>
                    <a:pt x="1202" y="1091"/>
                  </a:cubicBezTo>
                  <a:cubicBezTo>
                    <a:pt x="1234" y="1068"/>
                    <a:pt x="1242" y="1020"/>
                    <a:pt x="1202" y="1012"/>
                  </a:cubicBezTo>
                </a:path>
              </a:pathLst>
            </a:custGeom>
            <a:solidFill>
              <a:schemeClr val="accent6"/>
            </a:solidFill>
            <a:ln>
              <a:solidFill>
                <a:schemeClr val="bg2"/>
              </a:solidFill>
            </a:ln>
            <a:effectLst/>
          </p:spPr>
          <p:txBody>
            <a:bodyPr wrap="none" anchor="ctr"/>
            <a:lstStyle/>
            <a:p>
              <a:endParaRPr lang="en-US"/>
            </a:p>
          </p:txBody>
        </p:sp>
        <p:sp>
          <p:nvSpPr>
            <p:cNvPr id="115" name="Freeform 753"/>
            <p:cNvSpPr>
              <a:spLocks noChangeArrowheads="1"/>
            </p:cNvSpPr>
            <p:nvPr/>
          </p:nvSpPr>
          <p:spPr bwMode="auto">
            <a:xfrm>
              <a:off x="16759545" y="3368951"/>
              <a:ext cx="644767" cy="953234"/>
            </a:xfrm>
            <a:custGeom>
              <a:avLst/>
              <a:gdLst>
                <a:gd name="T0" fmla="*/ 434 w 1226"/>
                <a:gd name="T1" fmla="*/ 1771 h 1812"/>
                <a:gd name="T2" fmla="*/ 387 w 1226"/>
                <a:gd name="T3" fmla="*/ 1747 h 1812"/>
                <a:gd name="T4" fmla="*/ 23 w 1226"/>
                <a:gd name="T5" fmla="*/ 561 h 1812"/>
                <a:gd name="T6" fmla="*/ 15 w 1226"/>
                <a:gd name="T7" fmla="*/ 419 h 1812"/>
                <a:gd name="T8" fmla="*/ 173 w 1226"/>
                <a:gd name="T9" fmla="*/ 40 h 1812"/>
                <a:gd name="T10" fmla="*/ 411 w 1226"/>
                <a:gd name="T11" fmla="*/ 40 h 1812"/>
                <a:gd name="T12" fmla="*/ 656 w 1226"/>
                <a:gd name="T13" fmla="*/ 166 h 1812"/>
                <a:gd name="T14" fmla="*/ 917 w 1226"/>
                <a:gd name="T15" fmla="*/ 712 h 1812"/>
                <a:gd name="T16" fmla="*/ 996 w 1226"/>
                <a:gd name="T17" fmla="*/ 838 h 1812"/>
                <a:gd name="T18" fmla="*/ 1138 w 1226"/>
                <a:gd name="T19" fmla="*/ 862 h 1812"/>
                <a:gd name="T20" fmla="*/ 1170 w 1226"/>
                <a:gd name="T21" fmla="*/ 925 h 1812"/>
                <a:gd name="T22" fmla="*/ 1170 w 1226"/>
                <a:gd name="T23" fmla="*/ 1004 h 1812"/>
                <a:gd name="T24" fmla="*/ 1130 w 1226"/>
                <a:gd name="T25" fmla="*/ 1123 h 1812"/>
                <a:gd name="T26" fmla="*/ 1067 w 1226"/>
                <a:gd name="T27" fmla="*/ 1210 h 1812"/>
                <a:gd name="T28" fmla="*/ 1003 w 1226"/>
                <a:gd name="T29" fmla="*/ 1210 h 1812"/>
                <a:gd name="T30" fmla="*/ 980 w 1226"/>
                <a:gd name="T31" fmla="*/ 1281 h 1812"/>
                <a:gd name="T32" fmla="*/ 909 w 1226"/>
                <a:gd name="T33" fmla="*/ 1320 h 1812"/>
                <a:gd name="T34" fmla="*/ 845 w 1226"/>
                <a:gd name="T35" fmla="*/ 1289 h 1812"/>
                <a:gd name="T36" fmla="*/ 901 w 1226"/>
                <a:gd name="T37" fmla="*/ 1320 h 1812"/>
                <a:gd name="T38" fmla="*/ 837 w 1226"/>
                <a:gd name="T39" fmla="*/ 1407 h 1812"/>
                <a:gd name="T40" fmla="*/ 798 w 1226"/>
                <a:gd name="T41" fmla="*/ 1368 h 1812"/>
                <a:gd name="T42" fmla="*/ 822 w 1226"/>
                <a:gd name="T43" fmla="*/ 1439 h 1812"/>
                <a:gd name="T44" fmla="*/ 750 w 1226"/>
                <a:gd name="T45" fmla="*/ 1431 h 1812"/>
                <a:gd name="T46" fmla="*/ 703 w 1226"/>
                <a:gd name="T47" fmla="*/ 1392 h 1812"/>
                <a:gd name="T48" fmla="*/ 679 w 1226"/>
                <a:gd name="T49" fmla="*/ 1407 h 1812"/>
                <a:gd name="T50" fmla="*/ 664 w 1226"/>
                <a:gd name="T51" fmla="*/ 1439 h 1812"/>
                <a:gd name="T52" fmla="*/ 632 w 1226"/>
                <a:gd name="T53" fmla="*/ 1637 h 1812"/>
                <a:gd name="T54" fmla="*/ 553 w 1226"/>
                <a:gd name="T55" fmla="*/ 1637 h 1812"/>
                <a:gd name="T56" fmla="*/ 545 w 1226"/>
                <a:gd name="T57" fmla="*/ 1716 h 1812"/>
                <a:gd name="T58" fmla="*/ 482 w 1226"/>
                <a:gd name="T59" fmla="*/ 1684 h 1812"/>
                <a:gd name="T60" fmla="*/ 466 w 1226"/>
                <a:gd name="T61" fmla="*/ 1755 h 1812"/>
                <a:gd name="T62" fmla="*/ 434 w 1226"/>
                <a:gd name="T63" fmla="*/ 1763 h 1812"/>
                <a:gd name="T64" fmla="*/ 466 w 1226"/>
                <a:gd name="T65" fmla="*/ 1795 h 1812"/>
                <a:gd name="T66" fmla="*/ 474 w 1226"/>
                <a:gd name="T67" fmla="*/ 1724 h 1812"/>
                <a:gd name="T68" fmla="*/ 521 w 1226"/>
                <a:gd name="T69" fmla="*/ 1716 h 1812"/>
                <a:gd name="T70" fmla="*/ 537 w 1226"/>
                <a:gd name="T71" fmla="*/ 1660 h 1812"/>
                <a:gd name="T72" fmla="*/ 600 w 1226"/>
                <a:gd name="T73" fmla="*/ 1637 h 1812"/>
                <a:gd name="T74" fmla="*/ 640 w 1226"/>
                <a:gd name="T75" fmla="*/ 1589 h 1812"/>
                <a:gd name="T76" fmla="*/ 671 w 1226"/>
                <a:gd name="T77" fmla="*/ 1407 h 1812"/>
                <a:gd name="T78" fmla="*/ 711 w 1226"/>
                <a:gd name="T79" fmla="*/ 1392 h 1812"/>
                <a:gd name="T80" fmla="*/ 743 w 1226"/>
                <a:gd name="T81" fmla="*/ 1423 h 1812"/>
                <a:gd name="T82" fmla="*/ 806 w 1226"/>
                <a:gd name="T83" fmla="*/ 1439 h 1812"/>
                <a:gd name="T84" fmla="*/ 790 w 1226"/>
                <a:gd name="T85" fmla="*/ 1376 h 1812"/>
                <a:gd name="T86" fmla="*/ 830 w 1226"/>
                <a:gd name="T87" fmla="*/ 1392 h 1812"/>
                <a:gd name="T88" fmla="*/ 885 w 1226"/>
                <a:gd name="T89" fmla="*/ 1368 h 1812"/>
                <a:gd name="T90" fmla="*/ 845 w 1226"/>
                <a:gd name="T91" fmla="*/ 1313 h 1812"/>
                <a:gd name="T92" fmla="*/ 837 w 1226"/>
                <a:gd name="T93" fmla="*/ 1281 h 1812"/>
                <a:gd name="T94" fmla="*/ 917 w 1226"/>
                <a:gd name="T95" fmla="*/ 1313 h 1812"/>
                <a:gd name="T96" fmla="*/ 980 w 1226"/>
                <a:gd name="T97" fmla="*/ 1273 h 1812"/>
                <a:gd name="T98" fmla="*/ 1003 w 1226"/>
                <a:gd name="T99" fmla="*/ 1202 h 1812"/>
                <a:gd name="T100" fmla="*/ 1059 w 1226"/>
                <a:gd name="T101" fmla="*/ 1210 h 1812"/>
                <a:gd name="T102" fmla="*/ 1130 w 1226"/>
                <a:gd name="T103" fmla="*/ 1115 h 1812"/>
                <a:gd name="T104" fmla="*/ 1170 w 1226"/>
                <a:gd name="T105" fmla="*/ 1012 h 1812"/>
                <a:gd name="T106" fmla="*/ 1162 w 1226"/>
                <a:gd name="T107" fmla="*/ 925 h 1812"/>
                <a:gd name="T108" fmla="*/ 1083 w 1226"/>
                <a:gd name="T109" fmla="*/ 925 h 1812"/>
                <a:gd name="T110" fmla="*/ 972 w 1226"/>
                <a:gd name="T111" fmla="*/ 720 h 1812"/>
                <a:gd name="T112" fmla="*/ 861 w 1226"/>
                <a:gd name="T113" fmla="*/ 720 h 1812"/>
                <a:gd name="T114" fmla="*/ 450 w 1226"/>
                <a:gd name="T115" fmla="*/ 8 h 1812"/>
                <a:gd name="T116" fmla="*/ 244 w 1226"/>
                <a:gd name="T117" fmla="*/ 143 h 1812"/>
                <a:gd name="T118" fmla="*/ 118 w 1226"/>
                <a:gd name="T119" fmla="*/ 127 h 1812"/>
                <a:gd name="T120" fmla="*/ 31 w 1226"/>
                <a:gd name="T121" fmla="*/ 546 h 1812"/>
                <a:gd name="T122" fmla="*/ 411 w 1226"/>
                <a:gd name="T123" fmla="*/ 1771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6" h="1812">
                  <a:moveTo>
                    <a:pt x="466" y="1811"/>
                  </a:moveTo>
                  <a:lnTo>
                    <a:pt x="466" y="1811"/>
                  </a:lnTo>
                  <a:cubicBezTo>
                    <a:pt x="466" y="1811"/>
                    <a:pt x="458" y="1803"/>
                    <a:pt x="458" y="1795"/>
                  </a:cubicBezTo>
                  <a:cubicBezTo>
                    <a:pt x="450" y="1787"/>
                    <a:pt x="442" y="1771"/>
                    <a:pt x="434" y="1771"/>
                  </a:cubicBezTo>
                  <a:cubicBezTo>
                    <a:pt x="426" y="1771"/>
                    <a:pt x="426" y="1771"/>
                    <a:pt x="426" y="1779"/>
                  </a:cubicBezTo>
                  <a:cubicBezTo>
                    <a:pt x="419" y="1779"/>
                    <a:pt x="411" y="1787"/>
                    <a:pt x="411" y="1787"/>
                  </a:cubicBezTo>
                  <a:cubicBezTo>
                    <a:pt x="403" y="1787"/>
                    <a:pt x="403" y="1779"/>
                    <a:pt x="403" y="1771"/>
                  </a:cubicBezTo>
                  <a:cubicBezTo>
                    <a:pt x="395" y="1755"/>
                    <a:pt x="395" y="1755"/>
                    <a:pt x="387" y="1747"/>
                  </a:cubicBezTo>
                  <a:cubicBezTo>
                    <a:pt x="379" y="1747"/>
                    <a:pt x="379" y="1747"/>
                    <a:pt x="371" y="1755"/>
                  </a:cubicBezTo>
                  <a:lnTo>
                    <a:pt x="371" y="1755"/>
                  </a:lnTo>
                  <a:cubicBezTo>
                    <a:pt x="371" y="1747"/>
                    <a:pt x="371" y="1747"/>
                    <a:pt x="371" y="1747"/>
                  </a:cubicBezTo>
                  <a:cubicBezTo>
                    <a:pt x="23" y="561"/>
                    <a:pt x="23" y="561"/>
                    <a:pt x="23" y="561"/>
                  </a:cubicBezTo>
                  <a:lnTo>
                    <a:pt x="23" y="561"/>
                  </a:lnTo>
                  <a:cubicBezTo>
                    <a:pt x="23" y="561"/>
                    <a:pt x="23" y="554"/>
                    <a:pt x="23" y="546"/>
                  </a:cubicBezTo>
                  <a:cubicBezTo>
                    <a:pt x="23" y="530"/>
                    <a:pt x="15" y="514"/>
                    <a:pt x="15" y="498"/>
                  </a:cubicBezTo>
                  <a:cubicBezTo>
                    <a:pt x="7" y="475"/>
                    <a:pt x="0" y="451"/>
                    <a:pt x="15" y="419"/>
                  </a:cubicBezTo>
                  <a:cubicBezTo>
                    <a:pt x="39" y="388"/>
                    <a:pt x="79" y="245"/>
                    <a:pt x="94" y="174"/>
                  </a:cubicBezTo>
                  <a:cubicBezTo>
                    <a:pt x="102" y="150"/>
                    <a:pt x="110" y="135"/>
                    <a:pt x="110" y="127"/>
                  </a:cubicBezTo>
                  <a:cubicBezTo>
                    <a:pt x="118" y="103"/>
                    <a:pt x="142" y="40"/>
                    <a:pt x="166" y="40"/>
                  </a:cubicBezTo>
                  <a:cubicBezTo>
                    <a:pt x="173" y="40"/>
                    <a:pt x="173" y="40"/>
                    <a:pt x="173" y="40"/>
                  </a:cubicBezTo>
                  <a:cubicBezTo>
                    <a:pt x="189" y="48"/>
                    <a:pt x="197" y="64"/>
                    <a:pt x="205" y="79"/>
                  </a:cubicBezTo>
                  <a:cubicBezTo>
                    <a:pt x="221" y="103"/>
                    <a:pt x="229" y="127"/>
                    <a:pt x="253" y="135"/>
                  </a:cubicBezTo>
                  <a:cubicBezTo>
                    <a:pt x="253" y="135"/>
                    <a:pt x="253" y="135"/>
                    <a:pt x="260" y="135"/>
                  </a:cubicBezTo>
                  <a:cubicBezTo>
                    <a:pt x="292" y="135"/>
                    <a:pt x="403" y="64"/>
                    <a:pt x="411" y="40"/>
                  </a:cubicBezTo>
                  <a:cubicBezTo>
                    <a:pt x="411" y="40"/>
                    <a:pt x="419" y="40"/>
                    <a:pt x="419" y="32"/>
                  </a:cubicBezTo>
                  <a:cubicBezTo>
                    <a:pt x="426" y="16"/>
                    <a:pt x="434" y="0"/>
                    <a:pt x="450" y="0"/>
                  </a:cubicBezTo>
                  <a:cubicBezTo>
                    <a:pt x="458" y="0"/>
                    <a:pt x="474" y="8"/>
                    <a:pt x="482" y="8"/>
                  </a:cubicBezTo>
                  <a:cubicBezTo>
                    <a:pt x="529" y="32"/>
                    <a:pt x="632" y="103"/>
                    <a:pt x="656" y="166"/>
                  </a:cubicBezTo>
                  <a:cubicBezTo>
                    <a:pt x="671" y="222"/>
                    <a:pt x="814" y="625"/>
                    <a:pt x="822" y="633"/>
                  </a:cubicBezTo>
                  <a:cubicBezTo>
                    <a:pt x="822" y="633"/>
                    <a:pt x="830" y="688"/>
                    <a:pt x="861" y="712"/>
                  </a:cubicBezTo>
                  <a:cubicBezTo>
                    <a:pt x="869" y="712"/>
                    <a:pt x="877" y="720"/>
                    <a:pt x="885" y="720"/>
                  </a:cubicBezTo>
                  <a:cubicBezTo>
                    <a:pt x="893" y="720"/>
                    <a:pt x="909" y="712"/>
                    <a:pt x="917" y="712"/>
                  </a:cubicBezTo>
                  <a:cubicBezTo>
                    <a:pt x="932" y="704"/>
                    <a:pt x="940" y="704"/>
                    <a:pt x="948" y="704"/>
                  </a:cubicBezTo>
                  <a:cubicBezTo>
                    <a:pt x="964" y="704"/>
                    <a:pt x="972" y="704"/>
                    <a:pt x="972" y="712"/>
                  </a:cubicBezTo>
                  <a:cubicBezTo>
                    <a:pt x="988" y="736"/>
                    <a:pt x="988" y="759"/>
                    <a:pt x="988" y="783"/>
                  </a:cubicBezTo>
                  <a:cubicBezTo>
                    <a:pt x="988" y="807"/>
                    <a:pt x="988" y="823"/>
                    <a:pt x="996" y="838"/>
                  </a:cubicBezTo>
                  <a:cubicBezTo>
                    <a:pt x="996" y="838"/>
                    <a:pt x="996" y="838"/>
                    <a:pt x="1003" y="846"/>
                  </a:cubicBezTo>
                  <a:cubicBezTo>
                    <a:pt x="1019" y="862"/>
                    <a:pt x="1067" y="917"/>
                    <a:pt x="1083" y="917"/>
                  </a:cubicBezTo>
                  <a:cubicBezTo>
                    <a:pt x="1090" y="917"/>
                    <a:pt x="1106" y="894"/>
                    <a:pt x="1122" y="886"/>
                  </a:cubicBezTo>
                  <a:cubicBezTo>
                    <a:pt x="1138" y="862"/>
                    <a:pt x="1138" y="862"/>
                    <a:pt x="1138" y="862"/>
                  </a:cubicBezTo>
                  <a:cubicBezTo>
                    <a:pt x="1122" y="894"/>
                    <a:pt x="1122" y="894"/>
                    <a:pt x="1122" y="894"/>
                  </a:cubicBezTo>
                  <a:lnTo>
                    <a:pt x="1122" y="894"/>
                  </a:lnTo>
                  <a:cubicBezTo>
                    <a:pt x="1130" y="894"/>
                    <a:pt x="1146" y="909"/>
                    <a:pt x="1154" y="909"/>
                  </a:cubicBezTo>
                  <a:cubicBezTo>
                    <a:pt x="1162" y="917"/>
                    <a:pt x="1170" y="917"/>
                    <a:pt x="1170" y="925"/>
                  </a:cubicBezTo>
                  <a:cubicBezTo>
                    <a:pt x="1170" y="933"/>
                    <a:pt x="1162" y="949"/>
                    <a:pt x="1154" y="973"/>
                  </a:cubicBezTo>
                  <a:cubicBezTo>
                    <a:pt x="1154" y="981"/>
                    <a:pt x="1154" y="981"/>
                    <a:pt x="1154" y="981"/>
                  </a:cubicBezTo>
                  <a:cubicBezTo>
                    <a:pt x="1146" y="989"/>
                    <a:pt x="1146" y="996"/>
                    <a:pt x="1146" y="996"/>
                  </a:cubicBezTo>
                  <a:cubicBezTo>
                    <a:pt x="1146" y="1004"/>
                    <a:pt x="1154" y="1004"/>
                    <a:pt x="1170" y="1004"/>
                  </a:cubicBezTo>
                  <a:cubicBezTo>
                    <a:pt x="1177" y="1004"/>
                    <a:pt x="1185" y="1004"/>
                    <a:pt x="1193" y="1004"/>
                  </a:cubicBezTo>
                  <a:cubicBezTo>
                    <a:pt x="1209" y="1004"/>
                    <a:pt x="1217" y="1012"/>
                    <a:pt x="1217" y="1020"/>
                  </a:cubicBezTo>
                  <a:cubicBezTo>
                    <a:pt x="1225" y="1044"/>
                    <a:pt x="1217" y="1067"/>
                    <a:pt x="1193" y="1091"/>
                  </a:cubicBezTo>
                  <a:cubicBezTo>
                    <a:pt x="1162" y="1115"/>
                    <a:pt x="1162" y="1115"/>
                    <a:pt x="1130" y="1123"/>
                  </a:cubicBezTo>
                  <a:lnTo>
                    <a:pt x="1130" y="1123"/>
                  </a:lnTo>
                  <a:cubicBezTo>
                    <a:pt x="1114" y="1123"/>
                    <a:pt x="1114" y="1131"/>
                    <a:pt x="1106" y="1139"/>
                  </a:cubicBezTo>
                  <a:cubicBezTo>
                    <a:pt x="1106" y="1154"/>
                    <a:pt x="1106" y="1162"/>
                    <a:pt x="1090" y="1178"/>
                  </a:cubicBezTo>
                  <a:cubicBezTo>
                    <a:pt x="1067" y="1202"/>
                    <a:pt x="1067" y="1202"/>
                    <a:pt x="1067" y="1210"/>
                  </a:cubicBezTo>
                  <a:cubicBezTo>
                    <a:pt x="1067" y="1210"/>
                    <a:pt x="1059" y="1218"/>
                    <a:pt x="1059" y="1226"/>
                  </a:cubicBezTo>
                  <a:cubicBezTo>
                    <a:pt x="1059" y="1234"/>
                    <a:pt x="1051" y="1241"/>
                    <a:pt x="1043" y="1241"/>
                  </a:cubicBezTo>
                  <a:cubicBezTo>
                    <a:pt x="1035" y="1241"/>
                    <a:pt x="1027" y="1234"/>
                    <a:pt x="1019" y="1226"/>
                  </a:cubicBezTo>
                  <a:cubicBezTo>
                    <a:pt x="1011" y="1210"/>
                    <a:pt x="1003" y="1210"/>
                    <a:pt x="1003" y="1210"/>
                  </a:cubicBezTo>
                  <a:cubicBezTo>
                    <a:pt x="1003" y="1210"/>
                    <a:pt x="1003" y="1210"/>
                    <a:pt x="1003" y="1226"/>
                  </a:cubicBezTo>
                  <a:cubicBezTo>
                    <a:pt x="1003" y="1234"/>
                    <a:pt x="1003" y="1234"/>
                    <a:pt x="1003" y="1234"/>
                  </a:cubicBezTo>
                  <a:cubicBezTo>
                    <a:pt x="996" y="1257"/>
                    <a:pt x="996" y="1281"/>
                    <a:pt x="980" y="1281"/>
                  </a:cubicBezTo>
                  <a:lnTo>
                    <a:pt x="980" y="1281"/>
                  </a:lnTo>
                  <a:cubicBezTo>
                    <a:pt x="972" y="1281"/>
                    <a:pt x="964" y="1281"/>
                    <a:pt x="956" y="1320"/>
                  </a:cubicBezTo>
                  <a:cubicBezTo>
                    <a:pt x="956" y="1328"/>
                    <a:pt x="956" y="1344"/>
                    <a:pt x="940" y="1344"/>
                  </a:cubicBezTo>
                  <a:cubicBezTo>
                    <a:pt x="940" y="1344"/>
                    <a:pt x="932" y="1336"/>
                    <a:pt x="924" y="1328"/>
                  </a:cubicBezTo>
                  <a:cubicBezTo>
                    <a:pt x="917" y="1320"/>
                    <a:pt x="917" y="1320"/>
                    <a:pt x="909" y="1320"/>
                  </a:cubicBezTo>
                  <a:cubicBezTo>
                    <a:pt x="893" y="1305"/>
                    <a:pt x="893" y="1305"/>
                    <a:pt x="893" y="1297"/>
                  </a:cubicBezTo>
                  <a:cubicBezTo>
                    <a:pt x="901" y="1289"/>
                    <a:pt x="901" y="1289"/>
                    <a:pt x="893" y="1281"/>
                  </a:cubicBezTo>
                  <a:cubicBezTo>
                    <a:pt x="885" y="1273"/>
                    <a:pt x="885" y="1273"/>
                    <a:pt x="877" y="1273"/>
                  </a:cubicBezTo>
                  <a:cubicBezTo>
                    <a:pt x="869" y="1273"/>
                    <a:pt x="861" y="1281"/>
                    <a:pt x="845" y="1289"/>
                  </a:cubicBezTo>
                  <a:lnTo>
                    <a:pt x="837" y="1297"/>
                  </a:lnTo>
                  <a:cubicBezTo>
                    <a:pt x="830" y="1305"/>
                    <a:pt x="822" y="1305"/>
                    <a:pt x="822" y="1313"/>
                  </a:cubicBezTo>
                  <a:cubicBezTo>
                    <a:pt x="830" y="1313"/>
                    <a:pt x="837" y="1313"/>
                    <a:pt x="837" y="1305"/>
                  </a:cubicBezTo>
                  <a:cubicBezTo>
                    <a:pt x="845" y="1297"/>
                    <a:pt x="869" y="1297"/>
                    <a:pt x="901" y="1320"/>
                  </a:cubicBezTo>
                  <a:cubicBezTo>
                    <a:pt x="909" y="1320"/>
                    <a:pt x="909" y="1328"/>
                    <a:pt x="909" y="1336"/>
                  </a:cubicBezTo>
                  <a:cubicBezTo>
                    <a:pt x="909" y="1344"/>
                    <a:pt x="909" y="1352"/>
                    <a:pt x="893" y="1368"/>
                  </a:cubicBezTo>
                  <a:cubicBezTo>
                    <a:pt x="877" y="1392"/>
                    <a:pt x="869" y="1400"/>
                    <a:pt x="861" y="1400"/>
                  </a:cubicBezTo>
                  <a:cubicBezTo>
                    <a:pt x="861" y="1400"/>
                    <a:pt x="853" y="1407"/>
                    <a:pt x="837" y="1407"/>
                  </a:cubicBezTo>
                  <a:cubicBezTo>
                    <a:pt x="830" y="1407"/>
                    <a:pt x="822" y="1400"/>
                    <a:pt x="822" y="1392"/>
                  </a:cubicBezTo>
                  <a:lnTo>
                    <a:pt x="822" y="1384"/>
                  </a:lnTo>
                  <a:cubicBezTo>
                    <a:pt x="814" y="1368"/>
                    <a:pt x="814" y="1368"/>
                    <a:pt x="806" y="1368"/>
                  </a:cubicBezTo>
                  <a:cubicBezTo>
                    <a:pt x="806" y="1368"/>
                    <a:pt x="806" y="1368"/>
                    <a:pt x="798" y="1368"/>
                  </a:cubicBezTo>
                  <a:cubicBezTo>
                    <a:pt x="798" y="1368"/>
                    <a:pt x="790" y="1368"/>
                    <a:pt x="790" y="1376"/>
                  </a:cubicBezTo>
                  <a:cubicBezTo>
                    <a:pt x="790" y="1384"/>
                    <a:pt x="806" y="1400"/>
                    <a:pt x="814" y="1415"/>
                  </a:cubicBezTo>
                  <a:cubicBezTo>
                    <a:pt x="814" y="1415"/>
                    <a:pt x="822" y="1415"/>
                    <a:pt x="822" y="1423"/>
                  </a:cubicBezTo>
                  <a:cubicBezTo>
                    <a:pt x="830" y="1431"/>
                    <a:pt x="830" y="1431"/>
                    <a:pt x="822" y="1439"/>
                  </a:cubicBezTo>
                  <a:cubicBezTo>
                    <a:pt x="822" y="1439"/>
                    <a:pt x="814" y="1447"/>
                    <a:pt x="806" y="1447"/>
                  </a:cubicBezTo>
                  <a:cubicBezTo>
                    <a:pt x="798" y="1447"/>
                    <a:pt x="782" y="1439"/>
                    <a:pt x="774" y="1439"/>
                  </a:cubicBezTo>
                  <a:cubicBezTo>
                    <a:pt x="759" y="1431"/>
                    <a:pt x="759" y="1431"/>
                    <a:pt x="750" y="1431"/>
                  </a:cubicBezTo>
                  <a:lnTo>
                    <a:pt x="750" y="1431"/>
                  </a:lnTo>
                  <a:cubicBezTo>
                    <a:pt x="743" y="1431"/>
                    <a:pt x="743" y="1431"/>
                    <a:pt x="743" y="1431"/>
                  </a:cubicBezTo>
                  <a:cubicBezTo>
                    <a:pt x="743" y="1431"/>
                    <a:pt x="743" y="1431"/>
                    <a:pt x="735" y="1431"/>
                  </a:cubicBezTo>
                  <a:cubicBezTo>
                    <a:pt x="719" y="1431"/>
                    <a:pt x="711" y="1415"/>
                    <a:pt x="703" y="1392"/>
                  </a:cubicBezTo>
                  <a:lnTo>
                    <a:pt x="703" y="1392"/>
                  </a:lnTo>
                  <a:cubicBezTo>
                    <a:pt x="703" y="1392"/>
                    <a:pt x="703" y="1384"/>
                    <a:pt x="695" y="1384"/>
                  </a:cubicBezTo>
                  <a:cubicBezTo>
                    <a:pt x="695" y="1376"/>
                    <a:pt x="695" y="1368"/>
                    <a:pt x="687" y="1360"/>
                  </a:cubicBezTo>
                  <a:cubicBezTo>
                    <a:pt x="687" y="1368"/>
                    <a:pt x="687" y="1368"/>
                    <a:pt x="687" y="1376"/>
                  </a:cubicBezTo>
                  <a:cubicBezTo>
                    <a:pt x="687" y="1392"/>
                    <a:pt x="679" y="1407"/>
                    <a:pt x="679" y="1407"/>
                  </a:cubicBezTo>
                  <a:cubicBezTo>
                    <a:pt x="671" y="1415"/>
                    <a:pt x="671" y="1423"/>
                    <a:pt x="671" y="1431"/>
                  </a:cubicBezTo>
                  <a:cubicBezTo>
                    <a:pt x="671" y="1439"/>
                    <a:pt x="671" y="1439"/>
                    <a:pt x="671" y="1439"/>
                  </a:cubicBezTo>
                  <a:cubicBezTo>
                    <a:pt x="664" y="1439"/>
                    <a:pt x="664" y="1439"/>
                    <a:pt x="664" y="1439"/>
                  </a:cubicBezTo>
                  <a:lnTo>
                    <a:pt x="664" y="1439"/>
                  </a:lnTo>
                  <a:cubicBezTo>
                    <a:pt x="664" y="1439"/>
                    <a:pt x="656" y="1439"/>
                    <a:pt x="648" y="1455"/>
                  </a:cubicBezTo>
                  <a:cubicBezTo>
                    <a:pt x="624" y="1494"/>
                    <a:pt x="640" y="1550"/>
                    <a:pt x="648" y="1581"/>
                  </a:cubicBezTo>
                  <a:cubicBezTo>
                    <a:pt x="648" y="1589"/>
                    <a:pt x="656" y="1597"/>
                    <a:pt x="656" y="1605"/>
                  </a:cubicBezTo>
                  <a:cubicBezTo>
                    <a:pt x="656" y="1621"/>
                    <a:pt x="656" y="1629"/>
                    <a:pt x="632" y="1637"/>
                  </a:cubicBezTo>
                  <a:cubicBezTo>
                    <a:pt x="624" y="1637"/>
                    <a:pt x="624" y="1637"/>
                    <a:pt x="616" y="1645"/>
                  </a:cubicBezTo>
                  <a:cubicBezTo>
                    <a:pt x="608" y="1645"/>
                    <a:pt x="600" y="1645"/>
                    <a:pt x="600" y="1645"/>
                  </a:cubicBezTo>
                  <a:cubicBezTo>
                    <a:pt x="584" y="1645"/>
                    <a:pt x="584" y="1645"/>
                    <a:pt x="577" y="1637"/>
                  </a:cubicBezTo>
                  <a:cubicBezTo>
                    <a:pt x="569" y="1637"/>
                    <a:pt x="561" y="1637"/>
                    <a:pt x="553" y="1637"/>
                  </a:cubicBezTo>
                  <a:cubicBezTo>
                    <a:pt x="545" y="1637"/>
                    <a:pt x="545" y="1637"/>
                    <a:pt x="537" y="1637"/>
                  </a:cubicBezTo>
                  <a:cubicBezTo>
                    <a:pt x="537" y="1645"/>
                    <a:pt x="545" y="1653"/>
                    <a:pt x="545" y="1660"/>
                  </a:cubicBezTo>
                  <a:lnTo>
                    <a:pt x="545" y="1668"/>
                  </a:lnTo>
                  <a:cubicBezTo>
                    <a:pt x="553" y="1700"/>
                    <a:pt x="553" y="1708"/>
                    <a:pt x="545" y="1716"/>
                  </a:cubicBezTo>
                  <a:cubicBezTo>
                    <a:pt x="537" y="1716"/>
                    <a:pt x="537" y="1716"/>
                    <a:pt x="537" y="1716"/>
                  </a:cubicBezTo>
                  <a:cubicBezTo>
                    <a:pt x="529" y="1724"/>
                    <a:pt x="529" y="1724"/>
                    <a:pt x="521" y="1724"/>
                  </a:cubicBezTo>
                  <a:cubicBezTo>
                    <a:pt x="513" y="1724"/>
                    <a:pt x="506" y="1708"/>
                    <a:pt x="490" y="1692"/>
                  </a:cubicBezTo>
                  <a:cubicBezTo>
                    <a:pt x="490" y="1684"/>
                    <a:pt x="490" y="1684"/>
                    <a:pt x="482" y="1684"/>
                  </a:cubicBezTo>
                  <a:lnTo>
                    <a:pt x="482" y="1684"/>
                  </a:lnTo>
                  <a:cubicBezTo>
                    <a:pt x="474" y="1692"/>
                    <a:pt x="474" y="1708"/>
                    <a:pt x="482" y="1716"/>
                  </a:cubicBezTo>
                  <a:cubicBezTo>
                    <a:pt x="482" y="1740"/>
                    <a:pt x="482" y="1740"/>
                    <a:pt x="474" y="1747"/>
                  </a:cubicBezTo>
                  <a:cubicBezTo>
                    <a:pt x="474" y="1747"/>
                    <a:pt x="466" y="1747"/>
                    <a:pt x="466" y="1755"/>
                  </a:cubicBezTo>
                  <a:cubicBezTo>
                    <a:pt x="466" y="1763"/>
                    <a:pt x="466" y="1763"/>
                    <a:pt x="474" y="1771"/>
                  </a:cubicBezTo>
                  <a:cubicBezTo>
                    <a:pt x="474" y="1779"/>
                    <a:pt x="482" y="1787"/>
                    <a:pt x="474" y="1803"/>
                  </a:cubicBezTo>
                  <a:cubicBezTo>
                    <a:pt x="474" y="1803"/>
                    <a:pt x="474" y="1811"/>
                    <a:pt x="466" y="1811"/>
                  </a:cubicBezTo>
                  <a:close/>
                  <a:moveTo>
                    <a:pt x="434" y="1763"/>
                  </a:moveTo>
                  <a:lnTo>
                    <a:pt x="434" y="1763"/>
                  </a:lnTo>
                  <a:cubicBezTo>
                    <a:pt x="442" y="1763"/>
                    <a:pt x="458" y="1779"/>
                    <a:pt x="458" y="1787"/>
                  </a:cubicBezTo>
                  <a:cubicBezTo>
                    <a:pt x="466" y="1795"/>
                    <a:pt x="466" y="1795"/>
                    <a:pt x="466" y="1803"/>
                  </a:cubicBezTo>
                  <a:cubicBezTo>
                    <a:pt x="466" y="1795"/>
                    <a:pt x="466" y="1795"/>
                    <a:pt x="466" y="1795"/>
                  </a:cubicBezTo>
                  <a:cubicBezTo>
                    <a:pt x="474" y="1787"/>
                    <a:pt x="466" y="1779"/>
                    <a:pt x="466" y="1771"/>
                  </a:cubicBezTo>
                  <a:cubicBezTo>
                    <a:pt x="458" y="1771"/>
                    <a:pt x="458" y="1763"/>
                    <a:pt x="458" y="1755"/>
                  </a:cubicBezTo>
                  <a:cubicBezTo>
                    <a:pt x="466" y="1747"/>
                    <a:pt x="466" y="1740"/>
                    <a:pt x="474" y="1740"/>
                  </a:cubicBezTo>
                  <a:cubicBezTo>
                    <a:pt x="474" y="1740"/>
                    <a:pt x="474" y="1731"/>
                    <a:pt x="474" y="1724"/>
                  </a:cubicBezTo>
                  <a:cubicBezTo>
                    <a:pt x="466" y="1708"/>
                    <a:pt x="466" y="1692"/>
                    <a:pt x="474" y="1684"/>
                  </a:cubicBezTo>
                  <a:cubicBezTo>
                    <a:pt x="482" y="1676"/>
                    <a:pt x="482" y="1676"/>
                    <a:pt x="482" y="1676"/>
                  </a:cubicBezTo>
                  <a:cubicBezTo>
                    <a:pt x="490" y="1676"/>
                    <a:pt x="497" y="1676"/>
                    <a:pt x="497" y="1684"/>
                  </a:cubicBezTo>
                  <a:cubicBezTo>
                    <a:pt x="506" y="1700"/>
                    <a:pt x="521" y="1716"/>
                    <a:pt x="521" y="1716"/>
                  </a:cubicBezTo>
                  <a:cubicBezTo>
                    <a:pt x="529" y="1716"/>
                    <a:pt x="529" y="1716"/>
                    <a:pt x="529" y="1716"/>
                  </a:cubicBezTo>
                  <a:cubicBezTo>
                    <a:pt x="529" y="1708"/>
                    <a:pt x="537" y="1708"/>
                    <a:pt x="537" y="1708"/>
                  </a:cubicBezTo>
                  <a:cubicBezTo>
                    <a:pt x="545" y="1700"/>
                    <a:pt x="545" y="1700"/>
                    <a:pt x="545" y="1676"/>
                  </a:cubicBezTo>
                  <a:cubicBezTo>
                    <a:pt x="537" y="1668"/>
                    <a:pt x="537" y="1668"/>
                    <a:pt x="537" y="1660"/>
                  </a:cubicBezTo>
                  <a:cubicBezTo>
                    <a:pt x="537" y="1645"/>
                    <a:pt x="529" y="1637"/>
                    <a:pt x="537" y="1637"/>
                  </a:cubicBezTo>
                  <a:cubicBezTo>
                    <a:pt x="537" y="1629"/>
                    <a:pt x="545" y="1629"/>
                    <a:pt x="553" y="1629"/>
                  </a:cubicBezTo>
                  <a:cubicBezTo>
                    <a:pt x="561" y="1629"/>
                    <a:pt x="569" y="1629"/>
                    <a:pt x="577" y="1637"/>
                  </a:cubicBezTo>
                  <a:cubicBezTo>
                    <a:pt x="584" y="1637"/>
                    <a:pt x="592" y="1637"/>
                    <a:pt x="600" y="1637"/>
                  </a:cubicBezTo>
                  <a:cubicBezTo>
                    <a:pt x="600" y="1637"/>
                    <a:pt x="608" y="1637"/>
                    <a:pt x="616" y="1637"/>
                  </a:cubicBezTo>
                  <a:lnTo>
                    <a:pt x="624" y="1629"/>
                  </a:lnTo>
                  <a:cubicBezTo>
                    <a:pt x="648" y="1621"/>
                    <a:pt x="648" y="1621"/>
                    <a:pt x="648" y="1605"/>
                  </a:cubicBezTo>
                  <a:cubicBezTo>
                    <a:pt x="648" y="1597"/>
                    <a:pt x="640" y="1589"/>
                    <a:pt x="640" y="1589"/>
                  </a:cubicBezTo>
                  <a:cubicBezTo>
                    <a:pt x="632" y="1558"/>
                    <a:pt x="616" y="1494"/>
                    <a:pt x="640" y="1455"/>
                  </a:cubicBezTo>
                  <a:cubicBezTo>
                    <a:pt x="648" y="1439"/>
                    <a:pt x="656" y="1431"/>
                    <a:pt x="664" y="1431"/>
                  </a:cubicBezTo>
                  <a:lnTo>
                    <a:pt x="664" y="1431"/>
                  </a:lnTo>
                  <a:cubicBezTo>
                    <a:pt x="664" y="1415"/>
                    <a:pt x="664" y="1415"/>
                    <a:pt x="671" y="1407"/>
                  </a:cubicBezTo>
                  <a:cubicBezTo>
                    <a:pt x="671" y="1400"/>
                    <a:pt x="679" y="1392"/>
                    <a:pt x="679" y="1376"/>
                  </a:cubicBezTo>
                  <a:cubicBezTo>
                    <a:pt x="679" y="1360"/>
                    <a:pt x="679" y="1352"/>
                    <a:pt x="687" y="1352"/>
                  </a:cubicBezTo>
                  <a:cubicBezTo>
                    <a:pt x="695" y="1352"/>
                    <a:pt x="695" y="1360"/>
                    <a:pt x="703" y="1384"/>
                  </a:cubicBezTo>
                  <a:cubicBezTo>
                    <a:pt x="711" y="1384"/>
                    <a:pt x="711" y="1392"/>
                    <a:pt x="711" y="1392"/>
                  </a:cubicBezTo>
                  <a:lnTo>
                    <a:pt x="711" y="1392"/>
                  </a:lnTo>
                  <a:cubicBezTo>
                    <a:pt x="719" y="1407"/>
                    <a:pt x="727" y="1423"/>
                    <a:pt x="735" y="1423"/>
                  </a:cubicBezTo>
                  <a:cubicBezTo>
                    <a:pt x="743" y="1423"/>
                    <a:pt x="743" y="1423"/>
                    <a:pt x="743" y="1423"/>
                  </a:cubicBezTo>
                  <a:lnTo>
                    <a:pt x="743" y="1423"/>
                  </a:lnTo>
                  <a:cubicBezTo>
                    <a:pt x="750" y="1423"/>
                    <a:pt x="750" y="1423"/>
                    <a:pt x="759" y="1423"/>
                  </a:cubicBezTo>
                  <a:lnTo>
                    <a:pt x="759" y="1423"/>
                  </a:lnTo>
                  <a:cubicBezTo>
                    <a:pt x="759" y="1423"/>
                    <a:pt x="766" y="1431"/>
                    <a:pt x="774" y="1431"/>
                  </a:cubicBezTo>
                  <a:cubicBezTo>
                    <a:pt x="782" y="1439"/>
                    <a:pt x="798" y="1439"/>
                    <a:pt x="806" y="1439"/>
                  </a:cubicBezTo>
                  <a:cubicBezTo>
                    <a:pt x="814" y="1439"/>
                    <a:pt x="822" y="1439"/>
                    <a:pt x="822" y="1431"/>
                  </a:cubicBezTo>
                  <a:cubicBezTo>
                    <a:pt x="822" y="1431"/>
                    <a:pt x="822" y="1431"/>
                    <a:pt x="814" y="1423"/>
                  </a:cubicBezTo>
                  <a:cubicBezTo>
                    <a:pt x="814" y="1423"/>
                    <a:pt x="814" y="1415"/>
                    <a:pt x="806" y="1415"/>
                  </a:cubicBezTo>
                  <a:cubicBezTo>
                    <a:pt x="798" y="1400"/>
                    <a:pt x="782" y="1384"/>
                    <a:pt x="790" y="1376"/>
                  </a:cubicBezTo>
                  <a:cubicBezTo>
                    <a:pt x="790" y="1368"/>
                    <a:pt x="790" y="1360"/>
                    <a:pt x="798" y="1360"/>
                  </a:cubicBezTo>
                  <a:lnTo>
                    <a:pt x="806" y="1360"/>
                  </a:lnTo>
                  <a:cubicBezTo>
                    <a:pt x="822" y="1360"/>
                    <a:pt x="822" y="1368"/>
                    <a:pt x="830" y="1384"/>
                  </a:cubicBezTo>
                  <a:lnTo>
                    <a:pt x="830" y="1392"/>
                  </a:lnTo>
                  <a:cubicBezTo>
                    <a:pt x="830" y="1400"/>
                    <a:pt x="837" y="1400"/>
                    <a:pt x="837" y="1400"/>
                  </a:cubicBezTo>
                  <a:cubicBezTo>
                    <a:pt x="845" y="1400"/>
                    <a:pt x="861" y="1392"/>
                    <a:pt x="861" y="1392"/>
                  </a:cubicBezTo>
                  <a:lnTo>
                    <a:pt x="861" y="1392"/>
                  </a:lnTo>
                  <a:cubicBezTo>
                    <a:pt x="861" y="1392"/>
                    <a:pt x="869" y="1392"/>
                    <a:pt x="885" y="1368"/>
                  </a:cubicBezTo>
                  <a:cubicBezTo>
                    <a:pt x="901" y="1352"/>
                    <a:pt x="901" y="1344"/>
                    <a:pt x="901" y="1336"/>
                  </a:cubicBezTo>
                  <a:cubicBezTo>
                    <a:pt x="901" y="1328"/>
                    <a:pt x="901" y="1328"/>
                    <a:pt x="893" y="1328"/>
                  </a:cubicBezTo>
                  <a:cubicBezTo>
                    <a:pt x="877" y="1313"/>
                    <a:pt x="861" y="1305"/>
                    <a:pt x="853" y="1305"/>
                  </a:cubicBezTo>
                  <a:cubicBezTo>
                    <a:pt x="853" y="1305"/>
                    <a:pt x="845" y="1305"/>
                    <a:pt x="845" y="1313"/>
                  </a:cubicBezTo>
                  <a:cubicBezTo>
                    <a:pt x="845" y="1313"/>
                    <a:pt x="837" y="1320"/>
                    <a:pt x="830" y="1320"/>
                  </a:cubicBezTo>
                  <a:cubicBezTo>
                    <a:pt x="822" y="1320"/>
                    <a:pt x="822" y="1313"/>
                    <a:pt x="822" y="1313"/>
                  </a:cubicBezTo>
                  <a:cubicBezTo>
                    <a:pt x="814" y="1305"/>
                    <a:pt x="814" y="1305"/>
                    <a:pt x="830" y="1289"/>
                  </a:cubicBezTo>
                  <a:cubicBezTo>
                    <a:pt x="837" y="1289"/>
                    <a:pt x="837" y="1289"/>
                    <a:pt x="837" y="1281"/>
                  </a:cubicBezTo>
                  <a:cubicBezTo>
                    <a:pt x="853" y="1273"/>
                    <a:pt x="869" y="1265"/>
                    <a:pt x="877" y="1265"/>
                  </a:cubicBezTo>
                  <a:cubicBezTo>
                    <a:pt x="885" y="1265"/>
                    <a:pt x="893" y="1265"/>
                    <a:pt x="901" y="1273"/>
                  </a:cubicBezTo>
                  <a:cubicBezTo>
                    <a:pt x="909" y="1281"/>
                    <a:pt x="901" y="1289"/>
                    <a:pt x="901" y="1297"/>
                  </a:cubicBezTo>
                  <a:cubicBezTo>
                    <a:pt x="901" y="1297"/>
                    <a:pt x="901" y="1305"/>
                    <a:pt x="917" y="1313"/>
                  </a:cubicBezTo>
                  <a:lnTo>
                    <a:pt x="924" y="1320"/>
                  </a:lnTo>
                  <a:cubicBezTo>
                    <a:pt x="932" y="1328"/>
                    <a:pt x="940" y="1336"/>
                    <a:pt x="940" y="1336"/>
                  </a:cubicBezTo>
                  <a:cubicBezTo>
                    <a:pt x="948" y="1336"/>
                    <a:pt x="948" y="1328"/>
                    <a:pt x="948" y="1313"/>
                  </a:cubicBezTo>
                  <a:cubicBezTo>
                    <a:pt x="956" y="1281"/>
                    <a:pt x="964" y="1273"/>
                    <a:pt x="980" y="1273"/>
                  </a:cubicBezTo>
                  <a:lnTo>
                    <a:pt x="980" y="1273"/>
                  </a:lnTo>
                  <a:cubicBezTo>
                    <a:pt x="988" y="1273"/>
                    <a:pt x="988" y="1249"/>
                    <a:pt x="996" y="1234"/>
                  </a:cubicBezTo>
                  <a:cubicBezTo>
                    <a:pt x="996" y="1226"/>
                    <a:pt x="996" y="1226"/>
                    <a:pt x="996" y="1226"/>
                  </a:cubicBezTo>
                  <a:cubicBezTo>
                    <a:pt x="996" y="1218"/>
                    <a:pt x="996" y="1202"/>
                    <a:pt x="1003" y="1202"/>
                  </a:cubicBezTo>
                  <a:cubicBezTo>
                    <a:pt x="1011" y="1202"/>
                    <a:pt x="1011" y="1210"/>
                    <a:pt x="1019" y="1218"/>
                  </a:cubicBezTo>
                  <a:cubicBezTo>
                    <a:pt x="1027" y="1226"/>
                    <a:pt x="1035" y="1234"/>
                    <a:pt x="1043" y="1234"/>
                  </a:cubicBezTo>
                  <a:cubicBezTo>
                    <a:pt x="1043" y="1234"/>
                    <a:pt x="1051" y="1234"/>
                    <a:pt x="1051" y="1226"/>
                  </a:cubicBezTo>
                  <a:cubicBezTo>
                    <a:pt x="1059" y="1218"/>
                    <a:pt x="1059" y="1210"/>
                    <a:pt x="1059" y="1210"/>
                  </a:cubicBezTo>
                  <a:cubicBezTo>
                    <a:pt x="1059" y="1202"/>
                    <a:pt x="1059" y="1194"/>
                    <a:pt x="1083" y="1178"/>
                  </a:cubicBezTo>
                  <a:cubicBezTo>
                    <a:pt x="1098" y="1162"/>
                    <a:pt x="1098" y="1147"/>
                    <a:pt x="1106" y="1139"/>
                  </a:cubicBezTo>
                  <a:cubicBezTo>
                    <a:pt x="1106" y="1131"/>
                    <a:pt x="1106" y="1115"/>
                    <a:pt x="1130" y="1115"/>
                  </a:cubicBezTo>
                  <a:lnTo>
                    <a:pt x="1130" y="1115"/>
                  </a:lnTo>
                  <a:cubicBezTo>
                    <a:pt x="1162" y="1115"/>
                    <a:pt x="1162" y="1115"/>
                    <a:pt x="1193" y="1083"/>
                  </a:cubicBezTo>
                  <a:cubicBezTo>
                    <a:pt x="1209" y="1067"/>
                    <a:pt x="1217" y="1044"/>
                    <a:pt x="1209" y="1028"/>
                  </a:cubicBezTo>
                  <a:cubicBezTo>
                    <a:pt x="1209" y="1020"/>
                    <a:pt x="1201" y="1012"/>
                    <a:pt x="1193" y="1012"/>
                  </a:cubicBezTo>
                  <a:cubicBezTo>
                    <a:pt x="1185" y="1012"/>
                    <a:pt x="1177" y="1012"/>
                    <a:pt x="1170" y="1012"/>
                  </a:cubicBezTo>
                  <a:cubicBezTo>
                    <a:pt x="1154" y="1012"/>
                    <a:pt x="1146" y="1012"/>
                    <a:pt x="1138" y="1004"/>
                  </a:cubicBezTo>
                  <a:cubicBezTo>
                    <a:pt x="1138" y="996"/>
                    <a:pt x="1138" y="989"/>
                    <a:pt x="1146" y="973"/>
                  </a:cubicBezTo>
                  <a:lnTo>
                    <a:pt x="1146" y="973"/>
                  </a:lnTo>
                  <a:cubicBezTo>
                    <a:pt x="1162" y="949"/>
                    <a:pt x="1170" y="933"/>
                    <a:pt x="1162" y="925"/>
                  </a:cubicBezTo>
                  <a:cubicBezTo>
                    <a:pt x="1162" y="925"/>
                    <a:pt x="1162" y="917"/>
                    <a:pt x="1154" y="917"/>
                  </a:cubicBezTo>
                  <a:cubicBezTo>
                    <a:pt x="1138" y="909"/>
                    <a:pt x="1122" y="901"/>
                    <a:pt x="1122" y="894"/>
                  </a:cubicBezTo>
                  <a:cubicBezTo>
                    <a:pt x="1114" y="909"/>
                    <a:pt x="1098" y="925"/>
                    <a:pt x="1083" y="925"/>
                  </a:cubicBezTo>
                  <a:lnTo>
                    <a:pt x="1083" y="925"/>
                  </a:lnTo>
                  <a:cubicBezTo>
                    <a:pt x="1067" y="925"/>
                    <a:pt x="1035" y="894"/>
                    <a:pt x="996" y="846"/>
                  </a:cubicBezTo>
                  <a:lnTo>
                    <a:pt x="988" y="838"/>
                  </a:lnTo>
                  <a:cubicBezTo>
                    <a:pt x="980" y="830"/>
                    <a:pt x="980" y="807"/>
                    <a:pt x="980" y="783"/>
                  </a:cubicBezTo>
                  <a:cubicBezTo>
                    <a:pt x="980" y="759"/>
                    <a:pt x="980" y="736"/>
                    <a:pt x="972" y="720"/>
                  </a:cubicBezTo>
                  <a:cubicBezTo>
                    <a:pt x="964" y="712"/>
                    <a:pt x="956" y="712"/>
                    <a:pt x="948" y="712"/>
                  </a:cubicBezTo>
                  <a:cubicBezTo>
                    <a:pt x="940" y="712"/>
                    <a:pt x="932" y="712"/>
                    <a:pt x="924" y="720"/>
                  </a:cubicBezTo>
                  <a:cubicBezTo>
                    <a:pt x="909" y="720"/>
                    <a:pt x="893" y="728"/>
                    <a:pt x="885" y="728"/>
                  </a:cubicBezTo>
                  <a:cubicBezTo>
                    <a:pt x="877" y="728"/>
                    <a:pt x="861" y="720"/>
                    <a:pt x="861" y="720"/>
                  </a:cubicBezTo>
                  <a:cubicBezTo>
                    <a:pt x="822" y="688"/>
                    <a:pt x="814" y="633"/>
                    <a:pt x="814" y="633"/>
                  </a:cubicBezTo>
                  <a:cubicBezTo>
                    <a:pt x="814" y="633"/>
                    <a:pt x="664" y="222"/>
                    <a:pt x="648" y="166"/>
                  </a:cubicBezTo>
                  <a:cubicBezTo>
                    <a:pt x="624" y="111"/>
                    <a:pt x="529" y="40"/>
                    <a:pt x="482" y="16"/>
                  </a:cubicBezTo>
                  <a:cubicBezTo>
                    <a:pt x="466" y="16"/>
                    <a:pt x="458" y="8"/>
                    <a:pt x="450" y="8"/>
                  </a:cubicBezTo>
                  <a:cubicBezTo>
                    <a:pt x="434" y="8"/>
                    <a:pt x="434" y="24"/>
                    <a:pt x="426" y="40"/>
                  </a:cubicBezTo>
                  <a:cubicBezTo>
                    <a:pt x="419" y="40"/>
                    <a:pt x="419" y="40"/>
                    <a:pt x="419" y="48"/>
                  </a:cubicBezTo>
                  <a:cubicBezTo>
                    <a:pt x="403" y="71"/>
                    <a:pt x="300" y="143"/>
                    <a:pt x="260" y="143"/>
                  </a:cubicBezTo>
                  <a:cubicBezTo>
                    <a:pt x="253" y="143"/>
                    <a:pt x="244" y="143"/>
                    <a:pt x="244" y="143"/>
                  </a:cubicBezTo>
                  <a:cubicBezTo>
                    <a:pt x="229" y="127"/>
                    <a:pt x="213" y="111"/>
                    <a:pt x="197" y="87"/>
                  </a:cubicBezTo>
                  <a:cubicBezTo>
                    <a:pt x="189" y="71"/>
                    <a:pt x="181" y="56"/>
                    <a:pt x="173" y="48"/>
                  </a:cubicBezTo>
                  <a:lnTo>
                    <a:pt x="166" y="48"/>
                  </a:lnTo>
                  <a:cubicBezTo>
                    <a:pt x="150" y="48"/>
                    <a:pt x="126" y="87"/>
                    <a:pt x="118" y="127"/>
                  </a:cubicBezTo>
                  <a:cubicBezTo>
                    <a:pt x="110" y="135"/>
                    <a:pt x="110" y="150"/>
                    <a:pt x="102" y="174"/>
                  </a:cubicBezTo>
                  <a:cubicBezTo>
                    <a:pt x="79" y="253"/>
                    <a:pt x="47" y="388"/>
                    <a:pt x="23" y="427"/>
                  </a:cubicBezTo>
                  <a:cubicBezTo>
                    <a:pt x="7" y="451"/>
                    <a:pt x="15" y="467"/>
                    <a:pt x="15" y="498"/>
                  </a:cubicBezTo>
                  <a:cubicBezTo>
                    <a:pt x="23" y="506"/>
                    <a:pt x="31" y="530"/>
                    <a:pt x="31" y="546"/>
                  </a:cubicBezTo>
                  <a:cubicBezTo>
                    <a:pt x="31" y="554"/>
                    <a:pt x="31" y="561"/>
                    <a:pt x="31" y="561"/>
                  </a:cubicBezTo>
                  <a:cubicBezTo>
                    <a:pt x="379" y="1747"/>
                    <a:pt x="379" y="1747"/>
                    <a:pt x="379" y="1747"/>
                  </a:cubicBezTo>
                  <a:cubicBezTo>
                    <a:pt x="379" y="1740"/>
                    <a:pt x="379" y="1740"/>
                    <a:pt x="387" y="1740"/>
                  </a:cubicBezTo>
                  <a:cubicBezTo>
                    <a:pt x="403" y="1747"/>
                    <a:pt x="403" y="1755"/>
                    <a:pt x="411" y="1771"/>
                  </a:cubicBezTo>
                  <a:lnTo>
                    <a:pt x="411" y="1779"/>
                  </a:lnTo>
                  <a:cubicBezTo>
                    <a:pt x="411" y="1779"/>
                    <a:pt x="411" y="1779"/>
                    <a:pt x="419" y="1771"/>
                  </a:cubicBezTo>
                  <a:cubicBezTo>
                    <a:pt x="426" y="1771"/>
                    <a:pt x="426" y="1763"/>
                    <a:pt x="434" y="1763"/>
                  </a:cubicBezTo>
                  <a:close/>
                </a:path>
              </a:pathLst>
            </a:custGeom>
            <a:solidFill>
              <a:schemeClr val="accent6"/>
            </a:solidFill>
            <a:ln>
              <a:solidFill>
                <a:schemeClr val="bg2"/>
              </a:solidFill>
            </a:ln>
            <a:effectLst/>
          </p:spPr>
          <p:txBody>
            <a:bodyPr wrap="none" anchor="ctr"/>
            <a:lstStyle/>
            <a:p>
              <a:endParaRPr lang="en-US"/>
            </a:p>
          </p:txBody>
        </p:sp>
        <p:sp>
          <p:nvSpPr>
            <p:cNvPr id="116" name="Freeform 755"/>
            <p:cNvSpPr>
              <a:spLocks noChangeArrowheads="1"/>
            </p:cNvSpPr>
            <p:nvPr/>
          </p:nvSpPr>
          <p:spPr bwMode="auto">
            <a:xfrm>
              <a:off x="16673731" y="3665822"/>
              <a:ext cx="278317" cy="890613"/>
            </a:xfrm>
            <a:custGeom>
              <a:avLst/>
              <a:gdLst>
                <a:gd name="T0" fmla="*/ 340 w 531"/>
                <a:gd name="T1" fmla="*/ 1534 h 1693"/>
                <a:gd name="T2" fmla="*/ 340 w 531"/>
                <a:gd name="T3" fmla="*/ 1534 h 1693"/>
                <a:gd name="T4" fmla="*/ 364 w 531"/>
                <a:gd name="T5" fmla="*/ 1692 h 1693"/>
                <a:gd name="T6" fmla="*/ 380 w 531"/>
                <a:gd name="T7" fmla="*/ 1676 h 1693"/>
                <a:gd name="T8" fmla="*/ 419 w 531"/>
                <a:gd name="T9" fmla="*/ 1613 h 1693"/>
                <a:gd name="T10" fmla="*/ 435 w 531"/>
                <a:gd name="T11" fmla="*/ 1510 h 1693"/>
                <a:gd name="T12" fmla="*/ 490 w 531"/>
                <a:gd name="T13" fmla="*/ 1376 h 1693"/>
                <a:gd name="T14" fmla="*/ 490 w 531"/>
                <a:gd name="T15" fmla="*/ 1321 h 1693"/>
                <a:gd name="T16" fmla="*/ 490 w 531"/>
                <a:gd name="T17" fmla="*/ 1257 h 1693"/>
                <a:gd name="T18" fmla="*/ 530 w 531"/>
                <a:gd name="T19" fmla="*/ 1186 h 1693"/>
                <a:gd name="T20" fmla="*/ 182 w 531"/>
                <a:gd name="T21" fmla="*/ 0 h 1693"/>
                <a:gd name="T22" fmla="*/ 127 w 531"/>
                <a:gd name="T23" fmla="*/ 103 h 1693"/>
                <a:gd name="T24" fmla="*/ 159 w 531"/>
                <a:gd name="T25" fmla="*/ 167 h 1693"/>
                <a:gd name="T26" fmla="*/ 159 w 531"/>
                <a:gd name="T27" fmla="*/ 238 h 1693"/>
                <a:gd name="T28" fmla="*/ 190 w 531"/>
                <a:gd name="T29" fmla="*/ 325 h 1693"/>
                <a:gd name="T30" fmla="*/ 127 w 531"/>
                <a:gd name="T31" fmla="*/ 412 h 1693"/>
                <a:gd name="T32" fmla="*/ 103 w 531"/>
                <a:gd name="T33" fmla="*/ 530 h 1693"/>
                <a:gd name="T34" fmla="*/ 79 w 531"/>
                <a:gd name="T35" fmla="*/ 578 h 1693"/>
                <a:gd name="T36" fmla="*/ 48 w 531"/>
                <a:gd name="T37" fmla="*/ 617 h 1693"/>
                <a:gd name="T38" fmla="*/ 24 w 531"/>
                <a:gd name="T39" fmla="*/ 609 h 1693"/>
                <a:gd name="T40" fmla="*/ 0 w 531"/>
                <a:gd name="T41" fmla="*/ 657 h 1693"/>
                <a:gd name="T42" fmla="*/ 261 w 531"/>
                <a:gd name="T43" fmla="*/ 1447 h 1693"/>
                <a:gd name="T44" fmla="*/ 340 w 531"/>
                <a:gd name="T45" fmla="*/ 153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693">
                  <a:moveTo>
                    <a:pt x="340" y="1534"/>
                  </a:moveTo>
                  <a:lnTo>
                    <a:pt x="340" y="1534"/>
                  </a:lnTo>
                  <a:cubicBezTo>
                    <a:pt x="364" y="1542"/>
                    <a:pt x="340" y="1653"/>
                    <a:pt x="364" y="1692"/>
                  </a:cubicBezTo>
                  <a:cubicBezTo>
                    <a:pt x="364" y="1684"/>
                    <a:pt x="372" y="1684"/>
                    <a:pt x="380" y="1676"/>
                  </a:cubicBezTo>
                  <a:cubicBezTo>
                    <a:pt x="419" y="1645"/>
                    <a:pt x="419" y="1653"/>
                    <a:pt x="419" y="1613"/>
                  </a:cubicBezTo>
                  <a:cubicBezTo>
                    <a:pt x="419" y="1574"/>
                    <a:pt x="451" y="1542"/>
                    <a:pt x="435" y="1510"/>
                  </a:cubicBezTo>
                  <a:cubicBezTo>
                    <a:pt x="419" y="1479"/>
                    <a:pt x="514" y="1392"/>
                    <a:pt x="490" y="1376"/>
                  </a:cubicBezTo>
                  <a:cubicBezTo>
                    <a:pt x="467" y="1360"/>
                    <a:pt x="498" y="1368"/>
                    <a:pt x="490" y="1321"/>
                  </a:cubicBezTo>
                  <a:cubicBezTo>
                    <a:pt x="475" y="1273"/>
                    <a:pt x="459" y="1273"/>
                    <a:pt x="490" y="1257"/>
                  </a:cubicBezTo>
                  <a:cubicBezTo>
                    <a:pt x="506" y="1234"/>
                    <a:pt x="514" y="1194"/>
                    <a:pt x="530" y="1186"/>
                  </a:cubicBezTo>
                  <a:cubicBezTo>
                    <a:pt x="182" y="0"/>
                    <a:pt x="182" y="0"/>
                    <a:pt x="182" y="0"/>
                  </a:cubicBezTo>
                  <a:cubicBezTo>
                    <a:pt x="182" y="48"/>
                    <a:pt x="143" y="72"/>
                    <a:pt x="127" y="103"/>
                  </a:cubicBezTo>
                  <a:cubicBezTo>
                    <a:pt x="111" y="135"/>
                    <a:pt x="159" y="143"/>
                    <a:pt x="159" y="167"/>
                  </a:cubicBezTo>
                  <a:cubicBezTo>
                    <a:pt x="166" y="182"/>
                    <a:pt x="103" y="190"/>
                    <a:pt x="159" y="238"/>
                  </a:cubicBezTo>
                  <a:cubicBezTo>
                    <a:pt x="214" y="285"/>
                    <a:pt x="174" y="309"/>
                    <a:pt x="190" y="325"/>
                  </a:cubicBezTo>
                  <a:cubicBezTo>
                    <a:pt x="198" y="340"/>
                    <a:pt x="143" y="372"/>
                    <a:pt x="127" y="412"/>
                  </a:cubicBezTo>
                  <a:cubicBezTo>
                    <a:pt x="103" y="443"/>
                    <a:pt x="79" y="483"/>
                    <a:pt x="103" y="530"/>
                  </a:cubicBezTo>
                  <a:cubicBezTo>
                    <a:pt x="119" y="570"/>
                    <a:pt x="79" y="562"/>
                    <a:pt x="79" y="578"/>
                  </a:cubicBezTo>
                  <a:cubicBezTo>
                    <a:pt x="79" y="593"/>
                    <a:pt x="48" y="617"/>
                    <a:pt x="48" y="617"/>
                  </a:cubicBezTo>
                  <a:cubicBezTo>
                    <a:pt x="48" y="617"/>
                    <a:pt x="32" y="546"/>
                    <a:pt x="24" y="609"/>
                  </a:cubicBezTo>
                  <a:cubicBezTo>
                    <a:pt x="16" y="633"/>
                    <a:pt x="8" y="649"/>
                    <a:pt x="0" y="657"/>
                  </a:cubicBezTo>
                  <a:cubicBezTo>
                    <a:pt x="261" y="1447"/>
                    <a:pt x="261" y="1447"/>
                    <a:pt x="261" y="1447"/>
                  </a:cubicBezTo>
                  <a:cubicBezTo>
                    <a:pt x="261" y="1447"/>
                    <a:pt x="317" y="1526"/>
                    <a:pt x="340" y="1534"/>
                  </a:cubicBezTo>
                </a:path>
              </a:pathLst>
            </a:custGeom>
            <a:solidFill>
              <a:schemeClr val="accent6"/>
            </a:solidFill>
            <a:ln>
              <a:solidFill>
                <a:schemeClr val="bg2"/>
              </a:solidFill>
            </a:ln>
            <a:effectLst/>
          </p:spPr>
          <p:txBody>
            <a:bodyPr wrap="none" anchor="ctr"/>
            <a:lstStyle/>
            <a:p>
              <a:endParaRPr lang="en-US"/>
            </a:p>
          </p:txBody>
        </p:sp>
        <p:sp>
          <p:nvSpPr>
            <p:cNvPr id="117" name="Freeform 756"/>
            <p:cNvSpPr>
              <a:spLocks noChangeArrowheads="1"/>
            </p:cNvSpPr>
            <p:nvPr/>
          </p:nvSpPr>
          <p:spPr bwMode="auto">
            <a:xfrm>
              <a:off x="16671411" y="3656545"/>
              <a:ext cx="287594" cy="902209"/>
            </a:xfrm>
            <a:custGeom>
              <a:avLst/>
              <a:gdLst>
                <a:gd name="T0" fmla="*/ 372 w 547"/>
                <a:gd name="T1" fmla="*/ 1715 h 1716"/>
                <a:gd name="T2" fmla="*/ 356 w 547"/>
                <a:gd name="T3" fmla="*/ 1620 h 1716"/>
                <a:gd name="T4" fmla="*/ 269 w 547"/>
                <a:gd name="T5" fmla="*/ 1462 h 1716"/>
                <a:gd name="T6" fmla="*/ 0 w 547"/>
                <a:gd name="T7" fmla="*/ 664 h 1716"/>
                <a:gd name="T8" fmla="*/ 24 w 547"/>
                <a:gd name="T9" fmla="*/ 624 h 1716"/>
                <a:gd name="T10" fmla="*/ 64 w 547"/>
                <a:gd name="T11" fmla="*/ 624 h 1716"/>
                <a:gd name="T12" fmla="*/ 95 w 547"/>
                <a:gd name="T13" fmla="*/ 577 h 1716"/>
                <a:gd name="T14" fmla="*/ 127 w 547"/>
                <a:gd name="T15" fmla="*/ 427 h 1716"/>
                <a:gd name="T16" fmla="*/ 167 w 547"/>
                <a:gd name="T17" fmla="*/ 379 h 1716"/>
                <a:gd name="T18" fmla="*/ 190 w 547"/>
                <a:gd name="T19" fmla="*/ 316 h 1716"/>
                <a:gd name="T20" fmla="*/ 143 w 547"/>
                <a:gd name="T21" fmla="*/ 221 h 1716"/>
                <a:gd name="T22" fmla="*/ 167 w 547"/>
                <a:gd name="T23" fmla="*/ 182 h 1716"/>
                <a:gd name="T24" fmla="*/ 135 w 547"/>
                <a:gd name="T25" fmla="*/ 118 h 1716"/>
                <a:gd name="T26" fmla="*/ 190 w 547"/>
                <a:gd name="T27" fmla="*/ 15 h 1716"/>
                <a:gd name="T28" fmla="*/ 546 w 547"/>
                <a:gd name="T29" fmla="*/ 1201 h 1716"/>
                <a:gd name="T30" fmla="*/ 522 w 547"/>
                <a:gd name="T31" fmla="*/ 1233 h 1716"/>
                <a:gd name="T32" fmla="*/ 491 w 547"/>
                <a:gd name="T33" fmla="*/ 1304 h 1716"/>
                <a:gd name="T34" fmla="*/ 498 w 547"/>
                <a:gd name="T35" fmla="*/ 1375 h 1716"/>
                <a:gd name="T36" fmla="*/ 506 w 547"/>
                <a:gd name="T37" fmla="*/ 1391 h 1716"/>
                <a:gd name="T38" fmla="*/ 443 w 547"/>
                <a:gd name="T39" fmla="*/ 1525 h 1716"/>
                <a:gd name="T40" fmla="*/ 435 w 547"/>
                <a:gd name="T41" fmla="*/ 1628 h 1716"/>
                <a:gd name="T42" fmla="*/ 396 w 547"/>
                <a:gd name="T43" fmla="*/ 1691 h 1716"/>
                <a:gd name="T44" fmla="*/ 372 w 547"/>
                <a:gd name="T45" fmla="*/ 1715 h 1716"/>
                <a:gd name="T46" fmla="*/ 277 w 547"/>
                <a:gd name="T47" fmla="*/ 1462 h 1716"/>
                <a:gd name="T48" fmla="*/ 364 w 547"/>
                <a:gd name="T49" fmla="*/ 1620 h 1716"/>
                <a:gd name="T50" fmla="*/ 388 w 547"/>
                <a:gd name="T51" fmla="*/ 1684 h 1716"/>
                <a:gd name="T52" fmla="*/ 427 w 547"/>
                <a:gd name="T53" fmla="*/ 1628 h 1716"/>
                <a:gd name="T54" fmla="*/ 443 w 547"/>
                <a:gd name="T55" fmla="*/ 1533 h 1716"/>
                <a:gd name="T56" fmla="*/ 498 w 547"/>
                <a:gd name="T57" fmla="*/ 1399 h 1716"/>
                <a:gd name="T58" fmla="*/ 491 w 547"/>
                <a:gd name="T59" fmla="*/ 1375 h 1716"/>
                <a:gd name="T60" fmla="*/ 483 w 547"/>
                <a:gd name="T61" fmla="*/ 1304 h 1716"/>
                <a:gd name="T62" fmla="*/ 514 w 547"/>
                <a:gd name="T63" fmla="*/ 1233 h 1716"/>
                <a:gd name="T64" fmla="*/ 190 w 547"/>
                <a:gd name="T65" fmla="*/ 31 h 1716"/>
                <a:gd name="T66" fmla="*/ 143 w 547"/>
                <a:gd name="T67" fmla="*/ 118 h 1716"/>
                <a:gd name="T68" fmla="*/ 174 w 547"/>
                <a:gd name="T69" fmla="*/ 182 h 1716"/>
                <a:gd name="T70" fmla="*/ 151 w 547"/>
                <a:gd name="T71" fmla="*/ 221 h 1716"/>
                <a:gd name="T72" fmla="*/ 198 w 547"/>
                <a:gd name="T73" fmla="*/ 324 h 1716"/>
                <a:gd name="T74" fmla="*/ 167 w 547"/>
                <a:gd name="T75" fmla="*/ 387 h 1716"/>
                <a:gd name="T76" fmla="*/ 135 w 547"/>
                <a:gd name="T77" fmla="*/ 427 h 1716"/>
                <a:gd name="T78" fmla="*/ 103 w 547"/>
                <a:gd name="T79" fmla="*/ 585 h 1716"/>
                <a:gd name="T80" fmla="*/ 64 w 547"/>
                <a:gd name="T81" fmla="*/ 632 h 1716"/>
                <a:gd name="T82" fmla="*/ 56 w 547"/>
                <a:gd name="T83" fmla="*/ 632 h 1716"/>
                <a:gd name="T84" fmla="*/ 32 w 547"/>
                <a:gd name="T85" fmla="*/ 624 h 1716"/>
                <a:gd name="T86" fmla="*/ 277 w 547"/>
                <a:gd name="T87" fmla="*/ 1462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7" h="1716">
                  <a:moveTo>
                    <a:pt x="372" y="1715"/>
                  </a:moveTo>
                  <a:lnTo>
                    <a:pt x="372" y="1715"/>
                  </a:lnTo>
                  <a:cubicBezTo>
                    <a:pt x="364" y="1707"/>
                    <a:pt x="364" y="1707"/>
                    <a:pt x="364" y="1707"/>
                  </a:cubicBezTo>
                  <a:cubicBezTo>
                    <a:pt x="356" y="1691"/>
                    <a:pt x="356" y="1652"/>
                    <a:pt x="356" y="1620"/>
                  </a:cubicBezTo>
                  <a:cubicBezTo>
                    <a:pt x="356" y="1589"/>
                    <a:pt x="356" y="1557"/>
                    <a:pt x="348" y="1549"/>
                  </a:cubicBezTo>
                  <a:cubicBezTo>
                    <a:pt x="317" y="1541"/>
                    <a:pt x="269" y="1462"/>
                    <a:pt x="269" y="1462"/>
                  </a:cubicBezTo>
                  <a:lnTo>
                    <a:pt x="269" y="1462"/>
                  </a:lnTo>
                  <a:cubicBezTo>
                    <a:pt x="0" y="664"/>
                    <a:pt x="0" y="664"/>
                    <a:pt x="0" y="664"/>
                  </a:cubicBezTo>
                  <a:lnTo>
                    <a:pt x="0" y="664"/>
                  </a:lnTo>
                  <a:cubicBezTo>
                    <a:pt x="16" y="656"/>
                    <a:pt x="24" y="648"/>
                    <a:pt x="24" y="624"/>
                  </a:cubicBezTo>
                  <a:cubicBezTo>
                    <a:pt x="32" y="601"/>
                    <a:pt x="32" y="593"/>
                    <a:pt x="40" y="593"/>
                  </a:cubicBezTo>
                  <a:cubicBezTo>
                    <a:pt x="48" y="593"/>
                    <a:pt x="56" y="616"/>
                    <a:pt x="64" y="624"/>
                  </a:cubicBezTo>
                  <a:cubicBezTo>
                    <a:pt x="72" y="616"/>
                    <a:pt x="87" y="608"/>
                    <a:pt x="87" y="593"/>
                  </a:cubicBezTo>
                  <a:cubicBezTo>
                    <a:pt x="87" y="585"/>
                    <a:pt x="87" y="585"/>
                    <a:pt x="95" y="577"/>
                  </a:cubicBezTo>
                  <a:cubicBezTo>
                    <a:pt x="103" y="577"/>
                    <a:pt x="119" y="569"/>
                    <a:pt x="103" y="545"/>
                  </a:cubicBezTo>
                  <a:cubicBezTo>
                    <a:pt x="87" y="498"/>
                    <a:pt x="111" y="458"/>
                    <a:pt x="127" y="427"/>
                  </a:cubicBezTo>
                  <a:lnTo>
                    <a:pt x="127" y="427"/>
                  </a:lnTo>
                  <a:cubicBezTo>
                    <a:pt x="135" y="411"/>
                    <a:pt x="151" y="395"/>
                    <a:pt x="167" y="379"/>
                  </a:cubicBezTo>
                  <a:cubicBezTo>
                    <a:pt x="182" y="363"/>
                    <a:pt x="198" y="348"/>
                    <a:pt x="190" y="340"/>
                  </a:cubicBezTo>
                  <a:cubicBezTo>
                    <a:pt x="190" y="332"/>
                    <a:pt x="190" y="324"/>
                    <a:pt x="190" y="316"/>
                  </a:cubicBezTo>
                  <a:cubicBezTo>
                    <a:pt x="190" y="308"/>
                    <a:pt x="198" y="284"/>
                    <a:pt x="167" y="261"/>
                  </a:cubicBezTo>
                  <a:cubicBezTo>
                    <a:pt x="151" y="245"/>
                    <a:pt x="143" y="229"/>
                    <a:pt x="143" y="221"/>
                  </a:cubicBezTo>
                  <a:cubicBezTo>
                    <a:pt x="143" y="213"/>
                    <a:pt x="151" y="205"/>
                    <a:pt x="158" y="197"/>
                  </a:cubicBezTo>
                  <a:cubicBezTo>
                    <a:pt x="158" y="190"/>
                    <a:pt x="167" y="182"/>
                    <a:pt x="167" y="182"/>
                  </a:cubicBezTo>
                  <a:cubicBezTo>
                    <a:pt x="167" y="174"/>
                    <a:pt x="158" y="166"/>
                    <a:pt x="151" y="166"/>
                  </a:cubicBezTo>
                  <a:cubicBezTo>
                    <a:pt x="135" y="150"/>
                    <a:pt x="119" y="142"/>
                    <a:pt x="135" y="118"/>
                  </a:cubicBezTo>
                  <a:cubicBezTo>
                    <a:pt x="143" y="110"/>
                    <a:pt x="143" y="103"/>
                    <a:pt x="151" y="87"/>
                  </a:cubicBezTo>
                  <a:cubicBezTo>
                    <a:pt x="167" y="71"/>
                    <a:pt x="182" y="47"/>
                    <a:pt x="190" y="15"/>
                  </a:cubicBezTo>
                  <a:cubicBezTo>
                    <a:pt x="190" y="0"/>
                    <a:pt x="190" y="0"/>
                    <a:pt x="190" y="0"/>
                  </a:cubicBezTo>
                  <a:cubicBezTo>
                    <a:pt x="546" y="1201"/>
                    <a:pt x="546" y="1201"/>
                    <a:pt x="546" y="1201"/>
                  </a:cubicBezTo>
                  <a:cubicBezTo>
                    <a:pt x="538" y="1209"/>
                    <a:pt x="538" y="1209"/>
                    <a:pt x="538" y="1209"/>
                  </a:cubicBezTo>
                  <a:cubicBezTo>
                    <a:pt x="530" y="1209"/>
                    <a:pt x="530" y="1225"/>
                    <a:pt x="522" y="1233"/>
                  </a:cubicBezTo>
                  <a:cubicBezTo>
                    <a:pt x="514" y="1249"/>
                    <a:pt x="506" y="1265"/>
                    <a:pt x="498" y="1272"/>
                  </a:cubicBezTo>
                  <a:cubicBezTo>
                    <a:pt x="483" y="1288"/>
                    <a:pt x="483" y="1288"/>
                    <a:pt x="491" y="1304"/>
                  </a:cubicBezTo>
                  <a:cubicBezTo>
                    <a:pt x="491" y="1312"/>
                    <a:pt x="491" y="1320"/>
                    <a:pt x="498" y="1336"/>
                  </a:cubicBezTo>
                  <a:cubicBezTo>
                    <a:pt x="506" y="1360"/>
                    <a:pt x="498" y="1367"/>
                    <a:pt x="498" y="1375"/>
                  </a:cubicBezTo>
                  <a:cubicBezTo>
                    <a:pt x="491" y="1383"/>
                    <a:pt x="491" y="1383"/>
                    <a:pt x="498" y="1391"/>
                  </a:cubicBezTo>
                  <a:cubicBezTo>
                    <a:pt x="506" y="1391"/>
                    <a:pt x="506" y="1391"/>
                    <a:pt x="506" y="1391"/>
                  </a:cubicBezTo>
                  <a:cubicBezTo>
                    <a:pt x="506" y="1407"/>
                    <a:pt x="498" y="1423"/>
                    <a:pt x="483" y="1447"/>
                  </a:cubicBezTo>
                  <a:cubicBezTo>
                    <a:pt x="459" y="1478"/>
                    <a:pt x="435" y="1510"/>
                    <a:pt x="443" y="1525"/>
                  </a:cubicBezTo>
                  <a:cubicBezTo>
                    <a:pt x="459" y="1549"/>
                    <a:pt x="451" y="1565"/>
                    <a:pt x="443" y="1589"/>
                  </a:cubicBezTo>
                  <a:cubicBezTo>
                    <a:pt x="435" y="1597"/>
                    <a:pt x="435" y="1612"/>
                    <a:pt x="435" y="1628"/>
                  </a:cubicBezTo>
                  <a:cubicBezTo>
                    <a:pt x="435" y="1660"/>
                    <a:pt x="435" y="1660"/>
                    <a:pt x="411" y="1676"/>
                  </a:cubicBezTo>
                  <a:cubicBezTo>
                    <a:pt x="411" y="1676"/>
                    <a:pt x="404" y="1684"/>
                    <a:pt x="396" y="1691"/>
                  </a:cubicBezTo>
                  <a:cubicBezTo>
                    <a:pt x="380" y="1699"/>
                    <a:pt x="372" y="1707"/>
                    <a:pt x="372" y="1707"/>
                  </a:cubicBezTo>
                  <a:lnTo>
                    <a:pt x="372" y="1715"/>
                  </a:lnTo>
                  <a:close/>
                  <a:moveTo>
                    <a:pt x="277" y="1462"/>
                  </a:moveTo>
                  <a:lnTo>
                    <a:pt x="277" y="1462"/>
                  </a:lnTo>
                  <a:cubicBezTo>
                    <a:pt x="285" y="1478"/>
                    <a:pt x="325" y="1541"/>
                    <a:pt x="348" y="1541"/>
                  </a:cubicBezTo>
                  <a:cubicBezTo>
                    <a:pt x="364" y="1549"/>
                    <a:pt x="364" y="1573"/>
                    <a:pt x="364" y="1620"/>
                  </a:cubicBezTo>
                  <a:cubicBezTo>
                    <a:pt x="364" y="1652"/>
                    <a:pt x="364" y="1684"/>
                    <a:pt x="372" y="1699"/>
                  </a:cubicBezTo>
                  <a:cubicBezTo>
                    <a:pt x="372" y="1699"/>
                    <a:pt x="380" y="1691"/>
                    <a:pt x="388" y="1684"/>
                  </a:cubicBezTo>
                  <a:cubicBezTo>
                    <a:pt x="396" y="1676"/>
                    <a:pt x="404" y="1676"/>
                    <a:pt x="411" y="1668"/>
                  </a:cubicBezTo>
                  <a:cubicBezTo>
                    <a:pt x="427" y="1660"/>
                    <a:pt x="427" y="1660"/>
                    <a:pt x="427" y="1628"/>
                  </a:cubicBezTo>
                  <a:cubicBezTo>
                    <a:pt x="427" y="1612"/>
                    <a:pt x="427" y="1597"/>
                    <a:pt x="435" y="1581"/>
                  </a:cubicBezTo>
                  <a:cubicBezTo>
                    <a:pt x="443" y="1565"/>
                    <a:pt x="451" y="1549"/>
                    <a:pt x="443" y="1533"/>
                  </a:cubicBezTo>
                  <a:cubicBezTo>
                    <a:pt x="427" y="1510"/>
                    <a:pt x="451" y="1478"/>
                    <a:pt x="475" y="1447"/>
                  </a:cubicBezTo>
                  <a:cubicBezTo>
                    <a:pt x="483" y="1423"/>
                    <a:pt x="498" y="1407"/>
                    <a:pt x="498" y="1399"/>
                  </a:cubicBezTo>
                  <a:cubicBezTo>
                    <a:pt x="498" y="1391"/>
                    <a:pt x="498" y="1391"/>
                    <a:pt x="498" y="1391"/>
                  </a:cubicBezTo>
                  <a:cubicBezTo>
                    <a:pt x="483" y="1383"/>
                    <a:pt x="483" y="1383"/>
                    <a:pt x="491" y="1375"/>
                  </a:cubicBezTo>
                  <a:cubicBezTo>
                    <a:pt x="491" y="1367"/>
                    <a:pt x="498" y="1360"/>
                    <a:pt x="491" y="1336"/>
                  </a:cubicBezTo>
                  <a:cubicBezTo>
                    <a:pt x="491" y="1320"/>
                    <a:pt x="483" y="1312"/>
                    <a:pt x="483" y="1304"/>
                  </a:cubicBezTo>
                  <a:cubicBezTo>
                    <a:pt x="475" y="1288"/>
                    <a:pt x="475" y="1280"/>
                    <a:pt x="491" y="1265"/>
                  </a:cubicBezTo>
                  <a:cubicBezTo>
                    <a:pt x="506" y="1257"/>
                    <a:pt x="514" y="1241"/>
                    <a:pt x="514" y="1233"/>
                  </a:cubicBezTo>
                  <a:cubicBezTo>
                    <a:pt x="522" y="1217"/>
                    <a:pt x="530" y="1209"/>
                    <a:pt x="538" y="1201"/>
                  </a:cubicBezTo>
                  <a:cubicBezTo>
                    <a:pt x="190" y="31"/>
                    <a:pt x="190" y="31"/>
                    <a:pt x="190" y="31"/>
                  </a:cubicBezTo>
                  <a:cubicBezTo>
                    <a:pt x="190" y="63"/>
                    <a:pt x="174" y="79"/>
                    <a:pt x="158" y="95"/>
                  </a:cubicBezTo>
                  <a:cubicBezTo>
                    <a:pt x="151" y="103"/>
                    <a:pt x="143" y="110"/>
                    <a:pt x="143" y="118"/>
                  </a:cubicBezTo>
                  <a:cubicBezTo>
                    <a:pt x="127" y="142"/>
                    <a:pt x="143" y="142"/>
                    <a:pt x="151" y="158"/>
                  </a:cubicBezTo>
                  <a:cubicBezTo>
                    <a:pt x="158" y="166"/>
                    <a:pt x="174" y="166"/>
                    <a:pt x="174" y="182"/>
                  </a:cubicBezTo>
                  <a:cubicBezTo>
                    <a:pt x="174" y="190"/>
                    <a:pt x="167" y="197"/>
                    <a:pt x="158" y="197"/>
                  </a:cubicBezTo>
                  <a:cubicBezTo>
                    <a:pt x="151" y="205"/>
                    <a:pt x="143" y="213"/>
                    <a:pt x="151" y="221"/>
                  </a:cubicBezTo>
                  <a:cubicBezTo>
                    <a:pt x="151" y="229"/>
                    <a:pt x="151" y="237"/>
                    <a:pt x="167" y="253"/>
                  </a:cubicBezTo>
                  <a:cubicBezTo>
                    <a:pt x="206" y="284"/>
                    <a:pt x="198" y="308"/>
                    <a:pt x="198" y="324"/>
                  </a:cubicBezTo>
                  <a:cubicBezTo>
                    <a:pt x="198" y="324"/>
                    <a:pt x="198" y="332"/>
                    <a:pt x="198" y="340"/>
                  </a:cubicBezTo>
                  <a:cubicBezTo>
                    <a:pt x="206" y="355"/>
                    <a:pt x="190" y="371"/>
                    <a:pt x="167" y="387"/>
                  </a:cubicBezTo>
                  <a:cubicBezTo>
                    <a:pt x="158" y="403"/>
                    <a:pt x="143" y="411"/>
                    <a:pt x="135" y="427"/>
                  </a:cubicBezTo>
                  <a:lnTo>
                    <a:pt x="135" y="427"/>
                  </a:lnTo>
                  <a:cubicBezTo>
                    <a:pt x="111" y="458"/>
                    <a:pt x="95" y="498"/>
                    <a:pt x="111" y="545"/>
                  </a:cubicBezTo>
                  <a:cubicBezTo>
                    <a:pt x="127" y="569"/>
                    <a:pt x="111" y="577"/>
                    <a:pt x="103" y="585"/>
                  </a:cubicBezTo>
                  <a:cubicBezTo>
                    <a:pt x="95" y="593"/>
                    <a:pt x="95" y="593"/>
                    <a:pt x="95" y="593"/>
                  </a:cubicBezTo>
                  <a:cubicBezTo>
                    <a:pt x="95" y="616"/>
                    <a:pt x="64" y="632"/>
                    <a:pt x="64" y="632"/>
                  </a:cubicBezTo>
                  <a:cubicBezTo>
                    <a:pt x="56" y="640"/>
                    <a:pt x="56" y="640"/>
                    <a:pt x="56" y="640"/>
                  </a:cubicBezTo>
                  <a:cubicBezTo>
                    <a:pt x="56" y="632"/>
                    <a:pt x="56" y="632"/>
                    <a:pt x="56" y="632"/>
                  </a:cubicBezTo>
                  <a:cubicBezTo>
                    <a:pt x="48" y="616"/>
                    <a:pt x="48" y="601"/>
                    <a:pt x="40" y="601"/>
                  </a:cubicBezTo>
                  <a:cubicBezTo>
                    <a:pt x="40" y="601"/>
                    <a:pt x="40" y="601"/>
                    <a:pt x="32" y="624"/>
                  </a:cubicBezTo>
                  <a:cubicBezTo>
                    <a:pt x="24" y="648"/>
                    <a:pt x="24" y="664"/>
                    <a:pt x="8" y="672"/>
                  </a:cubicBezTo>
                  <a:lnTo>
                    <a:pt x="277" y="1462"/>
                  </a:lnTo>
                  <a:close/>
                </a:path>
              </a:pathLst>
            </a:custGeom>
            <a:solidFill>
              <a:schemeClr val="accent6"/>
            </a:solidFill>
            <a:ln>
              <a:solidFill>
                <a:schemeClr val="bg2"/>
              </a:solidFill>
            </a:ln>
            <a:effectLst/>
          </p:spPr>
          <p:txBody>
            <a:bodyPr wrap="none" anchor="ctr"/>
            <a:lstStyle/>
            <a:p>
              <a:endParaRPr lang="en-US"/>
            </a:p>
          </p:txBody>
        </p:sp>
        <p:sp>
          <p:nvSpPr>
            <p:cNvPr id="118" name="Freeform 757"/>
            <p:cNvSpPr>
              <a:spLocks noChangeArrowheads="1"/>
            </p:cNvSpPr>
            <p:nvPr/>
          </p:nvSpPr>
          <p:spPr bwMode="auto">
            <a:xfrm>
              <a:off x="16529934" y="4011398"/>
              <a:ext cx="336299" cy="670280"/>
            </a:xfrm>
            <a:custGeom>
              <a:avLst/>
              <a:gdLst>
                <a:gd name="T0" fmla="*/ 182 w 641"/>
                <a:gd name="T1" fmla="*/ 174 h 1273"/>
                <a:gd name="T2" fmla="*/ 182 w 641"/>
                <a:gd name="T3" fmla="*/ 174 h 1273"/>
                <a:gd name="T4" fmla="*/ 166 w 641"/>
                <a:gd name="T5" fmla="*/ 300 h 1273"/>
                <a:gd name="T6" fmla="*/ 213 w 641"/>
                <a:gd name="T7" fmla="*/ 379 h 1273"/>
                <a:gd name="T8" fmla="*/ 102 w 641"/>
                <a:gd name="T9" fmla="*/ 569 h 1273"/>
                <a:gd name="T10" fmla="*/ 102 w 641"/>
                <a:gd name="T11" fmla="*/ 711 h 1273"/>
                <a:gd name="T12" fmla="*/ 79 w 641"/>
                <a:gd name="T13" fmla="*/ 964 h 1273"/>
                <a:gd name="T14" fmla="*/ 102 w 641"/>
                <a:gd name="T15" fmla="*/ 1099 h 1273"/>
                <a:gd name="T16" fmla="*/ 87 w 641"/>
                <a:gd name="T17" fmla="*/ 1193 h 1273"/>
                <a:gd name="T18" fmla="*/ 118 w 641"/>
                <a:gd name="T19" fmla="*/ 1265 h 1273"/>
                <a:gd name="T20" fmla="*/ 458 w 641"/>
                <a:gd name="T21" fmla="*/ 1201 h 1273"/>
                <a:gd name="T22" fmla="*/ 529 w 641"/>
                <a:gd name="T23" fmla="*/ 1162 h 1273"/>
                <a:gd name="T24" fmla="*/ 640 w 641"/>
                <a:gd name="T25" fmla="*/ 1035 h 1273"/>
                <a:gd name="T26" fmla="*/ 616 w 641"/>
                <a:gd name="T27" fmla="*/ 877 h 1273"/>
                <a:gd name="T28" fmla="*/ 537 w 641"/>
                <a:gd name="T29" fmla="*/ 790 h 1273"/>
                <a:gd name="T30" fmla="*/ 276 w 641"/>
                <a:gd name="T31" fmla="*/ 0 h 1273"/>
                <a:gd name="T32" fmla="*/ 213 w 641"/>
                <a:gd name="T33" fmla="*/ 8 h 1273"/>
                <a:gd name="T34" fmla="*/ 182 w 641"/>
                <a:gd name="T35" fmla="*/ 126 h 1273"/>
                <a:gd name="T36" fmla="*/ 182 w 641"/>
                <a:gd name="T37" fmla="*/ 174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1" h="1273">
                  <a:moveTo>
                    <a:pt x="182" y="174"/>
                  </a:moveTo>
                  <a:lnTo>
                    <a:pt x="182" y="174"/>
                  </a:lnTo>
                  <a:cubicBezTo>
                    <a:pt x="182" y="197"/>
                    <a:pt x="142" y="269"/>
                    <a:pt x="166" y="300"/>
                  </a:cubicBezTo>
                  <a:cubicBezTo>
                    <a:pt x="197" y="324"/>
                    <a:pt x="229" y="355"/>
                    <a:pt x="213" y="379"/>
                  </a:cubicBezTo>
                  <a:cubicBezTo>
                    <a:pt x="189" y="395"/>
                    <a:pt x="0" y="529"/>
                    <a:pt x="102" y="569"/>
                  </a:cubicBezTo>
                  <a:cubicBezTo>
                    <a:pt x="197" y="608"/>
                    <a:pt x="118" y="664"/>
                    <a:pt x="102" y="711"/>
                  </a:cubicBezTo>
                  <a:cubicBezTo>
                    <a:pt x="87" y="751"/>
                    <a:pt x="47" y="877"/>
                    <a:pt x="79" y="964"/>
                  </a:cubicBezTo>
                  <a:cubicBezTo>
                    <a:pt x="110" y="1043"/>
                    <a:pt x="110" y="1067"/>
                    <a:pt x="102" y="1099"/>
                  </a:cubicBezTo>
                  <a:cubicBezTo>
                    <a:pt x="102" y="1138"/>
                    <a:pt x="71" y="1162"/>
                    <a:pt x="87" y="1193"/>
                  </a:cubicBezTo>
                  <a:cubicBezTo>
                    <a:pt x="102" y="1233"/>
                    <a:pt x="102" y="1265"/>
                    <a:pt x="118" y="1265"/>
                  </a:cubicBezTo>
                  <a:cubicBezTo>
                    <a:pt x="134" y="1272"/>
                    <a:pt x="411" y="1201"/>
                    <a:pt x="458" y="1201"/>
                  </a:cubicBezTo>
                  <a:cubicBezTo>
                    <a:pt x="514" y="1193"/>
                    <a:pt x="514" y="1193"/>
                    <a:pt x="529" y="1162"/>
                  </a:cubicBezTo>
                  <a:cubicBezTo>
                    <a:pt x="545" y="1138"/>
                    <a:pt x="640" y="1035"/>
                    <a:pt x="640" y="1035"/>
                  </a:cubicBezTo>
                  <a:cubicBezTo>
                    <a:pt x="616" y="996"/>
                    <a:pt x="640" y="885"/>
                    <a:pt x="616" y="877"/>
                  </a:cubicBezTo>
                  <a:cubicBezTo>
                    <a:pt x="593" y="869"/>
                    <a:pt x="537" y="790"/>
                    <a:pt x="537" y="790"/>
                  </a:cubicBezTo>
                  <a:cubicBezTo>
                    <a:pt x="276" y="0"/>
                    <a:pt x="276" y="0"/>
                    <a:pt x="276" y="0"/>
                  </a:cubicBezTo>
                  <a:cubicBezTo>
                    <a:pt x="253" y="16"/>
                    <a:pt x="229" y="0"/>
                    <a:pt x="213" y="8"/>
                  </a:cubicBezTo>
                  <a:cubicBezTo>
                    <a:pt x="189" y="8"/>
                    <a:pt x="182" y="79"/>
                    <a:pt x="182" y="126"/>
                  </a:cubicBezTo>
                  <a:cubicBezTo>
                    <a:pt x="182" y="126"/>
                    <a:pt x="182" y="150"/>
                    <a:pt x="182" y="174"/>
                  </a:cubicBezTo>
                </a:path>
              </a:pathLst>
            </a:custGeom>
            <a:solidFill>
              <a:schemeClr val="accent6"/>
            </a:solidFill>
            <a:ln>
              <a:solidFill>
                <a:schemeClr val="bg2"/>
              </a:solidFill>
            </a:ln>
            <a:effectLst/>
          </p:spPr>
          <p:txBody>
            <a:bodyPr wrap="none" anchor="ctr"/>
            <a:lstStyle/>
            <a:p>
              <a:endParaRPr lang="en-US"/>
            </a:p>
          </p:txBody>
        </p:sp>
        <p:sp>
          <p:nvSpPr>
            <p:cNvPr id="119" name="Freeform 758"/>
            <p:cNvSpPr>
              <a:spLocks noChangeArrowheads="1"/>
            </p:cNvSpPr>
            <p:nvPr/>
          </p:nvSpPr>
          <p:spPr bwMode="auto">
            <a:xfrm>
              <a:off x="16555446" y="4006759"/>
              <a:ext cx="313107" cy="672599"/>
            </a:xfrm>
            <a:custGeom>
              <a:avLst/>
              <a:gdLst>
                <a:gd name="T0" fmla="*/ 71 w 594"/>
                <a:gd name="T1" fmla="*/ 1280 h 1281"/>
                <a:gd name="T2" fmla="*/ 71 w 594"/>
                <a:gd name="T3" fmla="*/ 1280 h 1281"/>
                <a:gd name="T4" fmla="*/ 40 w 594"/>
                <a:gd name="T5" fmla="*/ 1201 h 1281"/>
                <a:gd name="T6" fmla="*/ 55 w 594"/>
                <a:gd name="T7" fmla="*/ 1107 h 1281"/>
                <a:gd name="T8" fmla="*/ 32 w 594"/>
                <a:gd name="T9" fmla="*/ 972 h 1281"/>
                <a:gd name="T10" fmla="*/ 55 w 594"/>
                <a:gd name="T11" fmla="*/ 711 h 1281"/>
                <a:gd name="T12" fmla="*/ 95 w 594"/>
                <a:gd name="T13" fmla="*/ 616 h 1281"/>
                <a:gd name="T14" fmla="*/ 24 w 594"/>
                <a:gd name="T15" fmla="*/ 545 h 1281"/>
                <a:gd name="T16" fmla="*/ 158 w 594"/>
                <a:gd name="T17" fmla="*/ 379 h 1281"/>
                <a:gd name="T18" fmla="*/ 119 w 594"/>
                <a:gd name="T19" fmla="*/ 308 h 1281"/>
                <a:gd name="T20" fmla="*/ 135 w 594"/>
                <a:gd name="T21" fmla="*/ 182 h 1281"/>
                <a:gd name="T22" fmla="*/ 127 w 594"/>
                <a:gd name="T23" fmla="*/ 134 h 1281"/>
                <a:gd name="T24" fmla="*/ 166 w 594"/>
                <a:gd name="T25" fmla="*/ 8 h 1281"/>
                <a:gd name="T26" fmla="*/ 198 w 594"/>
                <a:gd name="T27" fmla="*/ 8 h 1281"/>
                <a:gd name="T28" fmla="*/ 229 w 594"/>
                <a:gd name="T29" fmla="*/ 0 h 1281"/>
                <a:gd name="T30" fmla="*/ 498 w 594"/>
                <a:gd name="T31" fmla="*/ 798 h 1281"/>
                <a:gd name="T32" fmla="*/ 585 w 594"/>
                <a:gd name="T33" fmla="*/ 956 h 1281"/>
                <a:gd name="T34" fmla="*/ 593 w 594"/>
                <a:gd name="T35" fmla="*/ 1043 h 1281"/>
                <a:gd name="T36" fmla="*/ 490 w 594"/>
                <a:gd name="T37" fmla="*/ 1170 h 1281"/>
                <a:gd name="T38" fmla="*/ 411 w 594"/>
                <a:gd name="T39" fmla="*/ 1209 h 1281"/>
                <a:gd name="T40" fmla="*/ 71 w 594"/>
                <a:gd name="T41" fmla="*/ 1280 h 1281"/>
                <a:gd name="T42" fmla="*/ 135 w 594"/>
                <a:gd name="T43" fmla="*/ 134 h 1281"/>
                <a:gd name="T44" fmla="*/ 135 w 594"/>
                <a:gd name="T45" fmla="*/ 213 h 1281"/>
                <a:gd name="T46" fmla="*/ 135 w 594"/>
                <a:gd name="T47" fmla="*/ 316 h 1281"/>
                <a:gd name="T48" fmla="*/ 142 w 594"/>
                <a:gd name="T49" fmla="*/ 411 h 1281"/>
                <a:gd name="T50" fmla="*/ 55 w 594"/>
                <a:gd name="T51" fmla="*/ 569 h 1281"/>
                <a:gd name="T52" fmla="*/ 79 w 594"/>
                <a:gd name="T53" fmla="*/ 680 h 1281"/>
                <a:gd name="T54" fmla="*/ 55 w 594"/>
                <a:gd name="T55" fmla="*/ 719 h 1281"/>
                <a:gd name="T56" fmla="*/ 63 w 594"/>
                <a:gd name="T57" fmla="*/ 1107 h 1281"/>
                <a:gd name="T58" fmla="*/ 48 w 594"/>
                <a:gd name="T59" fmla="*/ 1146 h 1281"/>
                <a:gd name="T60" fmla="*/ 55 w 594"/>
                <a:gd name="T61" fmla="*/ 1233 h 1281"/>
                <a:gd name="T62" fmla="*/ 221 w 594"/>
                <a:gd name="T63" fmla="*/ 1241 h 1281"/>
                <a:gd name="T64" fmla="*/ 419 w 594"/>
                <a:gd name="T65" fmla="*/ 1201 h 1281"/>
                <a:gd name="T66" fmla="*/ 585 w 594"/>
                <a:gd name="T67" fmla="*/ 1043 h 1281"/>
                <a:gd name="T68" fmla="*/ 569 w 594"/>
                <a:gd name="T69" fmla="*/ 885 h 1281"/>
                <a:gd name="T70" fmla="*/ 490 w 594"/>
                <a:gd name="T71" fmla="*/ 798 h 1281"/>
                <a:gd name="T72" fmla="*/ 198 w 594"/>
                <a:gd name="T73" fmla="*/ 16 h 1281"/>
                <a:gd name="T74" fmla="*/ 166 w 594"/>
                <a:gd name="T75" fmla="*/ 16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4" h="1281">
                  <a:moveTo>
                    <a:pt x="71" y="1280"/>
                  </a:moveTo>
                  <a:lnTo>
                    <a:pt x="71" y="1280"/>
                  </a:lnTo>
                  <a:lnTo>
                    <a:pt x="71" y="1280"/>
                  </a:lnTo>
                  <a:lnTo>
                    <a:pt x="71" y="1280"/>
                  </a:lnTo>
                  <a:cubicBezTo>
                    <a:pt x="63" y="1280"/>
                    <a:pt x="55" y="1257"/>
                    <a:pt x="48" y="1233"/>
                  </a:cubicBezTo>
                  <a:cubicBezTo>
                    <a:pt x="48" y="1225"/>
                    <a:pt x="40" y="1217"/>
                    <a:pt x="40" y="1201"/>
                  </a:cubicBezTo>
                  <a:cubicBezTo>
                    <a:pt x="24" y="1178"/>
                    <a:pt x="32" y="1162"/>
                    <a:pt x="40" y="1146"/>
                  </a:cubicBezTo>
                  <a:cubicBezTo>
                    <a:pt x="48" y="1130"/>
                    <a:pt x="55" y="1122"/>
                    <a:pt x="55" y="1107"/>
                  </a:cubicBezTo>
                  <a:lnTo>
                    <a:pt x="55" y="1107"/>
                  </a:lnTo>
                  <a:cubicBezTo>
                    <a:pt x="55" y="1075"/>
                    <a:pt x="63" y="1051"/>
                    <a:pt x="32" y="972"/>
                  </a:cubicBezTo>
                  <a:cubicBezTo>
                    <a:pt x="0" y="893"/>
                    <a:pt x="40" y="767"/>
                    <a:pt x="48" y="719"/>
                  </a:cubicBezTo>
                  <a:cubicBezTo>
                    <a:pt x="55" y="711"/>
                    <a:pt x="55" y="711"/>
                    <a:pt x="55" y="711"/>
                  </a:cubicBezTo>
                  <a:cubicBezTo>
                    <a:pt x="55" y="703"/>
                    <a:pt x="63" y="687"/>
                    <a:pt x="71" y="680"/>
                  </a:cubicBezTo>
                  <a:cubicBezTo>
                    <a:pt x="87" y="656"/>
                    <a:pt x="103" y="632"/>
                    <a:pt x="95" y="616"/>
                  </a:cubicBezTo>
                  <a:cubicBezTo>
                    <a:pt x="95" y="601"/>
                    <a:pt x="79" y="593"/>
                    <a:pt x="55" y="577"/>
                  </a:cubicBezTo>
                  <a:cubicBezTo>
                    <a:pt x="32" y="569"/>
                    <a:pt x="24" y="561"/>
                    <a:pt x="24" y="545"/>
                  </a:cubicBezTo>
                  <a:cubicBezTo>
                    <a:pt x="16" y="506"/>
                    <a:pt x="95" y="435"/>
                    <a:pt x="135" y="403"/>
                  </a:cubicBezTo>
                  <a:cubicBezTo>
                    <a:pt x="150" y="395"/>
                    <a:pt x="158" y="387"/>
                    <a:pt x="158" y="379"/>
                  </a:cubicBezTo>
                  <a:cubicBezTo>
                    <a:pt x="174" y="363"/>
                    <a:pt x="158" y="348"/>
                    <a:pt x="135" y="324"/>
                  </a:cubicBezTo>
                  <a:cubicBezTo>
                    <a:pt x="127" y="316"/>
                    <a:pt x="119" y="308"/>
                    <a:pt x="119" y="308"/>
                  </a:cubicBezTo>
                  <a:cubicBezTo>
                    <a:pt x="95" y="284"/>
                    <a:pt x="111" y="237"/>
                    <a:pt x="127" y="205"/>
                  </a:cubicBezTo>
                  <a:cubicBezTo>
                    <a:pt x="127" y="197"/>
                    <a:pt x="135" y="182"/>
                    <a:pt x="135" y="182"/>
                  </a:cubicBezTo>
                  <a:cubicBezTo>
                    <a:pt x="135" y="158"/>
                    <a:pt x="127" y="134"/>
                    <a:pt x="127" y="134"/>
                  </a:cubicBezTo>
                  <a:lnTo>
                    <a:pt x="127" y="134"/>
                  </a:lnTo>
                  <a:lnTo>
                    <a:pt x="127" y="134"/>
                  </a:lnTo>
                  <a:cubicBezTo>
                    <a:pt x="127" y="103"/>
                    <a:pt x="142" y="16"/>
                    <a:pt x="166" y="8"/>
                  </a:cubicBezTo>
                  <a:cubicBezTo>
                    <a:pt x="174" y="8"/>
                    <a:pt x="174" y="8"/>
                    <a:pt x="182" y="8"/>
                  </a:cubicBezTo>
                  <a:cubicBezTo>
                    <a:pt x="182" y="8"/>
                    <a:pt x="190" y="8"/>
                    <a:pt x="198" y="8"/>
                  </a:cubicBezTo>
                  <a:cubicBezTo>
                    <a:pt x="206" y="8"/>
                    <a:pt x="214" y="8"/>
                    <a:pt x="221" y="0"/>
                  </a:cubicBezTo>
                  <a:cubicBezTo>
                    <a:pt x="229" y="0"/>
                    <a:pt x="229" y="0"/>
                    <a:pt x="229" y="0"/>
                  </a:cubicBezTo>
                  <a:lnTo>
                    <a:pt x="229" y="0"/>
                  </a:lnTo>
                  <a:cubicBezTo>
                    <a:pt x="498" y="798"/>
                    <a:pt x="498" y="798"/>
                    <a:pt x="498" y="798"/>
                  </a:cubicBezTo>
                  <a:cubicBezTo>
                    <a:pt x="506" y="814"/>
                    <a:pt x="546" y="877"/>
                    <a:pt x="569" y="877"/>
                  </a:cubicBezTo>
                  <a:cubicBezTo>
                    <a:pt x="585" y="885"/>
                    <a:pt x="585" y="909"/>
                    <a:pt x="585" y="956"/>
                  </a:cubicBezTo>
                  <a:cubicBezTo>
                    <a:pt x="585" y="988"/>
                    <a:pt x="585" y="1020"/>
                    <a:pt x="593" y="1043"/>
                  </a:cubicBezTo>
                  <a:lnTo>
                    <a:pt x="593" y="1043"/>
                  </a:lnTo>
                  <a:lnTo>
                    <a:pt x="593" y="1043"/>
                  </a:lnTo>
                  <a:cubicBezTo>
                    <a:pt x="593" y="1043"/>
                    <a:pt x="506" y="1146"/>
                    <a:pt x="490" y="1170"/>
                  </a:cubicBezTo>
                  <a:cubicBezTo>
                    <a:pt x="474" y="1201"/>
                    <a:pt x="467" y="1201"/>
                    <a:pt x="427" y="1209"/>
                  </a:cubicBezTo>
                  <a:cubicBezTo>
                    <a:pt x="411" y="1209"/>
                    <a:pt x="411" y="1209"/>
                    <a:pt x="411" y="1209"/>
                  </a:cubicBezTo>
                  <a:cubicBezTo>
                    <a:pt x="388" y="1209"/>
                    <a:pt x="301" y="1233"/>
                    <a:pt x="221" y="1249"/>
                  </a:cubicBezTo>
                  <a:cubicBezTo>
                    <a:pt x="135" y="1265"/>
                    <a:pt x="79" y="1280"/>
                    <a:pt x="71" y="1280"/>
                  </a:cubicBezTo>
                  <a:close/>
                  <a:moveTo>
                    <a:pt x="135" y="134"/>
                  </a:moveTo>
                  <a:lnTo>
                    <a:pt x="135" y="134"/>
                  </a:lnTo>
                  <a:cubicBezTo>
                    <a:pt x="135" y="134"/>
                    <a:pt x="142" y="158"/>
                    <a:pt x="142" y="182"/>
                  </a:cubicBezTo>
                  <a:cubicBezTo>
                    <a:pt x="142" y="190"/>
                    <a:pt x="135" y="197"/>
                    <a:pt x="135" y="213"/>
                  </a:cubicBezTo>
                  <a:cubicBezTo>
                    <a:pt x="119" y="237"/>
                    <a:pt x="103" y="284"/>
                    <a:pt x="127" y="300"/>
                  </a:cubicBezTo>
                  <a:cubicBezTo>
                    <a:pt x="127" y="308"/>
                    <a:pt x="135" y="308"/>
                    <a:pt x="135" y="316"/>
                  </a:cubicBezTo>
                  <a:cubicBezTo>
                    <a:pt x="158" y="340"/>
                    <a:pt x="182" y="363"/>
                    <a:pt x="166" y="387"/>
                  </a:cubicBezTo>
                  <a:cubicBezTo>
                    <a:pt x="166" y="395"/>
                    <a:pt x="158" y="395"/>
                    <a:pt x="142" y="411"/>
                  </a:cubicBezTo>
                  <a:cubicBezTo>
                    <a:pt x="103" y="443"/>
                    <a:pt x="24" y="506"/>
                    <a:pt x="32" y="545"/>
                  </a:cubicBezTo>
                  <a:cubicBezTo>
                    <a:pt x="32" y="553"/>
                    <a:pt x="40" y="569"/>
                    <a:pt x="55" y="569"/>
                  </a:cubicBezTo>
                  <a:cubicBezTo>
                    <a:pt x="79" y="585"/>
                    <a:pt x="95" y="601"/>
                    <a:pt x="103" y="616"/>
                  </a:cubicBezTo>
                  <a:cubicBezTo>
                    <a:pt x="111" y="640"/>
                    <a:pt x="95" y="656"/>
                    <a:pt x="79" y="680"/>
                  </a:cubicBezTo>
                  <a:cubicBezTo>
                    <a:pt x="71" y="696"/>
                    <a:pt x="63" y="703"/>
                    <a:pt x="55" y="719"/>
                  </a:cubicBezTo>
                  <a:lnTo>
                    <a:pt x="55" y="719"/>
                  </a:lnTo>
                  <a:cubicBezTo>
                    <a:pt x="48" y="767"/>
                    <a:pt x="8" y="893"/>
                    <a:pt x="40" y="972"/>
                  </a:cubicBezTo>
                  <a:cubicBezTo>
                    <a:pt x="63" y="1051"/>
                    <a:pt x="63" y="1075"/>
                    <a:pt x="63" y="1107"/>
                  </a:cubicBezTo>
                  <a:lnTo>
                    <a:pt x="63" y="1107"/>
                  </a:lnTo>
                  <a:cubicBezTo>
                    <a:pt x="55" y="1122"/>
                    <a:pt x="55" y="1138"/>
                    <a:pt x="48" y="1146"/>
                  </a:cubicBezTo>
                  <a:cubicBezTo>
                    <a:pt x="40" y="1162"/>
                    <a:pt x="32" y="1178"/>
                    <a:pt x="40" y="1201"/>
                  </a:cubicBezTo>
                  <a:cubicBezTo>
                    <a:pt x="48" y="1209"/>
                    <a:pt x="48" y="1225"/>
                    <a:pt x="55" y="1233"/>
                  </a:cubicBezTo>
                  <a:cubicBezTo>
                    <a:pt x="63" y="1257"/>
                    <a:pt x="63" y="1273"/>
                    <a:pt x="71" y="1273"/>
                  </a:cubicBezTo>
                  <a:cubicBezTo>
                    <a:pt x="79" y="1273"/>
                    <a:pt x="150" y="1257"/>
                    <a:pt x="221" y="1241"/>
                  </a:cubicBezTo>
                  <a:cubicBezTo>
                    <a:pt x="293" y="1225"/>
                    <a:pt x="388" y="1209"/>
                    <a:pt x="411" y="1201"/>
                  </a:cubicBezTo>
                  <a:cubicBezTo>
                    <a:pt x="419" y="1201"/>
                    <a:pt x="419" y="1201"/>
                    <a:pt x="419" y="1201"/>
                  </a:cubicBezTo>
                  <a:cubicBezTo>
                    <a:pt x="467" y="1194"/>
                    <a:pt x="467" y="1194"/>
                    <a:pt x="482" y="1170"/>
                  </a:cubicBezTo>
                  <a:cubicBezTo>
                    <a:pt x="498" y="1146"/>
                    <a:pt x="577" y="1059"/>
                    <a:pt x="585" y="1043"/>
                  </a:cubicBezTo>
                  <a:cubicBezTo>
                    <a:pt x="577" y="1020"/>
                    <a:pt x="577" y="988"/>
                    <a:pt x="577" y="956"/>
                  </a:cubicBezTo>
                  <a:cubicBezTo>
                    <a:pt x="577" y="925"/>
                    <a:pt x="577" y="893"/>
                    <a:pt x="569" y="885"/>
                  </a:cubicBezTo>
                  <a:cubicBezTo>
                    <a:pt x="538" y="877"/>
                    <a:pt x="490" y="798"/>
                    <a:pt x="490" y="798"/>
                  </a:cubicBezTo>
                  <a:lnTo>
                    <a:pt x="490" y="798"/>
                  </a:lnTo>
                  <a:cubicBezTo>
                    <a:pt x="229" y="8"/>
                    <a:pt x="229" y="8"/>
                    <a:pt x="229" y="8"/>
                  </a:cubicBezTo>
                  <a:cubicBezTo>
                    <a:pt x="214" y="16"/>
                    <a:pt x="206" y="16"/>
                    <a:pt x="198" y="16"/>
                  </a:cubicBezTo>
                  <a:cubicBezTo>
                    <a:pt x="190" y="16"/>
                    <a:pt x="182" y="16"/>
                    <a:pt x="182" y="16"/>
                  </a:cubicBezTo>
                  <a:cubicBezTo>
                    <a:pt x="174" y="16"/>
                    <a:pt x="174" y="16"/>
                    <a:pt x="166" y="16"/>
                  </a:cubicBezTo>
                  <a:cubicBezTo>
                    <a:pt x="150" y="16"/>
                    <a:pt x="135" y="79"/>
                    <a:pt x="135" y="134"/>
                  </a:cubicBezTo>
                  <a:close/>
                </a:path>
              </a:pathLst>
            </a:custGeom>
            <a:solidFill>
              <a:schemeClr val="accent6"/>
            </a:solidFill>
            <a:ln>
              <a:solidFill>
                <a:schemeClr val="bg2"/>
              </a:solidFill>
            </a:ln>
            <a:effectLst/>
          </p:spPr>
          <p:txBody>
            <a:bodyPr wrap="none" anchor="ctr"/>
            <a:lstStyle/>
            <a:p>
              <a:endParaRPr lang="en-US"/>
            </a:p>
          </p:txBody>
        </p:sp>
        <p:sp>
          <p:nvSpPr>
            <p:cNvPr id="120" name="Freeform 759"/>
            <p:cNvSpPr>
              <a:spLocks noChangeArrowheads="1"/>
            </p:cNvSpPr>
            <p:nvPr/>
          </p:nvSpPr>
          <p:spPr bwMode="auto">
            <a:xfrm>
              <a:off x="16309600" y="4076339"/>
              <a:ext cx="340939" cy="640128"/>
            </a:xfrm>
            <a:custGeom>
              <a:avLst/>
              <a:gdLst>
                <a:gd name="T0" fmla="*/ 15 w 649"/>
                <a:gd name="T1" fmla="*/ 269 h 1219"/>
                <a:gd name="T2" fmla="*/ 15 w 649"/>
                <a:gd name="T3" fmla="*/ 269 h 1219"/>
                <a:gd name="T4" fmla="*/ 23 w 649"/>
                <a:gd name="T5" fmla="*/ 364 h 1219"/>
                <a:gd name="T6" fmla="*/ 63 w 649"/>
                <a:gd name="T7" fmla="*/ 419 h 1219"/>
                <a:gd name="T8" fmla="*/ 102 w 649"/>
                <a:gd name="T9" fmla="*/ 522 h 1219"/>
                <a:gd name="T10" fmla="*/ 95 w 649"/>
                <a:gd name="T11" fmla="*/ 617 h 1219"/>
                <a:gd name="T12" fmla="*/ 118 w 649"/>
                <a:gd name="T13" fmla="*/ 743 h 1219"/>
                <a:gd name="T14" fmla="*/ 150 w 649"/>
                <a:gd name="T15" fmla="*/ 838 h 1219"/>
                <a:gd name="T16" fmla="*/ 190 w 649"/>
                <a:gd name="T17" fmla="*/ 838 h 1219"/>
                <a:gd name="T18" fmla="*/ 237 w 649"/>
                <a:gd name="T19" fmla="*/ 988 h 1219"/>
                <a:gd name="T20" fmla="*/ 284 w 649"/>
                <a:gd name="T21" fmla="*/ 1210 h 1219"/>
                <a:gd name="T22" fmla="*/ 537 w 649"/>
                <a:gd name="T23" fmla="*/ 1139 h 1219"/>
                <a:gd name="T24" fmla="*/ 506 w 649"/>
                <a:gd name="T25" fmla="*/ 1067 h 1219"/>
                <a:gd name="T26" fmla="*/ 521 w 649"/>
                <a:gd name="T27" fmla="*/ 973 h 1219"/>
                <a:gd name="T28" fmla="*/ 498 w 649"/>
                <a:gd name="T29" fmla="*/ 838 h 1219"/>
                <a:gd name="T30" fmla="*/ 521 w 649"/>
                <a:gd name="T31" fmla="*/ 585 h 1219"/>
                <a:gd name="T32" fmla="*/ 521 w 649"/>
                <a:gd name="T33" fmla="*/ 443 h 1219"/>
                <a:gd name="T34" fmla="*/ 632 w 649"/>
                <a:gd name="T35" fmla="*/ 253 h 1219"/>
                <a:gd name="T36" fmla="*/ 585 w 649"/>
                <a:gd name="T37" fmla="*/ 174 h 1219"/>
                <a:gd name="T38" fmla="*/ 601 w 649"/>
                <a:gd name="T39" fmla="*/ 48 h 1219"/>
                <a:gd name="T40" fmla="*/ 601 w 649"/>
                <a:gd name="T41" fmla="*/ 0 h 1219"/>
                <a:gd name="T42" fmla="*/ 0 w 649"/>
                <a:gd name="T43" fmla="*/ 174 h 1219"/>
                <a:gd name="T44" fmla="*/ 15 w 649"/>
                <a:gd name="T45" fmla="*/ 26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9" h="1219">
                  <a:moveTo>
                    <a:pt x="15" y="269"/>
                  </a:moveTo>
                  <a:lnTo>
                    <a:pt x="15" y="269"/>
                  </a:lnTo>
                  <a:cubicBezTo>
                    <a:pt x="23" y="285"/>
                    <a:pt x="15" y="324"/>
                    <a:pt x="23" y="364"/>
                  </a:cubicBezTo>
                  <a:cubicBezTo>
                    <a:pt x="31" y="396"/>
                    <a:pt x="55" y="396"/>
                    <a:pt x="63" y="419"/>
                  </a:cubicBezTo>
                  <a:cubicBezTo>
                    <a:pt x="79" y="443"/>
                    <a:pt x="95" y="498"/>
                    <a:pt x="102" y="522"/>
                  </a:cubicBezTo>
                  <a:cubicBezTo>
                    <a:pt x="102" y="553"/>
                    <a:pt x="79" y="577"/>
                    <a:pt x="95" y="617"/>
                  </a:cubicBezTo>
                  <a:cubicBezTo>
                    <a:pt x="110" y="656"/>
                    <a:pt x="118" y="720"/>
                    <a:pt x="118" y="743"/>
                  </a:cubicBezTo>
                  <a:cubicBezTo>
                    <a:pt x="118" y="767"/>
                    <a:pt x="126" y="830"/>
                    <a:pt x="150" y="838"/>
                  </a:cubicBezTo>
                  <a:cubicBezTo>
                    <a:pt x="174" y="838"/>
                    <a:pt x="174" y="807"/>
                    <a:pt x="190" y="838"/>
                  </a:cubicBezTo>
                  <a:cubicBezTo>
                    <a:pt x="205" y="862"/>
                    <a:pt x="221" y="933"/>
                    <a:pt x="237" y="988"/>
                  </a:cubicBezTo>
                  <a:cubicBezTo>
                    <a:pt x="253" y="1044"/>
                    <a:pt x="284" y="1202"/>
                    <a:pt x="284" y="1210"/>
                  </a:cubicBezTo>
                  <a:cubicBezTo>
                    <a:pt x="292" y="1218"/>
                    <a:pt x="537" y="1139"/>
                    <a:pt x="537" y="1139"/>
                  </a:cubicBezTo>
                  <a:cubicBezTo>
                    <a:pt x="521" y="1139"/>
                    <a:pt x="521" y="1107"/>
                    <a:pt x="506" y="1067"/>
                  </a:cubicBezTo>
                  <a:cubicBezTo>
                    <a:pt x="490" y="1036"/>
                    <a:pt x="521" y="1012"/>
                    <a:pt x="521" y="973"/>
                  </a:cubicBezTo>
                  <a:cubicBezTo>
                    <a:pt x="529" y="941"/>
                    <a:pt x="529" y="917"/>
                    <a:pt x="498" y="838"/>
                  </a:cubicBezTo>
                  <a:cubicBezTo>
                    <a:pt x="466" y="751"/>
                    <a:pt x="506" y="625"/>
                    <a:pt x="521" y="585"/>
                  </a:cubicBezTo>
                  <a:cubicBezTo>
                    <a:pt x="537" y="538"/>
                    <a:pt x="616" y="482"/>
                    <a:pt x="521" y="443"/>
                  </a:cubicBezTo>
                  <a:cubicBezTo>
                    <a:pt x="419" y="403"/>
                    <a:pt x="608" y="269"/>
                    <a:pt x="632" y="253"/>
                  </a:cubicBezTo>
                  <a:cubicBezTo>
                    <a:pt x="648" y="229"/>
                    <a:pt x="616" y="198"/>
                    <a:pt x="585" y="174"/>
                  </a:cubicBezTo>
                  <a:cubicBezTo>
                    <a:pt x="561" y="143"/>
                    <a:pt x="601" y="71"/>
                    <a:pt x="601" y="48"/>
                  </a:cubicBezTo>
                  <a:cubicBezTo>
                    <a:pt x="601" y="24"/>
                    <a:pt x="601" y="0"/>
                    <a:pt x="601" y="0"/>
                  </a:cubicBezTo>
                  <a:cubicBezTo>
                    <a:pt x="593" y="24"/>
                    <a:pt x="292" y="103"/>
                    <a:pt x="0" y="174"/>
                  </a:cubicBezTo>
                  <a:cubicBezTo>
                    <a:pt x="0" y="198"/>
                    <a:pt x="8" y="253"/>
                    <a:pt x="15" y="269"/>
                  </a:cubicBezTo>
                </a:path>
              </a:pathLst>
            </a:custGeom>
            <a:solidFill>
              <a:schemeClr val="accent6"/>
            </a:solidFill>
            <a:ln>
              <a:solidFill>
                <a:schemeClr val="bg2"/>
              </a:solidFill>
            </a:ln>
            <a:effectLst/>
          </p:spPr>
          <p:txBody>
            <a:bodyPr wrap="none" anchor="ctr"/>
            <a:lstStyle/>
            <a:p>
              <a:endParaRPr lang="en-US"/>
            </a:p>
          </p:txBody>
        </p:sp>
        <p:sp>
          <p:nvSpPr>
            <p:cNvPr id="121" name="Freeform 760"/>
            <p:cNvSpPr>
              <a:spLocks noChangeArrowheads="1"/>
            </p:cNvSpPr>
            <p:nvPr/>
          </p:nvSpPr>
          <p:spPr bwMode="auto">
            <a:xfrm>
              <a:off x="16309600" y="4064743"/>
              <a:ext cx="340939" cy="654044"/>
            </a:xfrm>
            <a:custGeom>
              <a:avLst/>
              <a:gdLst>
                <a:gd name="T0" fmla="*/ 292 w 649"/>
                <a:gd name="T1" fmla="*/ 1242 h 1243"/>
                <a:gd name="T2" fmla="*/ 253 w 649"/>
                <a:gd name="T3" fmla="*/ 1091 h 1243"/>
                <a:gd name="T4" fmla="*/ 190 w 649"/>
                <a:gd name="T5" fmla="*/ 862 h 1243"/>
                <a:gd name="T6" fmla="*/ 174 w 649"/>
                <a:gd name="T7" fmla="*/ 854 h 1243"/>
                <a:gd name="T8" fmla="*/ 150 w 649"/>
                <a:gd name="T9" fmla="*/ 862 h 1243"/>
                <a:gd name="T10" fmla="*/ 95 w 649"/>
                <a:gd name="T11" fmla="*/ 641 h 1243"/>
                <a:gd name="T12" fmla="*/ 95 w 649"/>
                <a:gd name="T13" fmla="*/ 554 h 1243"/>
                <a:gd name="T14" fmla="*/ 47 w 649"/>
                <a:gd name="T15" fmla="*/ 427 h 1243"/>
                <a:gd name="T16" fmla="*/ 15 w 649"/>
                <a:gd name="T17" fmla="*/ 340 h 1243"/>
                <a:gd name="T18" fmla="*/ 0 w 649"/>
                <a:gd name="T19" fmla="*/ 198 h 1243"/>
                <a:gd name="T20" fmla="*/ 0 w 649"/>
                <a:gd name="T21" fmla="*/ 190 h 1243"/>
                <a:gd name="T22" fmla="*/ 593 w 649"/>
                <a:gd name="T23" fmla="*/ 0 h 1243"/>
                <a:gd name="T24" fmla="*/ 608 w 649"/>
                <a:gd name="T25" fmla="*/ 72 h 1243"/>
                <a:gd name="T26" fmla="*/ 593 w 649"/>
                <a:gd name="T27" fmla="*/ 190 h 1243"/>
                <a:gd name="T28" fmla="*/ 632 w 649"/>
                <a:gd name="T29" fmla="*/ 277 h 1243"/>
                <a:gd name="T30" fmla="*/ 498 w 649"/>
                <a:gd name="T31" fmla="*/ 435 h 1243"/>
                <a:gd name="T32" fmla="*/ 569 w 649"/>
                <a:gd name="T33" fmla="*/ 506 h 1243"/>
                <a:gd name="T34" fmla="*/ 521 w 649"/>
                <a:gd name="T35" fmla="*/ 609 h 1243"/>
                <a:gd name="T36" fmla="*/ 506 w 649"/>
                <a:gd name="T37" fmla="*/ 862 h 1243"/>
                <a:gd name="T38" fmla="*/ 529 w 649"/>
                <a:gd name="T39" fmla="*/ 997 h 1243"/>
                <a:gd name="T40" fmla="*/ 506 w 649"/>
                <a:gd name="T41" fmla="*/ 1091 h 1243"/>
                <a:gd name="T42" fmla="*/ 537 w 649"/>
                <a:gd name="T43" fmla="*/ 1163 h 1243"/>
                <a:gd name="T44" fmla="*/ 537 w 649"/>
                <a:gd name="T45" fmla="*/ 1170 h 1243"/>
                <a:gd name="T46" fmla="*/ 181 w 649"/>
                <a:gd name="T47" fmla="*/ 846 h 1243"/>
                <a:gd name="T48" fmla="*/ 197 w 649"/>
                <a:gd name="T49" fmla="*/ 854 h 1243"/>
                <a:gd name="T50" fmla="*/ 261 w 649"/>
                <a:gd name="T51" fmla="*/ 1091 h 1243"/>
                <a:gd name="T52" fmla="*/ 529 w 649"/>
                <a:gd name="T53" fmla="*/ 1163 h 1243"/>
                <a:gd name="T54" fmla="*/ 506 w 649"/>
                <a:gd name="T55" fmla="*/ 1091 h 1243"/>
                <a:gd name="T56" fmla="*/ 521 w 649"/>
                <a:gd name="T57" fmla="*/ 997 h 1243"/>
                <a:gd name="T58" fmla="*/ 498 w 649"/>
                <a:gd name="T59" fmla="*/ 862 h 1243"/>
                <a:gd name="T60" fmla="*/ 521 w 649"/>
                <a:gd name="T61" fmla="*/ 601 h 1243"/>
                <a:gd name="T62" fmla="*/ 561 w 649"/>
                <a:gd name="T63" fmla="*/ 506 h 1243"/>
                <a:gd name="T64" fmla="*/ 490 w 649"/>
                <a:gd name="T65" fmla="*/ 435 h 1243"/>
                <a:gd name="T66" fmla="*/ 624 w 649"/>
                <a:gd name="T67" fmla="*/ 269 h 1243"/>
                <a:gd name="T68" fmla="*/ 585 w 649"/>
                <a:gd name="T69" fmla="*/ 198 h 1243"/>
                <a:gd name="T70" fmla="*/ 601 w 649"/>
                <a:gd name="T71" fmla="*/ 72 h 1243"/>
                <a:gd name="T72" fmla="*/ 8 w 649"/>
                <a:gd name="T73" fmla="*/ 198 h 1243"/>
                <a:gd name="T74" fmla="*/ 23 w 649"/>
                <a:gd name="T75" fmla="*/ 340 h 1243"/>
                <a:gd name="T76" fmla="*/ 55 w 649"/>
                <a:gd name="T77" fmla="*/ 420 h 1243"/>
                <a:gd name="T78" fmla="*/ 102 w 649"/>
                <a:gd name="T79" fmla="*/ 546 h 1243"/>
                <a:gd name="T80" fmla="*/ 95 w 649"/>
                <a:gd name="T81" fmla="*/ 641 h 1243"/>
                <a:gd name="T82" fmla="*/ 150 w 649"/>
                <a:gd name="T83" fmla="*/ 854 h 1243"/>
                <a:gd name="T84" fmla="*/ 174 w 649"/>
                <a:gd name="T85" fmla="*/ 8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9" h="1243">
                  <a:moveTo>
                    <a:pt x="292" y="1242"/>
                  </a:moveTo>
                  <a:lnTo>
                    <a:pt x="292" y="1242"/>
                  </a:lnTo>
                  <a:cubicBezTo>
                    <a:pt x="292" y="1242"/>
                    <a:pt x="284" y="1242"/>
                    <a:pt x="284" y="1234"/>
                  </a:cubicBezTo>
                  <a:cubicBezTo>
                    <a:pt x="284" y="1234"/>
                    <a:pt x="276" y="1186"/>
                    <a:pt x="253" y="1091"/>
                  </a:cubicBezTo>
                  <a:cubicBezTo>
                    <a:pt x="245" y="1060"/>
                    <a:pt x="237" y="1028"/>
                    <a:pt x="237" y="1012"/>
                  </a:cubicBezTo>
                  <a:cubicBezTo>
                    <a:pt x="213" y="933"/>
                    <a:pt x="197" y="886"/>
                    <a:pt x="190" y="862"/>
                  </a:cubicBezTo>
                  <a:cubicBezTo>
                    <a:pt x="181" y="854"/>
                    <a:pt x="181" y="854"/>
                    <a:pt x="181" y="854"/>
                  </a:cubicBezTo>
                  <a:cubicBezTo>
                    <a:pt x="181" y="854"/>
                    <a:pt x="181" y="854"/>
                    <a:pt x="174" y="854"/>
                  </a:cubicBezTo>
                  <a:cubicBezTo>
                    <a:pt x="174" y="862"/>
                    <a:pt x="166" y="862"/>
                    <a:pt x="158" y="862"/>
                  </a:cubicBezTo>
                  <a:cubicBezTo>
                    <a:pt x="150" y="862"/>
                    <a:pt x="150" y="862"/>
                    <a:pt x="150" y="862"/>
                  </a:cubicBezTo>
                  <a:cubicBezTo>
                    <a:pt x="126" y="854"/>
                    <a:pt x="118" y="799"/>
                    <a:pt x="118" y="767"/>
                  </a:cubicBezTo>
                  <a:cubicBezTo>
                    <a:pt x="118" y="744"/>
                    <a:pt x="102" y="673"/>
                    <a:pt x="95" y="641"/>
                  </a:cubicBezTo>
                  <a:cubicBezTo>
                    <a:pt x="87" y="617"/>
                    <a:pt x="87" y="601"/>
                    <a:pt x="95" y="577"/>
                  </a:cubicBezTo>
                  <a:cubicBezTo>
                    <a:pt x="95" y="570"/>
                    <a:pt x="95" y="562"/>
                    <a:pt x="95" y="554"/>
                  </a:cubicBezTo>
                  <a:cubicBezTo>
                    <a:pt x="95" y="522"/>
                    <a:pt x="79" y="467"/>
                    <a:pt x="63" y="443"/>
                  </a:cubicBezTo>
                  <a:cubicBezTo>
                    <a:pt x="63" y="435"/>
                    <a:pt x="55" y="427"/>
                    <a:pt x="47" y="427"/>
                  </a:cubicBezTo>
                  <a:cubicBezTo>
                    <a:pt x="39" y="420"/>
                    <a:pt x="31" y="411"/>
                    <a:pt x="23" y="388"/>
                  </a:cubicBezTo>
                  <a:cubicBezTo>
                    <a:pt x="15" y="372"/>
                    <a:pt x="15" y="356"/>
                    <a:pt x="15" y="340"/>
                  </a:cubicBezTo>
                  <a:cubicBezTo>
                    <a:pt x="15" y="317"/>
                    <a:pt x="15" y="301"/>
                    <a:pt x="8" y="293"/>
                  </a:cubicBezTo>
                  <a:cubicBezTo>
                    <a:pt x="0" y="277"/>
                    <a:pt x="0" y="238"/>
                    <a:pt x="0" y="198"/>
                  </a:cubicBezTo>
                  <a:cubicBezTo>
                    <a:pt x="0" y="190"/>
                    <a:pt x="0" y="190"/>
                    <a:pt x="0" y="190"/>
                  </a:cubicBezTo>
                  <a:lnTo>
                    <a:pt x="0" y="190"/>
                  </a:lnTo>
                  <a:cubicBezTo>
                    <a:pt x="545" y="64"/>
                    <a:pt x="593" y="24"/>
                    <a:pt x="593" y="24"/>
                  </a:cubicBezTo>
                  <a:cubicBezTo>
                    <a:pt x="593" y="0"/>
                    <a:pt x="593" y="0"/>
                    <a:pt x="593" y="0"/>
                  </a:cubicBezTo>
                  <a:cubicBezTo>
                    <a:pt x="601" y="24"/>
                    <a:pt x="601" y="24"/>
                    <a:pt x="601" y="24"/>
                  </a:cubicBezTo>
                  <a:cubicBezTo>
                    <a:pt x="601" y="24"/>
                    <a:pt x="608" y="48"/>
                    <a:pt x="608" y="72"/>
                  </a:cubicBezTo>
                  <a:cubicBezTo>
                    <a:pt x="608" y="80"/>
                    <a:pt x="601" y="87"/>
                    <a:pt x="601" y="103"/>
                  </a:cubicBezTo>
                  <a:cubicBezTo>
                    <a:pt x="585" y="127"/>
                    <a:pt x="569" y="174"/>
                    <a:pt x="593" y="190"/>
                  </a:cubicBezTo>
                  <a:cubicBezTo>
                    <a:pt x="593" y="198"/>
                    <a:pt x="601" y="198"/>
                    <a:pt x="601" y="206"/>
                  </a:cubicBezTo>
                  <a:cubicBezTo>
                    <a:pt x="624" y="230"/>
                    <a:pt x="648" y="253"/>
                    <a:pt x="632" y="277"/>
                  </a:cubicBezTo>
                  <a:cubicBezTo>
                    <a:pt x="632" y="285"/>
                    <a:pt x="624" y="285"/>
                    <a:pt x="608" y="301"/>
                  </a:cubicBezTo>
                  <a:cubicBezTo>
                    <a:pt x="569" y="333"/>
                    <a:pt x="490" y="396"/>
                    <a:pt x="498" y="435"/>
                  </a:cubicBezTo>
                  <a:cubicBezTo>
                    <a:pt x="498" y="443"/>
                    <a:pt x="506" y="459"/>
                    <a:pt x="521" y="459"/>
                  </a:cubicBezTo>
                  <a:cubicBezTo>
                    <a:pt x="545" y="475"/>
                    <a:pt x="561" y="491"/>
                    <a:pt x="569" y="506"/>
                  </a:cubicBezTo>
                  <a:cubicBezTo>
                    <a:pt x="577" y="530"/>
                    <a:pt x="561" y="546"/>
                    <a:pt x="545" y="570"/>
                  </a:cubicBezTo>
                  <a:cubicBezTo>
                    <a:pt x="537" y="586"/>
                    <a:pt x="529" y="593"/>
                    <a:pt x="521" y="609"/>
                  </a:cubicBezTo>
                  <a:lnTo>
                    <a:pt x="521" y="609"/>
                  </a:lnTo>
                  <a:cubicBezTo>
                    <a:pt x="514" y="657"/>
                    <a:pt x="474" y="783"/>
                    <a:pt x="506" y="862"/>
                  </a:cubicBezTo>
                  <a:cubicBezTo>
                    <a:pt x="529" y="941"/>
                    <a:pt x="529" y="965"/>
                    <a:pt x="529" y="997"/>
                  </a:cubicBezTo>
                  <a:lnTo>
                    <a:pt x="529" y="997"/>
                  </a:lnTo>
                  <a:cubicBezTo>
                    <a:pt x="521" y="1012"/>
                    <a:pt x="521" y="1028"/>
                    <a:pt x="514" y="1036"/>
                  </a:cubicBezTo>
                  <a:cubicBezTo>
                    <a:pt x="506" y="1052"/>
                    <a:pt x="498" y="1068"/>
                    <a:pt x="506" y="1091"/>
                  </a:cubicBezTo>
                  <a:cubicBezTo>
                    <a:pt x="514" y="1099"/>
                    <a:pt x="514" y="1115"/>
                    <a:pt x="521" y="1123"/>
                  </a:cubicBezTo>
                  <a:cubicBezTo>
                    <a:pt x="529" y="1147"/>
                    <a:pt x="529" y="1163"/>
                    <a:pt x="537" y="1163"/>
                  </a:cubicBezTo>
                  <a:cubicBezTo>
                    <a:pt x="553" y="1163"/>
                    <a:pt x="553" y="1163"/>
                    <a:pt x="553" y="1163"/>
                  </a:cubicBezTo>
                  <a:cubicBezTo>
                    <a:pt x="537" y="1170"/>
                    <a:pt x="537" y="1170"/>
                    <a:pt x="537" y="1170"/>
                  </a:cubicBezTo>
                  <a:cubicBezTo>
                    <a:pt x="529" y="1170"/>
                    <a:pt x="316" y="1242"/>
                    <a:pt x="292" y="1242"/>
                  </a:cubicBezTo>
                  <a:close/>
                  <a:moveTo>
                    <a:pt x="181" y="846"/>
                  </a:moveTo>
                  <a:lnTo>
                    <a:pt x="181" y="846"/>
                  </a:lnTo>
                  <a:cubicBezTo>
                    <a:pt x="190" y="846"/>
                    <a:pt x="190" y="846"/>
                    <a:pt x="197" y="854"/>
                  </a:cubicBezTo>
                  <a:cubicBezTo>
                    <a:pt x="213" y="886"/>
                    <a:pt x="229" y="957"/>
                    <a:pt x="237" y="1012"/>
                  </a:cubicBezTo>
                  <a:cubicBezTo>
                    <a:pt x="245" y="1028"/>
                    <a:pt x="253" y="1060"/>
                    <a:pt x="261" y="1091"/>
                  </a:cubicBezTo>
                  <a:cubicBezTo>
                    <a:pt x="268" y="1147"/>
                    <a:pt x="284" y="1218"/>
                    <a:pt x="292" y="1234"/>
                  </a:cubicBezTo>
                  <a:cubicBezTo>
                    <a:pt x="308" y="1234"/>
                    <a:pt x="450" y="1186"/>
                    <a:pt x="529" y="1163"/>
                  </a:cubicBezTo>
                  <a:cubicBezTo>
                    <a:pt x="521" y="1155"/>
                    <a:pt x="521" y="1147"/>
                    <a:pt x="514" y="1123"/>
                  </a:cubicBezTo>
                  <a:cubicBezTo>
                    <a:pt x="514" y="1115"/>
                    <a:pt x="506" y="1107"/>
                    <a:pt x="506" y="1091"/>
                  </a:cubicBezTo>
                  <a:cubicBezTo>
                    <a:pt x="490" y="1068"/>
                    <a:pt x="498" y="1052"/>
                    <a:pt x="506" y="1036"/>
                  </a:cubicBezTo>
                  <a:cubicBezTo>
                    <a:pt x="514" y="1020"/>
                    <a:pt x="521" y="1012"/>
                    <a:pt x="521" y="997"/>
                  </a:cubicBezTo>
                  <a:lnTo>
                    <a:pt x="521" y="997"/>
                  </a:lnTo>
                  <a:cubicBezTo>
                    <a:pt x="521" y="965"/>
                    <a:pt x="529" y="941"/>
                    <a:pt x="498" y="862"/>
                  </a:cubicBezTo>
                  <a:cubicBezTo>
                    <a:pt x="466" y="783"/>
                    <a:pt x="506" y="657"/>
                    <a:pt x="514" y="609"/>
                  </a:cubicBezTo>
                  <a:cubicBezTo>
                    <a:pt x="521" y="601"/>
                    <a:pt x="521" y="601"/>
                    <a:pt x="521" y="601"/>
                  </a:cubicBezTo>
                  <a:cubicBezTo>
                    <a:pt x="521" y="593"/>
                    <a:pt x="529" y="577"/>
                    <a:pt x="537" y="570"/>
                  </a:cubicBezTo>
                  <a:cubicBezTo>
                    <a:pt x="553" y="546"/>
                    <a:pt x="569" y="522"/>
                    <a:pt x="561" y="506"/>
                  </a:cubicBezTo>
                  <a:cubicBezTo>
                    <a:pt x="561" y="491"/>
                    <a:pt x="545" y="483"/>
                    <a:pt x="521" y="467"/>
                  </a:cubicBezTo>
                  <a:cubicBezTo>
                    <a:pt x="498" y="459"/>
                    <a:pt x="490" y="451"/>
                    <a:pt x="490" y="435"/>
                  </a:cubicBezTo>
                  <a:cubicBezTo>
                    <a:pt x="482" y="396"/>
                    <a:pt x="561" y="325"/>
                    <a:pt x="601" y="293"/>
                  </a:cubicBezTo>
                  <a:cubicBezTo>
                    <a:pt x="616" y="285"/>
                    <a:pt x="624" y="277"/>
                    <a:pt x="624" y="269"/>
                  </a:cubicBezTo>
                  <a:cubicBezTo>
                    <a:pt x="640" y="253"/>
                    <a:pt x="624" y="238"/>
                    <a:pt x="601" y="214"/>
                  </a:cubicBezTo>
                  <a:cubicBezTo>
                    <a:pt x="593" y="206"/>
                    <a:pt x="585" y="198"/>
                    <a:pt x="585" y="198"/>
                  </a:cubicBezTo>
                  <a:cubicBezTo>
                    <a:pt x="561" y="174"/>
                    <a:pt x="577" y="127"/>
                    <a:pt x="593" y="95"/>
                  </a:cubicBezTo>
                  <a:cubicBezTo>
                    <a:pt x="593" y="87"/>
                    <a:pt x="601" y="72"/>
                    <a:pt x="601" y="72"/>
                  </a:cubicBezTo>
                  <a:cubicBezTo>
                    <a:pt x="601" y="56"/>
                    <a:pt x="601" y="40"/>
                    <a:pt x="593" y="32"/>
                  </a:cubicBezTo>
                  <a:cubicBezTo>
                    <a:pt x="577" y="48"/>
                    <a:pt x="474" y="87"/>
                    <a:pt x="8" y="198"/>
                  </a:cubicBezTo>
                  <a:cubicBezTo>
                    <a:pt x="8" y="246"/>
                    <a:pt x="8" y="277"/>
                    <a:pt x="15" y="293"/>
                  </a:cubicBezTo>
                  <a:cubicBezTo>
                    <a:pt x="23" y="301"/>
                    <a:pt x="23" y="317"/>
                    <a:pt x="23" y="340"/>
                  </a:cubicBezTo>
                  <a:cubicBezTo>
                    <a:pt x="23" y="356"/>
                    <a:pt x="23" y="372"/>
                    <a:pt x="31" y="380"/>
                  </a:cubicBezTo>
                  <a:cubicBezTo>
                    <a:pt x="31" y="404"/>
                    <a:pt x="47" y="411"/>
                    <a:pt x="55" y="420"/>
                  </a:cubicBezTo>
                  <a:cubicBezTo>
                    <a:pt x="55" y="427"/>
                    <a:pt x="63" y="435"/>
                    <a:pt x="71" y="443"/>
                  </a:cubicBezTo>
                  <a:cubicBezTo>
                    <a:pt x="87" y="459"/>
                    <a:pt x="102" y="522"/>
                    <a:pt x="102" y="546"/>
                  </a:cubicBezTo>
                  <a:cubicBezTo>
                    <a:pt x="102" y="562"/>
                    <a:pt x="102" y="570"/>
                    <a:pt x="95" y="586"/>
                  </a:cubicBezTo>
                  <a:cubicBezTo>
                    <a:pt x="95" y="601"/>
                    <a:pt x="87" y="617"/>
                    <a:pt x="95" y="641"/>
                  </a:cubicBezTo>
                  <a:cubicBezTo>
                    <a:pt x="110" y="673"/>
                    <a:pt x="126" y="736"/>
                    <a:pt x="126" y="767"/>
                  </a:cubicBezTo>
                  <a:cubicBezTo>
                    <a:pt x="126" y="807"/>
                    <a:pt x="134" y="854"/>
                    <a:pt x="150" y="854"/>
                  </a:cubicBezTo>
                  <a:lnTo>
                    <a:pt x="158" y="854"/>
                  </a:lnTo>
                  <a:cubicBezTo>
                    <a:pt x="166" y="854"/>
                    <a:pt x="166" y="854"/>
                    <a:pt x="174" y="846"/>
                  </a:cubicBezTo>
                  <a:cubicBezTo>
                    <a:pt x="174" y="846"/>
                    <a:pt x="174" y="846"/>
                    <a:pt x="181" y="846"/>
                  </a:cubicBezTo>
                  <a:close/>
                </a:path>
              </a:pathLst>
            </a:custGeom>
            <a:solidFill>
              <a:schemeClr val="accent6"/>
            </a:solidFill>
            <a:ln>
              <a:solidFill>
                <a:schemeClr val="bg2"/>
              </a:solidFill>
            </a:ln>
            <a:effectLst/>
          </p:spPr>
          <p:txBody>
            <a:bodyPr wrap="none" anchor="ctr"/>
            <a:lstStyle/>
            <a:p>
              <a:endParaRPr lang="en-US"/>
            </a:p>
          </p:txBody>
        </p:sp>
        <p:sp>
          <p:nvSpPr>
            <p:cNvPr id="122" name="Freeform 761"/>
            <p:cNvSpPr>
              <a:spLocks noChangeArrowheads="1"/>
            </p:cNvSpPr>
            <p:nvPr/>
          </p:nvSpPr>
          <p:spPr bwMode="auto">
            <a:xfrm>
              <a:off x="16458035" y="4554116"/>
              <a:ext cx="674919" cy="361812"/>
            </a:xfrm>
            <a:custGeom>
              <a:avLst/>
              <a:gdLst>
                <a:gd name="T0" fmla="*/ 1241 w 1282"/>
                <a:gd name="T1" fmla="*/ 404 h 689"/>
                <a:gd name="T2" fmla="*/ 1241 w 1282"/>
                <a:gd name="T3" fmla="*/ 404 h 689"/>
                <a:gd name="T4" fmla="*/ 1186 w 1282"/>
                <a:gd name="T5" fmla="*/ 324 h 689"/>
                <a:gd name="T6" fmla="*/ 1107 w 1282"/>
                <a:gd name="T7" fmla="*/ 309 h 689"/>
                <a:gd name="T8" fmla="*/ 1139 w 1282"/>
                <a:gd name="T9" fmla="*/ 340 h 689"/>
                <a:gd name="T10" fmla="*/ 1170 w 1282"/>
                <a:gd name="T11" fmla="*/ 364 h 689"/>
                <a:gd name="T12" fmla="*/ 1194 w 1282"/>
                <a:gd name="T13" fmla="*/ 388 h 689"/>
                <a:gd name="T14" fmla="*/ 1218 w 1282"/>
                <a:gd name="T15" fmla="*/ 427 h 689"/>
                <a:gd name="T16" fmla="*/ 1170 w 1282"/>
                <a:gd name="T17" fmla="*/ 451 h 689"/>
                <a:gd name="T18" fmla="*/ 1131 w 1282"/>
                <a:gd name="T19" fmla="*/ 482 h 689"/>
                <a:gd name="T20" fmla="*/ 1076 w 1282"/>
                <a:gd name="T21" fmla="*/ 475 h 689"/>
                <a:gd name="T22" fmla="*/ 1044 w 1282"/>
                <a:gd name="T23" fmla="*/ 467 h 689"/>
                <a:gd name="T24" fmla="*/ 1004 w 1282"/>
                <a:gd name="T25" fmla="*/ 419 h 689"/>
                <a:gd name="T26" fmla="*/ 965 w 1282"/>
                <a:gd name="T27" fmla="*/ 404 h 689"/>
                <a:gd name="T28" fmla="*/ 981 w 1282"/>
                <a:gd name="T29" fmla="*/ 356 h 689"/>
                <a:gd name="T30" fmla="*/ 854 w 1282"/>
                <a:gd name="T31" fmla="*/ 293 h 689"/>
                <a:gd name="T32" fmla="*/ 830 w 1282"/>
                <a:gd name="T33" fmla="*/ 253 h 689"/>
                <a:gd name="T34" fmla="*/ 862 w 1282"/>
                <a:gd name="T35" fmla="*/ 158 h 689"/>
                <a:gd name="T36" fmla="*/ 909 w 1282"/>
                <a:gd name="T37" fmla="*/ 119 h 689"/>
                <a:gd name="T38" fmla="*/ 886 w 1282"/>
                <a:gd name="T39" fmla="*/ 87 h 689"/>
                <a:gd name="T40" fmla="*/ 823 w 1282"/>
                <a:gd name="T41" fmla="*/ 79 h 689"/>
                <a:gd name="T42" fmla="*/ 783 w 1282"/>
                <a:gd name="T43" fmla="*/ 16 h 689"/>
                <a:gd name="T44" fmla="*/ 775 w 1282"/>
                <a:gd name="T45" fmla="*/ 8 h 689"/>
                <a:gd name="T46" fmla="*/ 775 w 1282"/>
                <a:gd name="T47" fmla="*/ 0 h 689"/>
                <a:gd name="T48" fmla="*/ 664 w 1282"/>
                <a:gd name="T49" fmla="*/ 127 h 689"/>
                <a:gd name="T50" fmla="*/ 593 w 1282"/>
                <a:gd name="T51" fmla="*/ 166 h 689"/>
                <a:gd name="T52" fmla="*/ 253 w 1282"/>
                <a:gd name="T53" fmla="*/ 230 h 689"/>
                <a:gd name="T54" fmla="*/ 0 w 1282"/>
                <a:gd name="T55" fmla="*/ 301 h 689"/>
                <a:gd name="T56" fmla="*/ 0 w 1282"/>
                <a:gd name="T57" fmla="*/ 625 h 689"/>
                <a:gd name="T58" fmla="*/ 16 w 1282"/>
                <a:gd name="T59" fmla="*/ 633 h 689"/>
                <a:gd name="T60" fmla="*/ 506 w 1282"/>
                <a:gd name="T61" fmla="*/ 506 h 689"/>
                <a:gd name="T62" fmla="*/ 585 w 1282"/>
                <a:gd name="T63" fmla="*/ 506 h 689"/>
                <a:gd name="T64" fmla="*/ 704 w 1282"/>
                <a:gd name="T65" fmla="*/ 475 h 689"/>
                <a:gd name="T66" fmla="*/ 759 w 1282"/>
                <a:gd name="T67" fmla="*/ 546 h 689"/>
                <a:gd name="T68" fmla="*/ 775 w 1282"/>
                <a:gd name="T69" fmla="*/ 554 h 689"/>
                <a:gd name="T70" fmla="*/ 838 w 1282"/>
                <a:gd name="T71" fmla="*/ 609 h 689"/>
                <a:gd name="T72" fmla="*/ 846 w 1282"/>
                <a:gd name="T73" fmla="*/ 672 h 689"/>
                <a:gd name="T74" fmla="*/ 925 w 1282"/>
                <a:gd name="T75" fmla="*/ 641 h 689"/>
                <a:gd name="T76" fmla="*/ 981 w 1282"/>
                <a:gd name="T77" fmla="*/ 546 h 689"/>
                <a:gd name="T78" fmla="*/ 1028 w 1282"/>
                <a:gd name="T79" fmla="*/ 585 h 689"/>
                <a:gd name="T80" fmla="*/ 1083 w 1282"/>
                <a:gd name="T81" fmla="*/ 593 h 689"/>
                <a:gd name="T82" fmla="*/ 1131 w 1282"/>
                <a:gd name="T83" fmla="*/ 530 h 689"/>
                <a:gd name="T84" fmla="*/ 1154 w 1282"/>
                <a:gd name="T85" fmla="*/ 530 h 689"/>
                <a:gd name="T86" fmla="*/ 1194 w 1282"/>
                <a:gd name="T87" fmla="*/ 498 h 689"/>
                <a:gd name="T88" fmla="*/ 1234 w 1282"/>
                <a:gd name="T89" fmla="*/ 498 h 689"/>
                <a:gd name="T90" fmla="*/ 1257 w 1282"/>
                <a:gd name="T91" fmla="*/ 475 h 689"/>
                <a:gd name="T92" fmla="*/ 1265 w 1282"/>
                <a:gd name="T93" fmla="*/ 554 h 689"/>
                <a:gd name="T94" fmla="*/ 1273 w 1282"/>
                <a:gd name="T95" fmla="*/ 530 h 689"/>
                <a:gd name="T96" fmla="*/ 1241 w 1282"/>
                <a:gd name="T97" fmla="*/ 404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2" h="689">
                  <a:moveTo>
                    <a:pt x="1241" y="404"/>
                  </a:moveTo>
                  <a:lnTo>
                    <a:pt x="1241" y="404"/>
                  </a:lnTo>
                  <a:cubicBezTo>
                    <a:pt x="1210" y="348"/>
                    <a:pt x="1218" y="332"/>
                    <a:pt x="1186" y="324"/>
                  </a:cubicBezTo>
                  <a:cubicBezTo>
                    <a:pt x="1154" y="317"/>
                    <a:pt x="1107" y="285"/>
                    <a:pt x="1107" y="309"/>
                  </a:cubicBezTo>
                  <a:cubicBezTo>
                    <a:pt x="1107" y="332"/>
                    <a:pt x="1115" y="332"/>
                    <a:pt x="1139" y="340"/>
                  </a:cubicBezTo>
                  <a:cubicBezTo>
                    <a:pt x="1154" y="340"/>
                    <a:pt x="1170" y="340"/>
                    <a:pt x="1170" y="364"/>
                  </a:cubicBezTo>
                  <a:cubicBezTo>
                    <a:pt x="1162" y="388"/>
                    <a:pt x="1178" y="388"/>
                    <a:pt x="1194" y="388"/>
                  </a:cubicBezTo>
                  <a:cubicBezTo>
                    <a:pt x="1210" y="388"/>
                    <a:pt x="1234" y="404"/>
                    <a:pt x="1218" y="427"/>
                  </a:cubicBezTo>
                  <a:cubicBezTo>
                    <a:pt x="1210" y="443"/>
                    <a:pt x="1178" y="435"/>
                    <a:pt x="1170" y="451"/>
                  </a:cubicBezTo>
                  <a:cubicBezTo>
                    <a:pt x="1162" y="475"/>
                    <a:pt x="1154" y="490"/>
                    <a:pt x="1131" y="482"/>
                  </a:cubicBezTo>
                  <a:cubicBezTo>
                    <a:pt x="1115" y="482"/>
                    <a:pt x="1083" y="467"/>
                    <a:pt x="1076" y="475"/>
                  </a:cubicBezTo>
                  <a:cubicBezTo>
                    <a:pt x="1060" y="490"/>
                    <a:pt x="1067" y="498"/>
                    <a:pt x="1044" y="467"/>
                  </a:cubicBezTo>
                  <a:cubicBezTo>
                    <a:pt x="1020" y="427"/>
                    <a:pt x="1028" y="419"/>
                    <a:pt x="1004" y="419"/>
                  </a:cubicBezTo>
                  <a:cubicBezTo>
                    <a:pt x="973" y="411"/>
                    <a:pt x="941" y="419"/>
                    <a:pt x="965" y="404"/>
                  </a:cubicBezTo>
                  <a:cubicBezTo>
                    <a:pt x="981" y="380"/>
                    <a:pt x="996" y="380"/>
                    <a:pt x="981" y="356"/>
                  </a:cubicBezTo>
                  <a:cubicBezTo>
                    <a:pt x="957" y="340"/>
                    <a:pt x="894" y="301"/>
                    <a:pt x="854" y="293"/>
                  </a:cubicBezTo>
                  <a:cubicBezTo>
                    <a:pt x="814" y="285"/>
                    <a:pt x="814" y="285"/>
                    <a:pt x="830" y="253"/>
                  </a:cubicBezTo>
                  <a:cubicBezTo>
                    <a:pt x="846" y="222"/>
                    <a:pt x="830" y="166"/>
                    <a:pt x="862" y="158"/>
                  </a:cubicBezTo>
                  <a:cubicBezTo>
                    <a:pt x="894" y="143"/>
                    <a:pt x="909" y="135"/>
                    <a:pt x="909" y="119"/>
                  </a:cubicBezTo>
                  <a:cubicBezTo>
                    <a:pt x="917" y="103"/>
                    <a:pt x="909" y="87"/>
                    <a:pt x="886" y="87"/>
                  </a:cubicBezTo>
                  <a:cubicBezTo>
                    <a:pt x="870" y="95"/>
                    <a:pt x="838" y="119"/>
                    <a:pt x="823" y="79"/>
                  </a:cubicBezTo>
                  <a:cubicBezTo>
                    <a:pt x="814" y="40"/>
                    <a:pt x="799" y="24"/>
                    <a:pt x="783" y="16"/>
                  </a:cubicBezTo>
                  <a:cubicBezTo>
                    <a:pt x="783" y="8"/>
                    <a:pt x="783" y="8"/>
                    <a:pt x="775" y="8"/>
                  </a:cubicBezTo>
                  <a:cubicBezTo>
                    <a:pt x="775" y="8"/>
                    <a:pt x="767" y="8"/>
                    <a:pt x="775" y="0"/>
                  </a:cubicBezTo>
                  <a:cubicBezTo>
                    <a:pt x="775" y="0"/>
                    <a:pt x="680" y="103"/>
                    <a:pt x="664" y="127"/>
                  </a:cubicBezTo>
                  <a:cubicBezTo>
                    <a:pt x="649" y="158"/>
                    <a:pt x="649" y="158"/>
                    <a:pt x="593" y="166"/>
                  </a:cubicBezTo>
                  <a:cubicBezTo>
                    <a:pt x="546" y="166"/>
                    <a:pt x="269" y="237"/>
                    <a:pt x="253" y="230"/>
                  </a:cubicBezTo>
                  <a:cubicBezTo>
                    <a:pt x="253" y="230"/>
                    <a:pt x="8" y="309"/>
                    <a:pt x="0" y="301"/>
                  </a:cubicBezTo>
                  <a:cubicBezTo>
                    <a:pt x="0" y="625"/>
                    <a:pt x="0" y="625"/>
                    <a:pt x="0" y="625"/>
                  </a:cubicBezTo>
                  <a:cubicBezTo>
                    <a:pt x="0" y="625"/>
                    <a:pt x="0" y="641"/>
                    <a:pt x="16" y="633"/>
                  </a:cubicBezTo>
                  <a:cubicBezTo>
                    <a:pt x="32" y="625"/>
                    <a:pt x="475" y="522"/>
                    <a:pt x="506" y="506"/>
                  </a:cubicBezTo>
                  <a:cubicBezTo>
                    <a:pt x="538" y="490"/>
                    <a:pt x="577" y="506"/>
                    <a:pt x="585" y="506"/>
                  </a:cubicBezTo>
                  <a:cubicBezTo>
                    <a:pt x="593" y="514"/>
                    <a:pt x="672" y="467"/>
                    <a:pt x="704" y="475"/>
                  </a:cubicBezTo>
                  <a:cubicBezTo>
                    <a:pt x="720" y="482"/>
                    <a:pt x="743" y="522"/>
                    <a:pt x="759" y="546"/>
                  </a:cubicBezTo>
                  <a:cubicBezTo>
                    <a:pt x="759" y="546"/>
                    <a:pt x="767" y="546"/>
                    <a:pt x="775" y="554"/>
                  </a:cubicBezTo>
                  <a:cubicBezTo>
                    <a:pt x="807" y="593"/>
                    <a:pt x="830" y="562"/>
                    <a:pt x="838" y="609"/>
                  </a:cubicBezTo>
                  <a:cubicBezTo>
                    <a:pt x="846" y="657"/>
                    <a:pt x="814" y="664"/>
                    <a:pt x="846" y="672"/>
                  </a:cubicBezTo>
                  <a:cubicBezTo>
                    <a:pt x="886" y="688"/>
                    <a:pt x="886" y="680"/>
                    <a:pt x="925" y="641"/>
                  </a:cubicBezTo>
                  <a:cubicBezTo>
                    <a:pt x="965" y="593"/>
                    <a:pt x="933" y="554"/>
                    <a:pt x="981" y="546"/>
                  </a:cubicBezTo>
                  <a:cubicBezTo>
                    <a:pt x="1028" y="538"/>
                    <a:pt x="1028" y="562"/>
                    <a:pt x="1028" y="585"/>
                  </a:cubicBezTo>
                  <a:cubicBezTo>
                    <a:pt x="1028" y="609"/>
                    <a:pt x="1067" y="617"/>
                    <a:pt x="1083" y="593"/>
                  </a:cubicBezTo>
                  <a:cubicBezTo>
                    <a:pt x="1091" y="562"/>
                    <a:pt x="1123" y="530"/>
                    <a:pt x="1131" y="530"/>
                  </a:cubicBezTo>
                  <a:cubicBezTo>
                    <a:pt x="1131" y="530"/>
                    <a:pt x="1139" y="562"/>
                    <a:pt x="1154" y="530"/>
                  </a:cubicBezTo>
                  <a:cubicBezTo>
                    <a:pt x="1178" y="498"/>
                    <a:pt x="1162" y="490"/>
                    <a:pt x="1194" y="498"/>
                  </a:cubicBezTo>
                  <a:cubicBezTo>
                    <a:pt x="1226" y="514"/>
                    <a:pt x="1234" y="522"/>
                    <a:pt x="1234" y="498"/>
                  </a:cubicBezTo>
                  <a:cubicBezTo>
                    <a:pt x="1234" y="482"/>
                    <a:pt x="1257" y="451"/>
                    <a:pt x="1257" y="475"/>
                  </a:cubicBezTo>
                  <a:cubicBezTo>
                    <a:pt x="1265" y="506"/>
                    <a:pt x="1249" y="530"/>
                    <a:pt x="1265" y="554"/>
                  </a:cubicBezTo>
                  <a:cubicBezTo>
                    <a:pt x="1273" y="570"/>
                    <a:pt x="1265" y="562"/>
                    <a:pt x="1273" y="530"/>
                  </a:cubicBezTo>
                  <a:cubicBezTo>
                    <a:pt x="1281" y="506"/>
                    <a:pt x="1273" y="451"/>
                    <a:pt x="1241" y="404"/>
                  </a:cubicBezTo>
                </a:path>
              </a:pathLst>
            </a:custGeom>
            <a:solidFill>
              <a:schemeClr val="accent6"/>
            </a:solidFill>
            <a:ln>
              <a:solidFill>
                <a:schemeClr val="bg2"/>
              </a:solidFill>
            </a:ln>
            <a:effectLst/>
          </p:spPr>
          <p:txBody>
            <a:bodyPr wrap="none" anchor="ctr"/>
            <a:lstStyle/>
            <a:p>
              <a:endParaRPr lang="en-US"/>
            </a:p>
          </p:txBody>
        </p:sp>
        <p:sp>
          <p:nvSpPr>
            <p:cNvPr id="123" name="Freeform 762"/>
            <p:cNvSpPr>
              <a:spLocks noChangeArrowheads="1"/>
            </p:cNvSpPr>
            <p:nvPr/>
          </p:nvSpPr>
          <p:spPr bwMode="auto">
            <a:xfrm>
              <a:off x="16453397" y="4554116"/>
              <a:ext cx="679557" cy="361812"/>
            </a:xfrm>
            <a:custGeom>
              <a:avLst/>
              <a:gdLst>
                <a:gd name="T0" fmla="*/ 838 w 1290"/>
                <a:gd name="T1" fmla="*/ 664 h 689"/>
                <a:gd name="T2" fmla="*/ 783 w 1290"/>
                <a:gd name="T3" fmla="*/ 562 h 689"/>
                <a:gd name="T4" fmla="*/ 712 w 1290"/>
                <a:gd name="T5" fmla="*/ 482 h 689"/>
                <a:gd name="T6" fmla="*/ 514 w 1290"/>
                <a:gd name="T7" fmla="*/ 514 h 689"/>
                <a:gd name="T8" fmla="*/ 0 w 1290"/>
                <a:gd name="T9" fmla="*/ 625 h 689"/>
                <a:gd name="T10" fmla="*/ 261 w 1290"/>
                <a:gd name="T11" fmla="*/ 230 h 689"/>
                <a:gd name="T12" fmla="*/ 609 w 1290"/>
                <a:gd name="T13" fmla="*/ 158 h 689"/>
                <a:gd name="T14" fmla="*/ 783 w 1290"/>
                <a:gd name="T15" fmla="*/ 0 h 689"/>
                <a:gd name="T16" fmla="*/ 799 w 1290"/>
                <a:gd name="T17" fmla="*/ 8 h 689"/>
                <a:gd name="T18" fmla="*/ 878 w 1290"/>
                <a:gd name="T19" fmla="*/ 95 h 689"/>
                <a:gd name="T20" fmla="*/ 870 w 1290"/>
                <a:gd name="T21" fmla="*/ 158 h 689"/>
                <a:gd name="T22" fmla="*/ 854 w 1290"/>
                <a:gd name="T23" fmla="*/ 293 h 689"/>
                <a:gd name="T24" fmla="*/ 989 w 1290"/>
                <a:gd name="T25" fmla="*/ 388 h 689"/>
                <a:gd name="T26" fmla="*/ 1012 w 1290"/>
                <a:gd name="T27" fmla="*/ 411 h 689"/>
                <a:gd name="T28" fmla="*/ 1075 w 1290"/>
                <a:gd name="T29" fmla="*/ 482 h 689"/>
                <a:gd name="T30" fmla="*/ 1147 w 1290"/>
                <a:gd name="T31" fmla="*/ 482 h 689"/>
                <a:gd name="T32" fmla="*/ 1226 w 1290"/>
                <a:gd name="T33" fmla="*/ 404 h 689"/>
                <a:gd name="T34" fmla="*/ 1170 w 1290"/>
                <a:gd name="T35" fmla="*/ 348 h 689"/>
                <a:gd name="T36" fmla="*/ 1123 w 1290"/>
                <a:gd name="T37" fmla="*/ 301 h 689"/>
                <a:gd name="T38" fmla="*/ 1257 w 1290"/>
                <a:gd name="T39" fmla="*/ 395 h 689"/>
                <a:gd name="T40" fmla="*/ 1265 w 1290"/>
                <a:gd name="T41" fmla="*/ 554 h 689"/>
                <a:gd name="T42" fmla="*/ 1242 w 1290"/>
                <a:gd name="T43" fmla="*/ 498 h 689"/>
                <a:gd name="T44" fmla="*/ 1186 w 1290"/>
                <a:gd name="T45" fmla="*/ 498 h 689"/>
                <a:gd name="T46" fmla="*/ 1139 w 1290"/>
                <a:gd name="T47" fmla="*/ 538 h 689"/>
                <a:gd name="T48" fmla="*/ 1028 w 1290"/>
                <a:gd name="T49" fmla="*/ 585 h 689"/>
                <a:gd name="T50" fmla="*/ 965 w 1290"/>
                <a:gd name="T51" fmla="*/ 585 h 689"/>
                <a:gd name="T52" fmla="*/ 767 w 1290"/>
                <a:gd name="T53" fmla="*/ 538 h 689"/>
                <a:gd name="T54" fmla="*/ 846 w 1290"/>
                <a:gd name="T55" fmla="*/ 609 h 689"/>
                <a:gd name="T56" fmla="*/ 886 w 1290"/>
                <a:gd name="T57" fmla="*/ 680 h 689"/>
                <a:gd name="T58" fmla="*/ 989 w 1290"/>
                <a:gd name="T59" fmla="*/ 546 h 689"/>
                <a:gd name="T60" fmla="*/ 1068 w 1290"/>
                <a:gd name="T61" fmla="*/ 601 h 689"/>
                <a:gd name="T62" fmla="*/ 1147 w 1290"/>
                <a:gd name="T63" fmla="*/ 546 h 689"/>
                <a:gd name="T64" fmla="*/ 1202 w 1290"/>
                <a:gd name="T65" fmla="*/ 498 h 689"/>
                <a:gd name="T66" fmla="*/ 1265 w 1290"/>
                <a:gd name="T67" fmla="*/ 467 h 689"/>
                <a:gd name="T68" fmla="*/ 1273 w 1290"/>
                <a:gd name="T69" fmla="*/ 554 h 689"/>
                <a:gd name="T70" fmla="*/ 1226 w 1290"/>
                <a:gd name="T71" fmla="*/ 364 h 689"/>
                <a:gd name="T72" fmla="*/ 1115 w 1290"/>
                <a:gd name="T73" fmla="*/ 309 h 689"/>
                <a:gd name="T74" fmla="*/ 1178 w 1290"/>
                <a:gd name="T75" fmla="*/ 364 h 689"/>
                <a:gd name="T76" fmla="*/ 1234 w 1290"/>
                <a:gd name="T77" fmla="*/ 427 h 689"/>
                <a:gd name="T78" fmla="*/ 1139 w 1290"/>
                <a:gd name="T79" fmla="*/ 490 h 689"/>
                <a:gd name="T80" fmla="*/ 1075 w 1290"/>
                <a:gd name="T81" fmla="*/ 490 h 689"/>
                <a:gd name="T82" fmla="*/ 1012 w 1290"/>
                <a:gd name="T83" fmla="*/ 419 h 689"/>
                <a:gd name="T84" fmla="*/ 981 w 1290"/>
                <a:gd name="T85" fmla="*/ 380 h 689"/>
                <a:gd name="T86" fmla="*/ 854 w 1290"/>
                <a:gd name="T87" fmla="*/ 293 h 689"/>
                <a:gd name="T88" fmla="*/ 870 w 1290"/>
                <a:gd name="T89" fmla="*/ 151 h 689"/>
                <a:gd name="T90" fmla="*/ 886 w 1290"/>
                <a:gd name="T91" fmla="*/ 103 h 689"/>
                <a:gd name="T92" fmla="*/ 783 w 1290"/>
                <a:gd name="T93" fmla="*/ 8 h 689"/>
                <a:gd name="T94" fmla="*/ 617 w 1290"/>
                <a:gd name="T95" fmla="*/ 166 h 689"/>
                <a:gd name="T96" fmla="*/ 16 w 1290"/>
                <a:gd name="T97" fmla="*/ 309 h 689"/>
                <a:gd name="T98" fmla="*/ 135 w 1290"/>
                <a:gd name="T99" fmla="*/ 601 h 689"/>
                <a:gd name="T100" fmla="*/ 704 w 1290"/>
                <a:gd name="T101" fmla="*/ 47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0" h="689">
                  <a:moveTo>
                    <a:pt x="886" y="688"/>
                  </a:moveTo>
                  <a:lnTo>
                    <a:pt x="886" y="688"/>
                  </a:lnTo>
                  <a:cubicBezTo>
                    <a:pt x="878" y="688"/>
                    <a:pt x="870" y="680"/>
                    <a:pt x="854" y="680"/>
                  </a:cubicBezTo>
                  <a:cubicBezTo>
                    <a:pt x="846" y="672"/>
                    <a:pt x="838" y="672"/>
                    <a:pt x="838" y="664"/>
                  </a:cubicBezTo>
                  <a:cubicBezTo>
                    <a:pt x="831" y="664"/>
                    <a:pt x="838" y="657"/>
                    <a:pt x="838" y="648"/>
                  </a:cubicBezTo>
                  <a:cubicBezTo>
                    <a:pt x="838" y="641"/>
                    <a:pt x="846" y="633"/>
                    <a:pt x="846" y="609"/>
                  </a:cubicBezTo>
                  <a:cubicBezTo>
                    <a:pt x="838" y="585"/>
                    <a:pt x="831" y="585"/>
                    <a:pt x="822" y="585"/>
                  </a:cubicBezTo>
                  <a:cubicBezTo>
                    <a:pt x="807" y="577"/>
                    <a:pt x="799" y="577"/>
                    <a:pt x="783" y="562"/>
                  </a:cubicBezTo>
                  <a:cubicBezTo>
                    <a:pt x="767" y="546"/>
                    <a:pt x="767" y="546"/>
                    <a:pt x="767" y="546"/>
                  </a:cubicBezTo>
                  <a:cubicBezTo>
                    <a:pt x="759" y="546"/>
                    <a:pt x="759" y="546"/>
                    <a:pt x="759" y="546"/>
                  </a:cubicBezTo>
                  <a:lnTo>
                    <a:pt x="759" y="546"/>
                  </a:lnTo>
                  <a:cubicBezTo>
                    <a:pt x="744" y="506"/>
                    <a:pt x="720" y="482"/>
                    <a:pt x="712" y="482"/>
                  </a:cubicBezTo>
                  <a:cubicBezTo>
                    <a:pt x="704" y="482"/>
                    <a:pt x="704" y="482"/>
                    <a:pt x="704" y="482"/>
                  </a:cubicBezTo>
                  <a:cubicBezTo>
                    <a:pt x="680" y="482"/>
                    <a:pt x="649" y="490"/>
                    <a:pt x="625" y="498"/>
                  </a:cubicBezTo>
                  <a:cubicBezTo>
                    <a:pt x="609" y="514"/>
                    <a:pt x="593" y="514"/>
                    <a:pt x="593" y="514"/>
                  </a:cubicBezTo>
                  <a:cubicBezTo>
                    <a:pt x="562" y="498"/>
                    <a:pt x="530" y="498"/>
                    <a:pt x="514" y="514"/>
                  </a:cubicBezTo>
                  <a:cubicBezTo>
                    <a:pt x="491" y="522"/>
                    <a:pt x="277" y="577"/>
                    <a:pt x="135" y="609"/>
                  </a:cubicBezTo>
                  <a:cubicBezTo>
                    <a:pt x="79" y="625"/>
                    <a:pt x="24" y="633"/>
                    <a:pt x="24" y="641"/>
                  </a:cubicBezTo>
                  <a:lnTo>
                    <a:pt x="16" y="641"/>
                  </a:lnTo>
                  <a:cubicBezTo>
                    <a:pt x="8" y="641"/>
                    <a:pt x="0" y="633"/>
                    <a:pt x="0" y="625"/>
                  </a:cubicBezTo>
                  <a:cubicBezTo>
                    <a:pt x="8" y="293"/>
                    <a:pt x="8" y="293"/>
                    <a:pt x="8" y="293"/>
                  </a:cubicBezTo>
                  <a:cubicBezTo>
                    <a:pt x="16" y="301"/>
                    <a:pt x="16" y="301"/>
                    <a:pt x="16" y="301"/>
                  </a:cubicBezTo>
                  <a:cubicBezTo>
                    <a:pt x="32" y="293"/>
                    <a:pt x="182" y="253"/>
                    <a:pt x="261" y="230"/>
                  </a:cubicBezTo>
                  <a:lnTo>
                    <a:pt x="261" y="230"/>
                  </a:lnTo>
                  <a:lnTo>
                    <a:pt x="261" y="230"/>
                  </a:lnTo>
                  <a:cubicBezTo>
                    <a:pt x="269" y="230"/>
                    <a:pt x="340" y="214"/>
                    <a:pt x="411" y="198"/>
                  </a:cubicBezTo>
                  <a:cubicBezTo>
                    <a:pt x="483" y="182"/>
                    <a:pt x="578" y="166"/>
                    <a:pt x="601" y="158"/>
                  </a:cubicBezTo>
                  <a:cubicBezTo>
                    <a:pt x="609" y="158"/>
                    <a:pt x="609" y="158"/>
                    <a:pt x="609" y="158"/>
                  </a:cubicBezTo>
                  <a:cubicBezTo>
                    <a:pt x="657" y="151"/>
                    <a:pt x="657" y="151"/>
                    <a:pt x="672" y="127"/>
                  </a:cubicBezTo>
                  <a:cubicBezTo>
                    <a:pt x="688" y="95"/>
                    <a:pt x="775" y="0"/>
                    <a:pt x="775" y="0"/>
                  </a:cubicBezTo>
                  <a:cubicBezTo>
                    <a:pt x="783" y="0"/>
                    <a:pt x="783" y="0"/>
                    <a:pt x="783" y="0"/>
                  </a:cubicBezTo>
                  <a:lnTo>
                    <a:pt x="783" y="0"/>
                  </a:lnTo>
                  <a:lnTo>
                    <a:pt x="783" y="0"/>
                  </a:lnTo>
                  <a:cubicBezTo>
                    <a:pt x="791" y="8"/>
                    <a:pt x="791" y="8"/>
                    <a:pt x="791" y="8"/>
                  </a:cubicBezTo>
                  <a:lnTo>
                    <a:pt x="791" y="8"/>
                  </a:lnTo>
                  <a:cubicBezTo>
                    <a:pt x="799" y="8"/>
                    <a:pt x="799" y="8"/>
                    <a:pt x="799" y="8"/>
                  </a:cubicBezTo>
                  <a:lnTo>
                    <a:pt x="799" y="8"/>
                  </a:lnTo>
                  <a:cubicBezTo>
                    <a:pt x="815" y="24"/>
                    <a:pt x="822" y="48"/>
                    <a:pt x="838" y="79"/>
                  </a:cubicBezTo>
                  <a:cubicBezTo>
                    <a:pt x="838" y="95"/>
                    <a:pt x="846" y="103"/>
                    <a:pt x="854" y="103"/>
                  </a:cubicBezTo>
                  <a:cubicBezTo>
                    <a:pt x="862" y="103"/>
                    <a:pt x="870" y="95"/>
                    <a:pt x="878" y="95"/>
                  </a:cubicBezTo>
                  <a:cubicBezTo>
                    <a:pt x="886" y="87"/>
                    <a:pt x="886" y="87"/>
                    <a:pt x="894" y="87"/>
                  </a:cubicBezTo>
                  <a:cubicBezTo>
                    <a:pt x="902" y="87"/>
                    <a:pt x="909" y="87"/>
                    <a:pt x="917" y="95"/>
                  </a:cubicBezTo>
                  <a:cubicBezTo>
                    <a:pt x="925" y="103"/>
                    <a:pt x="925" y="111"/>
                    <a:pt x="925" y="119"/>
                  </a:cubicBezTo>
                  <a:cubicBezTo>
                    <a:pt x="925" y="135"/>
                    <a:pt x="902" y="151"/>
                    <a:pt x="870" y="158"/>
                  </a:cubicBezTo>
                  <a:cubicBezTo>
                    <a:pt x="854" y="166"/>
                    <a:pt x="854" y="182"/>
                    <a:pt x="854" y="206"/>
                  </a:cubicBezTo>
                  <a:cubicBezTo>
                    <a:pt x="846" y="222"/>
                    <a:pt x="846" y="237"/>
                    <a:pt x="838" y="253"/>
                  </a:cubicBezTo>
                  <a:cubicBezTo>
                    <a:pt x="838" y="269"/>
                    <a:pt x="831" y="277"/>
                    <a:pt x="831" y="285"/>
                  </a:cubicBezTo>
                  <a:cubicBezTo>
                    <a:pt x="831" y="285"/>
                    <a:pt x="838" y="285"/>
                    <a:pt x="854" y="293"/>
                  </a:cubicBezTo>
                  <a:cubicBezTo>
                    <a:pt x="862" y="293"/>
                    <a:pt x="862" y="293"/>
                    <a:pt x="862" y="293"/>
                  </a:cubicBezTo>
                  <a:cubicBezTo>
                    <a:pt x="902" y="301"/>
                    <a:pt x="965" y="340"/>
                    <a:pt x="989" y="356"/>
                  </a:cubicBezTo>
                  <a:cubicBezTo>
                    <a:pt x="997" y="364"/>
                    <a:pt x="997" y="372"/>
                    <a:pt x="997" y="372"/>
                  </a:cubicBezTo>
                  <a:cubicBezTo>
                    <a:pt x="997" y="380"/>
                    <a:pt x="997" y="388"/>
                    <a:pt x="989" y="388"/>
                  </a:cubicBezTo>
                  <a:cubicBezTo>
                    <a:pt x="989" y="395"/>
                    <a:pt x="981" y="395"/>
                    <a:pt x="973" y="404"/>
                  </a:cubicBezTo>
                  <a:cubicBezTo>
                    <a:pt x="973" y="411"/>
                    <a:pt x="973" y="411"/>
                    <a:pt x="973" y="411"/>
                  </a:cubicBezTo>
                  <a:cubicBezTo>
                    <a:pt x="973" y="411"/>
                    <a:pt x="981" y="411"/>
                    <a:pt x="989" y="411"/>
                  </a:cubicBezTo>
                  <a:cubicBezTo>
                    <a:pt x="997" y="411"/>
                    <a:pt x="1004" y="411"/>
                    <a:pt x="1012" y="411"/>
                  </a:cubicBezTo>
                  <a:cubicBezTo>
                    <a:pt x="1028" y="411"/>
                    <a:pt x="1036" y="419"/>
                    <a:pt x="1044" y="435"/>
                  </a:cubicBezTo>
                  <a:cubicBezTo>
                    <a:pt x="1044" y="443"/>
                    <a:pt x="1044" y="451"/>
                    <a:pt x="1052" y="467"/>
                  </a:cubicBezTo>
                  <a:cubicBezTo>
                    <a:pt x="1060" y="467"/>
                    <a:pt x="1068" y="482"/>
                    <a:pt x="1068" y="490"/>
                  </a:cubicBezTo>
                  <a:lnTo>
                    <a:pt x="1075" y="482"/>
                  </a:lnTo>
                  <a:lnTo>
                    <a:pt x="1075" y="475"/>
                  </a:lnTo>
                  <a:cubicBezTo>
                    <a:pt x="1084" y="475"/>
                    <a:pt x="1084" y="467"/>
                    <a:pt x="1091" y="467"/>
                  </a:cubicBezTo>
                  <a:cubicBezTo>
                    <a:pt x="1099" y="467"/>
                    <a:pt x="1115" y="475"/>
                    <a:pt x="1123" y="475"/>
                  </a:cubicBezTo>
                  <a:cubicBezTo>
                    <a:pt x="1131" y="475"/>
                    <a:pt x="1139" y="482"/>
                    <a:pt x="1147" y="482"/>
                  </a:cubicBezTo>
                  <a:cubicBezTo>
                    <a:pt x="1162" y="482"/>
                    <a:pt x="1170" y="475"/>
                    <a:pt x="1178" y="451"/>
                  </a:cubicBezTo>
                  <a:cubicBezTo>
                    <a:pt x="1178" y="443"/>
                    <a:pt x="1194" y="435"/>
                    <a:pt x="1202" y="435"/>
                  </a:cubicBezTo>
                  <a:cubicBezTo>
                    <a:pt x="1210" y="435"/>
                    <a:pt x="1218" y="435"/>
                    <a:pt x="1226" y="427"/>
                  </a:cubicBezTo>
                  <a:cubicBezTo>
                    <a:pt x="1234" y="419"/>
                    <a:pt x="1234" y="411"/>
                    <a:pt x="1226" y="404"/>
                  </a:cubicBezTo>
                  <a:cubicBezTo>
                    <a:pt x="1226" y="395"/>
                    <a:pt x="1210" y="388"/>
                    <a:pt x="1202" y="388"/>
                  </a:cubicBezTo>
                  <a:cubicBezTo>
                    <a:pt x="1194" y="388"/>
                    <a:pt x="1186" y="388"/>
                    <a:pt x="1178" y="380"/>
                  </a:cubicBezTo>
                  <a:cubicBezTo>
                    <a:pt x="1170" y="380"/>
                    <a:pt x="1170" y="372"/>
                    <a:pt x="1170" y="364"/>
                  </a:cubicBezTo>
                  <a:cubicBezTo>
                    <a:pt x="1170" y="356"/>
                    <a:pt x="1170" y="348"/>
                    <a:pt x="1170" y="348"/>
                  </a:cubicBezTo>
                  <a:cubicBezTo>
                    <a:pt x="1162" y="340"/>
                    <a:pt x="1155" y="340"/>
                    <a:pt x="1147" y="340"/>
                  </a:cubicBezTo>
                  <a:cubicBezTo>
                    <a:pt x="1139" y="340"/>
                    <a:pt x="1139" y="340"/>
                    <a:pt x="1139" y="340"/>
                  </a:cubicBezTo>
                  <a:cubicBezTo>
                    <a:pt x="1123" y="340"/>
                    <a:pt x="1107" y="340"/>
                    <a:pt x="1107" y="309"/>
                  </a:cubicBezTo>
                  <a:cubicBezTo>
                    <a:pt x="1107" y="301"/>
                    <a:pt x="1115" y="301"/>
                    <a:pt x="1123" y="301"/>
                  </a:cubicBezTo>
                  <a:cubicBezTo>
                    <a:pt x="1131" y="301"/>
                    <a:pt x="1147" y="309"/>
                    <a:pt x="1162" y="309"/>
                  </a:cubicBezTo>
                  <a:cubicBezTo>
                    <a:pt x="1178" y="317"/>
                    <a:pt x="1186" y="317"/>
                    <a:pt x="1194" y="324"/>
                  </a:cubicBezTo>
                  <a:cubicBezTo>
                    <a:pt x="1218" y="332"/>
                    <a:pt x="1226" y="340"/>
                    <a:pt x="1234" y="364"/>
                  </a:cubicBezTo>
                  <a:cubicBezTo>
                    <a:pt x="1242" y="372"/>
                    <a:pt x="1242" y="388"/>
                    <a:pt x="1257" y="395"/>
                  </a:cubicBezTo>
                  <a:cubicBezTo>
                    <a:pt x="1281" y="451"/>
                    <a:pt x="1289" y="506"/>
                    <a:pt x="1289" y="538"/>
                  </a:cubicBezTo>
                  <a:cubicBezTo>
                    <a:pt x="1281" y="538"/>
                    <a:pt x="1281" y="546"/>
                    <a:pt x="1281" y="554"/>
                  </a:cubicBezTo>
                  <a:cubicBezTo>
                    <a:pt x="1281" y="562"/>
                    <a:pt x="1281" y="570"/>
                    <a:pt x="1273" y="570"/>
                  </a:cubicBezTo>
                  <a:cubicBezTo>
                    <a:pt x="1273" y="570"/>
                    <a:pt x="1273" y="562"/>
                    <a:pt x="1265" y="554"/>
                  </a:cubicBezTo>
                  <a:cubicBezTo>
                    <a:pt x="1257" y="538"/>
                    <a:pt x="1265" y="522"/>
                    <a:pt x="1265" y="506"/>
                  </a:cubicBezTo>
                  <a:cubicBezTo>
                    <a:pt x="1265" y="498"/>
                    <a:pt x="1265" y="490"/>
                    <a:pt x="1265" y="482"/>
                  </a:cubicBezTo>
                  <a:cubicBezTo>
                    <a:pt x="1265" y="475"/>
                    <a:pt x="1265" y="475"/>
                    <a:pt x="1265" y="475"/>
                  </a:cubicBezTo>
                  <a:cubicBezTo>
                    <a:pt x="1257" y="475"/>
                    <a:pt x="1242" y="490"/>
                    <a:pt x="1242" y="498"/>
                  </a:cubicBezTo>
                  <a:cubicBezTo>
                    <a:pt x="1242" y="506"/>
                    <a:pt x="1242" y="514"/>
                    <a:pt x="1234" y="514"/>
                  </a:cubicBezTo>
                  <a:lnTo>
                    <a:pt x="1226" y="514"/>
                  </a:lnTo>
                  <a:cubicBezTo>
                    <a:pt x="1218" y="514"/>
                    <a:pt x="1210" y="506"/>
                    <a:pt x="1202" y="506"/>
                  </a:cubicBezTo>
                  <a:cubicBezTo>
                    <a:pt x="1194" y="506"/>
                    <a:pt x="1186" y="498"/>
                    <a:pt x="1186" y="498"/>
                  </a:cubicBezTo>
                  <a:cubicBezTo>
                    <a:pt x="1178" y="498"/>
                    <a:pt x="1178" y="498"/>
                    <a:pt x="1178" y="506"/>
                  </a:cubicBezTo>
                  <a:cubicBezTo>
                    <a:pt x="1178" y="514"/>
                    <a:pt x="1170" y="522"/>
                    <a:pt x="1162" y="530"/>
                  </a:cubicBezTo>
                  <a:cubicBezTo>
                    <a:pt x="1162" y="546"/>
                    <a:pt x="1155" y="546"/>
                    <a:pt x="1147" y="546"/>
                  </a:cubicBezTo>
                  <a:cubicBezTo>
                    <a:pt x="1147" y="546"/>
                    <a:pt x="1139" y="546"/>
                    <a:pt x="1139" y="538"/>
                  </a:cubicBezTo>
                  <a:lnTo>
                    <a:pt x="1139" y="538"/>
                  </a:lnTo>
                  <a:cubicBezTo>
                    <a:pt x="1131" y="538"/>
                    <a:pt x="1107" y="570"/>
                    <a:pt x="1091" y="593"/>
                  </a:cubicBezTo>
                  <a:cubicBezTo>
                    <a:pt x="1084" y="601"/>
                    <a:pt x="1075" y="609"/>
                    <a:pt x="1068" y="609"/>
                  </a:cubicBezTo>
                  <a:cubicBezTo>
                    <a:pt x="1052" y="609"/>
                    <a:pt x="1036" y="601"/>
                    <a:pt x="1028" y="585"/>
                  </a:cubicBezTo>
                  <a:cubicBezTo>
                    <a:pt x="1028" y="577"/>
                    <a:pt x="1028" y="577"/>
                    <a:pt x="1028" y="577"/>
                  </a:cubicBezTo>
                  <a:cubicBezTo>
                    <a:pt x="1028" y="562"/>
                    <a:pt x="1028" y="554"/>
                    <a:pt x="1012" y="554"/>
                  </a:cubicBezTo>
                  <a:cubicBezTo>
                    <a:pt x="1004" y="554"/>
                    <a:pt x="997" y="554"/>
                    <a:pt x="989" y="554"/>
                  </a:cubicBezTo>
                  <a:cubicBezTo>
                    <a:pt x="965" y="554"/>
                    <a:pt x="965" y="570"/>
                    <a:pt x="965" y="585"/>
                  </a:cubicBezTo>
                  <a:cubicBezTo>
                    <a:pt x="957" y="601"/>
                    <a:pt x="957" y="617"/>
                    <a:pt x="941" y="641"/>
                  </a:cubicBezTo>
                  <a:cubicBezTo>
                    <a:pt x="933" y="648"/>
                    <a:pt x="933" y="648"/>
                    <a:pt x="933" y="648"/>
                  </a:cubicBezTo>
                  <a:cubicBezTo>
                    <a:pt x="909" y="672"/>
                    <a:pt x="902" y="688"/>
                    <a:pt x="886" y="688"/>
                  </a:cubicBezTo>
                  <a:close/>
                  <a:moveTo>
                    <a:pt x="767" y="538"/>
                  </a:moveTo>
                  <a:lnTo>
                    <a:pt x="767" y="538"/>
                  </a:lnTo>
                  <a:cubicBezTo>
                    <a:pt x="775" y="546"/>
                    <a:pt x="775" y="546"/>
                    <a:pt x="783" y="554"/>
                  </a:cubicBezTo>
                  <a:cubicBezTo>
                    <a:pt x="799" y="570"/>
                    <a:pt x="815" y="570"/>
                    <a:pt x="822" y="577"/>
                  </a:cubicBezTo>
                  <a:cubicBezTo>
                    <a:pt x="838" y="577"/>
                    <a:pt x="846" y="585"/>
                    <a:pt x="846" y="609"/>
                  </a:cubicBezTo>
                  <a:cubicBezTo>
                    <a:pt x="854" y="633"/>
                    <a:pt x="846" y="648"/>
                    <a:pt x="846" y="657"/>
                  </a:cubicBezTo>
                  <a:cubicBezTo>
                    <a:pt x="838" y="657"/>
                    <a:pt x="838" y="664"/>
                    <a:pt x="838" y="664"/>
                  </a:cubicBezTo>
                  <a:cubicBezTo>
                    <a:pt x="846" y="664"/>
                    <a:pt x="854" y="672"/>
                    <a:pt x="854" y="672"/>
                  </a:cubicBezTo>
                  <a:cubicBezTo>
                    <a:pt x="870" y="672"/>
                    <a:pt x="878" y="680"/>
                    <a:pt x="886" y="680"/>
                  </a:cubicBezTo>
                  <a:cubicBezTo>
                    <a:pt x="894" y="680"/>
                    <a:pt x="902" y="672"/>
                    <a:pt x="925" y="641"/>
                  </a:cubicBezTo>
                  <a:cubicBezTo>
                    <a:pt x="933" y="641"/>
                    <a:pt x="933" y="641"/>
                    <a:pt x="933" y="641"/>
                  </a:cubicBezTo>
                  <a:cubicBezTo>
                    <a:pt x="949" y="617"/>
                    <a:pt x="949" y="601"/>
                    <a:pt x="957" y="585"/>
                  </a:cubicBezTo>
                  <a:cubicBezTo>
                    <a:pt x="957" y="570"/>
                    <a:pt x="957" y="554"/>
                    <a:pt x="989" y="546"/>
                  </a:cubicBezTo>
                  <a:cubicBezTo>
                    <a:pt x="997" y="546"/>
                    <a:pt x="1004" y="546"/>
                    <a:pt x="1012" y="546"/>
                  </a:cubicBezTo>
                  <a:cubicBezTo>
                    <a:pt x="1036" y="546"/>
                    <a:pt x="1036" y="562"/>
                    <a:pt x="1036" y="577"/>
                  </a:cubicBezTo>
                  <a:cubicBezTo>
                    <a:pt x="1036" y="577"/>
                    <a:pt x="1036" y="577"/>
                    <a:pt x="1036" y="585"/>
                  </a:cubicBezTo>
                  <a:cubicBezTo>
                    <a:pt x="1044" y="593"/>
                    <a:pt x="1052" y="601"/>
                    <a:pt x="1068" y="601"/>
                  </a:cubicBezTo>
                  <a:cubicBezTo>
                    <a:pt x="1068" y="601"/>
                    <a:pt x="1084" y="601"/>
                    <a:pt x="1084" y="593"/>
                  </a:cubicBezTo>
                  <a:cubicBezTo>
                    <a:pt x="1099" y="562"/>
                    <a:pt x="1123" y="530"/>
                    <a:pt x="1139" y="530"/>
                  </a:cubicBezTo>
                  <a:cubicBezTo>
                    <a:pt x="1139" y="530"/>
                    <a:pt x="1139" y="530"/>
                    <a:pt x="1147" y="538"/>
                  </a:cubicBezTo>
                  <a:lnTo>
                    <a:pt x="1147" y="546"/>
                  </a:lnTo>
                  <a:cubicBezTo>
                    <a:pt x="1147" y="546"/>
                    <a:pt x="1155" y="538"/>
                    <a:pt x="1162" y="530"/>
                  </a:cubicBezTo>
                  <a:cubicBezTo>
                    <a:pt x="1162" y="522"/>
                    <a:pt x="1170" y="514"/>
                    <a:pt x="1170" y="506"/>
                  </a:cubicBezTo>
                  <a:cubicBezTo>
                    <a:pt x="1170" y="498"/>
                    <a:pt x="1178" y="498"/>
                    <a:pt x="1186" y="498"/>
                  </a:cubicBezTo>
                  <a:cubicBezTo>
                    <a:pt x="1186" y="498"/>
                    <a:pt x="1194" y="498"/>
                    <a:pt x="1202" y="498"/>
                  </a:cubicBezTo>
                  <a:cubicBezTo>
                    <a:pt x="1218" y="498"/>
                    <a:pt x="1226" y="506"/>
                    <a:pt x="1226" y="506"/>
                  </a:cubicBezTo>
                  <a:cubicBezTo>
                    <a:pt x="1234" y="506"/>
                    <a:pt x="1234" y="506"/>
                    <a:pt x="1234" y="506"/>
                  </a:cubicBezTo>
                  <a:cubicBezTo>
                    <a:pt x="1234" y="506"/>
                    <a:pt x="1234" y="506"/>
                    <a:pt x="1234" y="498"/>
                  </a:cubicBezTo>
                  <a:cubicBezTo>
                    <a:pt x="1242" y="490"/>
                    <a:pt x="1249" y="467"/>
                    <a:pt x="1265" y="467"/>
                  </a:cubicBezTo>
                  <a:cubicBezTo>
                    <a:pt x="1265" y="467"/>
                    <a:pt x="1273" y="467"/>
                    <a:pt x="1273" y="475"/>
                  </a:cubicBezTo>
                  <a:cubicBezTo>
                    <a:pt x="1273" y="490"/>
                    <a:pt x="1273" y="498"/>
                    <a:pt x="1273" y="506"/>
                  </a:cubicBezTo>
                  <a:cubicBezTo>
                    <a:pt x="1273" y="522"/>
                    <a:pt x="1265" y="538"/>
                    <a:pt x="1273" y="554"/>
                  </a:cubicBezTo>
                  <a:lnTo>
                    <a:pt x="1273" y="554"/>
                  </a:lnTo>
                  <a:lnTo>
                    <a:pt x="1273" y="554"/>
                  </a:lnTo>
                  <a:cubicBezTo>
                    <a:pt x="1273" y="546"/>
                    <a:pt x="1281" y="538"/>
                    <a:pt x="1281" y="530"/>
                  </a:cubicBezTo>
                  <a:cubicBezTo>
                    <a:pt x="1289" y="506"/>
                    <a:pt x="1273" y="451"/>
                    <a:pt x="1249" y="404"/>
                  </a:cubicBezTo>
                  <a:cubicBezTo>
                    <a:pt x="1242" y="388"/>
                    <a:pt x="1234" y="372"/>
                    <a:pt x="1226" y="364"/>
                  </a:cubicBezTo>
                  <a:cubicBezTo>
                    <a:pt x="1218" y="340"/>
                    <a:pt x="1210" y="332"/>
                    <a:pt x="1194" y="332"/>
                  </a:cubicBezTo>
                  <a:cubicBezTo>
                    <a:pt x="1186" y="324"/>
                    <a:pt x="1170" y="324"/>
                    <a:pt x="1162" y="317"/>
                  </a:cubicBezTo>
                  <a:cubicBezTo>
                    <a:pt x="1147" y="309"/>
                    <a:pt x="1131" y="309"/>
                    <a:pt x="1123" y="309"/>
                  </a:cubicBezTo>
                  <a:lnTo>
                    <a:pt x="1115" y="309"/>
                  </a:lnTo>
                  <a:cubicBezTo>
                    <a:pt x="1115" y="332"/>
                    <a:pt x="1123" y="332"/>
                    <a:pt x="1139" y="332"/>
                  </a:cubicBezTo>
                  <a:cubicBezTo>
                    <a:pt x="1147" y="332"/>
                    <a:pt x="1147" y="332"/>
                    <a:pt x="1147" y="332"/>
                  </a:cubicBezTo>
                  <a:cubicBezTo>
                    <a:pt x="1155" y="332"/>
                    <a:pt x="1162" y="332"/>
                    <a:pt x="1170" y="340"/>
                  </a:cubicBezTo>
                  <a:cubicBezTo>
                    <a:pt x="1178" y="348"/>
                    <a:pt x="1178" y="356"/>
                    <a:pt x="1178" y="364"/>
                  </a:cubicBezTo>
                  <a:cubicBezTo>
                    <a:pt x="1178" y="372"/>
                    <a:pt x="1178" y="372"/>
                    <a:pt x="1186" y="380"/>
                  </a:cubicBezTo>
                  <a:cubicBezTo>
                    <a:pt x="1186" y="380"/>
                    <a:pt x="1194" y="388"/>
                    <a:pt x="1202" y="388"/>
                  </a:cubicBezTo>
                  <a:cubicBezTo>
                    <a:pt x="1210" y="388"/>
                    <a:pt x="1226" y="388"/>
                    <a:pt x="1234" y="404"/>
                  </a:cubicBezTo>
                  <a:cubicBezTo>
                    <a:pt x="1242" y="411"/>
                    <a:pt x="1242" y="419"/>
                    <a:pt x="1234" y="427"/>
                  </a:cubicBezTo>
                  <a:cubicBezTo>
                    <a:pt x="1226" y="443"/>
                    <a:pt x="1210" y="443"/>
                    <a:pt x="1202" y="443"/>
                  </a:cubicBezTo>
                  <a:cubicBezTo>
                    <a:pt x="1194" y="443"/>
                    <a:pt x="1186" y="451"/>
                    <a:pt x="1186" y="451"/>
                  </a:cubicBezTo>
                  <a:cubicBezTo>
                    <a:pt x="1178" y="467"/>
                    <a:pt x="1170" y="490"/>
                    <a:pt x="1147" y="490"/>
                  </a:cubicBezTo>
                  <a:cubicBezTo>
                    <a:pt x="1147" y="490"/>
                    <a:pt x="1147" y="490"/>
                    <a:pt x="1139" y="490"/>
                  </a:cubicBezTo>
                  <a:cubicBezTo>
                    <a:pt x="1139" y="490"/>
                    <a:pt x="1131" y="482"/>
                    <a:pt x="1123" y="482"/>
                  </a:cubicBezTo>
                  <a:cubicBezTo>
                    <a:pt x="1115" y="482"/>
                    <a:pt x="1099" y="475"/>
                    <a:pt x="1091" y="475"/>
                  </a:cubicBezTo>
                  <a:cubicBezTo>
                    <a:pt x="1091" y="475"/>
                    <a:pt x="1084" y="475"/>
                    <a:pt x="1084" y="482"/>
                  </a:cubicBezTo>
                  <a:cubicBezTo>
                    <a:pt x="1084" y="482"/>
                    <a:pt x="1084" y="482"/>
                    <a:pt x="1075" y="490"/>
                  </a:cubicBezTo>
                  <a:cubicBezTo>
                    <a:pt x="1075" y="490"/>
                    <a:pt x="1075" y="490"/>
                    <a:pt x="1068" y="490"/>
                  </a:cubicBezTo>
                  <a:cubicBezTo>
                    <a:pt x="1068" y="490"/>
                    <a:pt x="1060" y="490"/>
                    <a:pt x="1044" y="467"/>
                  </a:cubicBezTo>
                  <a:cubicBezTo>
                    <a:pt x="1044" y="459"/>
                    <a:pt x="1036" y="443"/>
                    <a:pt x="1036" y="435"/>
                  </a:cubicBezTo>
                  <a:cubicBezTo>
                    <a:pt x="1028" y="427"/>
                    <a:pt x="1028" y="419"/>
                    <a:pt x="1012" y="419"/>
                  </a:cubicBezTo>
                  <a:cubicBezTo>
                    <a:pt x="1004" y="419"/>
                    <a:pt x="997" y="419"/>
                    <a:pt x="989" y="419"/>
                  </a:cubicBezTo>
                  <a:cubicBezTo>
                    <a:pt x="973" y="419"/>
                    <a:pt x="965" y="419"/>
                    <a:pt x="965" y="411"/>
                  </a:cubicBezTo>
                  <a:cubicBezTo>
                    <a:pt x="957" y="411"/>
                    <a:pt x="965" y="404"/>
                    <a:pt x="973" y="395"/>
                  </a:cubicBezTo>
                  <a:cubicBezTo>
                    <a:pt x="973" y="395"/>
                    <a:pt x="981" y="388"/>
                    <a:pt x="981" y="380"/>
                  </a:cubicBezTo>
                  <a:cubicBezTo>
                    <a:pt x="989" y="380"/>
                    <a:pt x="997" y="380"/>
                    <a:pt x="997" y="372"/>
                  </a:cubicBezTo>
                  <a:cubicBezTo>
                    <a:pt x="997" y="372"/>
                    <a:pt x="989" y="364"/>
                    <a:pt x="981" y="364"/>
                  </a:cubicBezTo>
                  <a:cubicBezTo>
                    <a:pt x="965" y="340"/>
                    <a:pt x="894" y="309"/>
                    <a:pt x="862" y="301"/>
                  </a:cubicBezTo>
                  <a:cubicBezTo>
                    <a:pt x="854" y="293"/>
                    <a:pt x="854" y="293"/>
                    <a:pt x="854" y="293"/>
                  </a:cubicBezTo>
                  <a:cubicBezTo>
                    <a:pt x="838" y="293"/>
                    <a:pt x="831" y="293"/>
                    <a:pt x="822" y="285"/>
                  </a:cubicBezTo>
                  <a:cubicBezTo>
                    <a:pt x="822" y="277"/>
                    <a:pt x="822" y="269"/>
                    <a:pt x="838" y="253"/>
                  </a:cubicBezTo>
                  <a:cubicBezTo>
                    <a:pt x="838" y="237"/>
                    <a:pt x="838" y="222"/>
                    <a:pt x="846" y="206"/>
                  </a:cubicBezTo>
                  <a:cubicBezTo>
                    <a:pt x="846" y="182"/>
                    <a:pt x="846" y="158"/>
                    <a:pt x="870" y="151"/>
                  </a:cubicBezTo>
                  <a:cubicBezTo>
                    <a:pt x="902" y="143"/>
                    <a:pt x="917" y="135"/>
                    <a:pt x="917" y="119"/>
                  </a:cubicBezTo>
                  <a:cubicBezTo>
                    <a:pt x="917" y="111"/>
                    <a:pt x="917" y="103"/>
                    <a:pt x="909" y="95"/>
                  </a:cubicBezTo>
                  <a:cubicBezTo>
                    <a:pt x="909" y="95"/>
                    <a:pt x="902" y="95"/>
                    <a:pt x="894" y="95"/>
                  </a:cubicBezTo>
                  <a:cubicBezTo>
                    <a:pt x="894" y="95"/>
                    <a:pt x="886" y="95"/>
                    <a:pt x="886" y="103"/>
                  </a:cubicBezTo>
                  <a:cubicBezTo>
                    <a:pt x="870" y="103"/>
                    <a:pt x="862" y="111"/>
                    <a:pt x="854" y="111"/>
                  </a:cubicBezTo>
                  <a:cubicBezTo>
                    <a:pt x="838" y="111"/>
                    <a:pt x="831" y="103"/>
                    <a:pt x="831" y="87"/>
                  </a:cubicBezTo>
                  <a:cubicBezTo>
                    <a:pt x="815" y="55"/>
                    <a:pt x="807" y="32"/>
                    <a:pt x="791" y="16"/>
                  </a:cubicBezTo>
                  <a:cubicBezTo>
                    <a:pt x="791" y="16"/>
                    <a:pt x="783" y="16"/>
                    <a:pt x="783" y="8"/>
                  </a:cubicBezTo>
                  <a:lnTo>
                    <a:pt x="783" y="8"/>
                  </a:lnTo>
                  <a:lnTo>
                    <a:pt x="775" y="8"/>
                  </a:lnTo>
                  <a:cubicBezTo>
                    <a:pt x="759" y="32"/>
                    <a:pt x="688" y="111"/>
                    <a:pt x="680" y="127"/>
                  </a:cubicBezTo>
                  <a:cubicBezTo>
                    <a:pt x="664" y="158"/>
                    <a:pt x="657" y="158"/>
                    <a:pt x="617" y="166"/>
                  </a:cubicBezTo>
                  <a:cubicBezTo>
                    <a:pt x="601" y="166"/>
                    <a:pt x="601" y="166"/>
                    <a:pt x="601" y="166"/>
                  </a:cubicBezTo>
                  <a:cubicBezTo>
                    <a:pt x="578" y="166"/>
                    <a:pt x="491" y="190"/>
                    <a:pt x="411" y="206"/>
                  </a:cubicBezTo>
                  <a:cubicBezTo>
                    <a:pt x="325" y="222"/>
                    <a:pt x="269" y="237"/>
                    <a:pt x="261" y="237"/>
                  </a:cubicBezTo>
                  <a:cubicBezTo>
                    <a:pt x="245" y="245"/>
                    <a:pt x="48" y="301"/>
                    <a:pt x="16" y="309"/>
                  </a:cubicBezTo>
                  <a:cubicBezTo>
                    <a:pt x="8" y="625"/>
                    <a:pt x="8" y="625"/>
                    <a:pt x="8" y="625"/>
                  </a:cubicBezTo>
                  <a:cubicBezTo>
                    <a:pt x="8" y="625"/>
                    <a:pt x="8" y="633"/>
                    <a:pt x="16" y="633"/>
                  </a:cubicBezTo>
                  <a:cubicBezTo>
                    <a:pt x="16" y="633"/>
                    <a:pt x="16" y="633"/>
                    <a:pt x="24" y="633"/>
                  </a:cubicBezTo>
                  <a:cubicBezTo>
                    <a:pt x="24" y="625"/>
                    <a:pt x="64" y="617"/>
                    <a:pt x="135" y="601"/>
                  </a:cubicBezTo>
                  <a:cubicBezTo>
                    <a:pt x="269" y="570"/>
                    <a:pt x="491" y="514"/>
                    <a:pt x="514" y="506"/>
                  </a:cubicBezTo>
                  <a:cubicBezTo>
                    <a:pt x="530" y="490"/>
                    <a:pt x="562" y="490"/>
                    <a:pt x="593" y="506"/>
                  </a:cubicBezTo>
                  <a:cubicBezTo>
                    <a:pt x="601" y="506"/>
                    <a:pt x="609" y="498"/>
                    <a:pt x="625" y="498"/>
                  </a:cubicBezTo>
                  <a:cubicBezTo>
                    <a:pt x="649" y="482"/>
                    <a:pt x="680" y="475"/>
                    <a:pt x="704" y="475"/>
                  </a:cubicBezTo>
                  <a:lnTo>
                    <a:pt x="712" y="475"/>
                  </a:lnTo>
                  <a:cubicBezTo>
                    <a:pt x="728" y="482"/>
                    <a:pt x="751" y="514"/>
                    <a:pt x="767" y="538"/>
                  </a:cubicBezTo>
                  <a:close/>
                </a:path>
              </a:pathLst>
            </a:custGeom>
            <a:solidFill>
              <a:schemeClr val="accent6"/>
            </a:solidFill>
            <a:ln>
              <a:solidFill>
                <a:schemeClr val="bg2"/>
              </a:solidFill>
            </a:ln>
            <a:effectLst/>
          </p:spPr>
          <p:txBody>
            <a:bodyPr wrap="none" anchor="ctr"/>
            <a:lstStyle/>
            <a:p>
              <a:endParaRPr lang="en-US"/>
            </a:p>
          </p:txBody>
        </p:sp>
        <p:sp>
          <p:nvSpPr>
            <p:cNvPr id="124" name="Freeform 765"/>
            <p:cNvSpPr>
              <a:spLocks noChangeArrowheads="1"/>
            </p:cNvSpPr>
            <p:nvPr/>
          </p:nvSpPr>
          <p:spPr bwMode="auto">
            <a:xfrm>
              <a:off x="16462674" y="4813878"/>
              <a:ext cx="340939" cy="345577"/>
            </a:xfrm>
            <a:custGeom>
              <a:avLst/>
              <a:gdLst>
                <a:gd name="T0" fmla="*/ 8 w 649"/>
                <a:gd name="T1" fmla="*/ 222 h 658"/>
                <a:gd name="T2" fmla="*/ 8 w 649"/>
                <a:gd name="T3" fmla="*/ 222 h 658"/>
                <a:gd name="T4" fmla="*/ 32 w 649"/>
                <a:gd name="T5" fmla="*/ 325 h 658"/>
                <a:gd name="T6" fmla="*/ 63 w 649"/>
                <a:gd name="T7" fmla="*/ 459 h 658"/>
                <a:gd name="T8" fmla="*/ 79 w 649"/>
                <a:gd name="T9" fmla="*/ 506 h 658"/>
                <a:gd name="T10" fmla="*/ 71 w 649"/>
                <a:gd name="T11" fmla="*/ 554 h 658"/>
                <a:gd name="T12" fmla="*/ 32 w 649"/>
                <a:gd name="T13" fmla="*/ 617 h 658"/>
                <a:gd name="T14" fmla="*/ 63 w 649"/>
                <a:gd name="T15" fmla="*/ 657 h 658"/>
                <a:gd name="T16" fmla="*/ 127 w 649"/>
                <a:gd name="T17" fmla="*/ 601 h 658"/>
                <a:gd name="T18" fmla="*/ 269 w 649"/>
                <a:gd name="T19" fmla="*/ 475 h 658"/>
                <a:gd name="T20" fmla="*/ 514 w 649"/>
                <a:gd name="T21" fmla="*/ 388 h 658"/>
                <a:gd name="T22" fmla="*/ 648 w 649"/>
                <a:gd name="T23" fmla="*/ 325 h 658"/>
                <a:gd name="T24" fmla="*/ 593 w 649"/>
                <a:gd name="T25" fmla="*/ 80 h 658"/>
                <a:gd name="T26" fmla="*/ 585 w 649"/>
                <a:gd name="T27" fmla="*/ 16 h 658"/>
                <a:gd name="T28" fmla="*/ 577 w 649"/>
                <a:gd name="T29" fmla="*/ 16 h 658"/>
                <a:gd name="T30" fmla="*/ 498 w 649"/>
                <a:gd name="T31" fmla="*/ 16 h 658"/>
                <a:gd name="T32" fmla="*/ 8 w 649"/>
                <a:gd name="T33" fmla="*/ 143 h 658"/>
                <a:gd name="T34" fmla="*/ 0 w 649"/>
                <a:gd name="T35" fmla="*/ 143 h 658"/>
                <a:gd name="T36" fmla="*/ 0 w 649"/>
                <a:gd name="T37" fmla="*/ 143 h 658"/>
                <a:gd name="T38" fmla="*/ 8 w 649"/>
                <a:gd name="T39" fmla="*/ 22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9" h="658">
                  <a:moveTo>
                    <a:pt x="8" y="222"/>
                  </a:moveTo>
                  <a:lnTo>
                    <a:pt x="8" y="222"/>
                  </a:lnTo>
                  <a:cubicBezTo>
                    <a:pt x="8" y="230"/>
                    <a:pt x="16" y="293"/>
                    <a:pt x="32" y="325"/>
                  </a:cubicBezTo>
                  <a:cubicBezTo>
                    <a:pt x="48" y="364"/>
                    <a:pt x="63" y="435"/>
                    <a:pt x="63" y="459"/>
                  </a:cubicBezTo>
                  <a:cubicBezTo>
                    <a:pt x="63" y="483"/>
                    <a:pt x="71" y="491"/>
                    <a:pt x="79" y="506"/>
                  </a:cubicBezTo>
                  <a:cubicBezTo>
                    <a:pt x="87" y="522"/>
                    <a:pt x="87" y="546"/>
                    <a:pt x="71" y="554"/>
                  </a:cubicBezTo>
                  <a:cubicBezTo>
                    <a:pt x="56" y="570"/>
                    <a:pt x="32" y="601"/>
                    <a:pt x="32" y="617"/>
                  </a:cubicBezTo>
                  <a:cubicBezTo>
                    <a:pt x="40" y="625"/>
                    <a:pt x="56" y="641"/>
                    <a:pt x="63" y="657"/>
                  </a:cubicBezTo>
                  <a:cubicBezTo>
                    <a:pt x="87" y="641"/>
                    <a:pt x="111" y="625"/>
                    <a:pt x="127" y="601"/>
                  </a:cubicBezTo>
                  <a:cubicBezTo>
                    <a:pt x="158" y="562"/>
                    <a:pt x="222" y="514"/>
                    <a:pt x="269" y="475"/>
                  </a:cubicBezTo>
                  <a:cubicBezTo>
                    <a:pt x="324" y="435"/>
                    <a:pt x="475" y="396"/>
                    <a:pt x="514" y="388"/>
                  </a:cubicBezTo>
                  <a:cubicBezTo>
                    <a:pt x="530" y="380"/>
                    <a:pt x="593" y="348"/>
                    <a:pt x="648" y="325"/>
                  </a:cubicBezTo>
                  <a:cubicBezTo>
                    <a:pt x="633" y="230"/>
                    <a:pt x="593" y="95"/>
                    <a:pt x="593" y="80"/>
                  </a:cubicBezTo>
                  <a:cubicBezTo>
                    <a:pt x="585" y="72"/>
                    <a:pt x="585" y="40"/>
                    <a:pt x="585" y="16"/>
                  </a:cubicBezTo>
                  <a:cubicBezTo>
                    <a:pt x="577" y="16"/>
                    <a:pt x="577" y="16"/>
                    <a:pt x="577" y="16"/>
                  </a:cubicBezTo>
                  <a:cubicBezTo>
                    <a:pt x="569" y="16"/>
                    <a:pt x="530" y="0"/>
                    <a:pt x="498" y="16"/>
                  </a:cubicBezTo>
                  <a:cubicBezTo>
                    <a:pt x="467" y="32"/>
                    <a:pt x="24" y="135"/>
                    <a:pt x="8" y="143"/>
                  </a:cubicBezTo>
                  <a:cubicBezTo>
                    <a:pt x="0" y="143"/>
                    <a:pt x="0" y="143"/>
                    <a:pt x="0" y="143"/>
                  </a:cubicBezTo>
                  <a:lnTo>
                    <a:pt x="0" y="143"/>
                  </a:lnTo>
                  <a:cubicBezTo>
                    <a:pt x="0" y="151"/>
                    <a:pt x="0" y="214"/>
                    <a:pt x="8" y="222"/>
                  </a:cubicBezTo>
                </a:path>
              </a:pathLst>
            </a:custGeom>
            <a:solidFill>
              <a:schemeClr val="accent2"/>
            </a:solidFill>
            <a:ln>
              <a:solidFill>
                <a:schemeClr val="bg2"/>
              </a:solidFill>
            </a:ln>
            <a:effectLst/>
          </p:spPr>
          <p:txBody>
            <a:bodyPr wrap="none" anchor="ctr"/>
            <a:lstStyle/>
            <a:p>
              <a:endParaRPr lang="en-US"/>
            </a:p>
          </p:txBody>
        </p:sp>
        <p:sp>
          <p:nvSpPr>
            <p:cNvPr id="125" name="Freeform 766"/>
            <p:cNvSpPr>
              <a:spLocks noChangeArrowheads="1"/>
            </p:cNvSpPr>
            <p:nvPr/>
          </p:nvSpPr>
          <p:spPr bwMode="auto">
            <a:xfrm>
              <a:off x="16458035" y="4813878"/>
              <a:ext cx="345577" cy="350216"/>
            </a:xfrm>
            <a:custGeom>
              <a:avLst/>
              <a:gdLst>
                <a:gd name="T0" fmla="*/ 71 w 657"/>
                <a:gd name="T1" fmla="*/ 664 h 665"/>
                <a:gd name="T2" fmla="*/ 71 w 657"/>
                <a:gd name="T3" fmla="*/ 664 h 665"/>
                <a:gd name="T4" fmla="*/ 71 w 657"/>
                <a:gd name="T5" fmla="*/ 657 h 665"/>
                <a:gd name="T6" fmla="*/ 40 w 657"/>
                <a:gd name="T7" fmla="*/ 617 h 665"/>
                <a:gd name="T8" fmla="*/ 79 w 657"/>
                <a:gd name="T9" fmla="*/ 554 h 665"/>
                <a:gd name="T10" fmla="*/ 79 w 657"/>
                <a:gd name="T11" fmla="*/ 506 h 665"/>
                <a:gd name="T12" fmla="*/ 71 w 657"/>
                <a:gd name="T13" fmla="*/ 491 h 665"/>
                <a:gd name="T14" fmla="*/ 64 w 657"/>
                <a:gd name="T15" fmla="*/ 459 h 665"/>
                <a:gd name="T16" fmla="*/ 40 w 657"/>
                <a:gd name="T17" fmla="*/ 332 h 665"/>
                <a:gd name="T18" fmla="*/ 16 w 657"/>
                <a:gd name="T19" fmla="*/ 245 h 665"/>
                <a:gd name="T20" fmla="*/ 8 w 657"/>
                <a:gd name="T21" fmla="*/ 222 h 665"/>
                <a:gd name="T22" fmla="*/ 8 w 657"/>
                <a:gd name="T23" fmla="*/ 174 h 665"/>
                <a:gd name="T24" fmla="*/ 0 w 657"/>
                <a:gd name="T25" fmla="*/ 151 h 665"/>
                <a:gd name="T26" fmla="*/ 0 w 657"/>
                <a:gd name="T27" fmla="*/ 143 h 665"/>
                <a:gd name="T28" fmla="*/ 0 w 657"/>
                <a:gd name="T29" fmla="*/ 143 h 665"/>
                <a:gd name="T30" fmla="*/ 8 w 657"/>
                <a:gd name="T31" fmla="*/ 143 h 665"/>
                <a:gd name="T32" fmla="*/ 16 w 657"/>
                <a:gd name="T33" fmla="*/ 143 h 665"/>
                <a:gd name="T34" fmla="*/ 127 w 657"/>
                <a:gd name="T35" fmla="*/ 111 h 665"/>
                <a:gd name="T36" fmla="*/ 506 w 657"/>
                <a:gd name="T37" fmla="*/ 16 h 665"/>
                <a:gd name="T38" fmla="*/ 585 w 657"/>
                <a:gd name="T39" fmla="*/ 16 h 665"/>
                <a:gd name="T40" fmla="*/ 585 w 657"/>
                <a:gd name="T41" fmla="*/ 16 h 665"/>
                <a:gd name="T42" fmla="*/ 593 w 657"/>
                <a:gd name="T43" fmla="*/ 16 h 665"/>
                <a:gd name="T44" fmla="*/ 593 w 657"/>
                <a:gd name="T45" fmla="*/ 16 h 665"/>
                <a:gd name="T46" fmla="*/ 601 w 657"/>
                <a:gd name="T47" fmla="*/ 80 h 665"/>
                <a:gd name="T48" fmla="*/ 656 w 657"/>
                <a:gd name="T49" fmla="*/ 325 h 665"/>
                <a:gd name="T50" fmla="*/ 656 w 657"/>
                <a:gd name="T51" fmla="*/ 325 h 665"/>
                <a:gd name="T52" fmla="*/ 656 w 657"/>
                <a:gd name="T53" fmla="*/ 325 h 665"/>
                <a:gd name="T54" fmla="*/ 617 w 657"/>
                <a:gd name="T55" fmla="*/ 340 h 665"/>
                <a:gd name="T56" fmla="*/ 522 w 657"/>
                <a:gd name="T57" fmla="*/ 388 h 665"/>
                <a:gd name="T58" fmla="*/ 490 w 657"/>
                <a:gd name="T59" fmla="*/ 404 h 665"/>
                <a:gd name="T60" fmla="*/ 285 w 657"/>
                <a:gd name="T61" fmla="*/ 483 h 665"/>
                <a:gd name="T62" fmla="*/ 143 w 657"/>
                <a:gd name="T63" fmla="*/ 601 h 665"/>
                <a:gd name="T64" fmla="*/ 87 w 657"/>
                <a:gd name="T65" fmla="*/ 649 h 665"/>
                <a:gd name="T66" fmla="*/ 79 w 657"/>
                <a:gd name="T67" fmla="*/ 657 h 665"/>
                <a:gd name="T68" fmla="*/ 71 w 657"/>
                <a:gd name="T69" fmla="*/ 664 h 665"/>
                <a:gd name="T70" fmla="*/ 8 w 657"/>
                <a:gd name="T71" fmla="*/ 151 h 665"/>
                <a:gd name="T72" fmla="*/ 8 w 657"/>
                <a:gd name="T73" fmla="*/ 151 h 665"/>
                <a:gd name="T74" fmla="*/ 16 w 657"/>
                <a:gd name="T75" fmla="*/ 174 h 665"/>
                <a:gd name="T76" fmla="*/ 16 w 657"/>
                <a:gd name="T77" fmla="*/ 214 h 665"/>
                <a:gd name="T78" fmla="*/ 24 w 657"/>
                <a:gd name="T79" fmla="*/ 245 h 665"/>
                <a:gd name="T80" fmla="*/ 40 w 657"/>
                <a:gd name="T81" fmla="*/ 325 h 665"/>
                <a:gd name="T82" fmla="*/ 71 w 657"/>
                <a:gd name="T83" fmla="*/ 459 h 665"/>
                <a:gd name="T84" fmla="*/ 79 w 657"/>
                <a:gd name="T85" fmla="*/ 491 h 665"/>
                <a:gd name="T86" fmla="*/ 87 w 657"/>
                <a:gd name="T87" fmla="*/ 506 h 665"/>
                <a:gd name="T88" fmla="*/ 79 w 657"/>
                <a:gd name="T89" fmla="*/ 562 h 665"/>
                <a:gd name="T90" fmla="*/ 48 w 657"/>
                <a:gd name="T91" fmla="*/ 617 h 665"/>
                <a:gd name="T92" fmla="*/ 71 w 657"/>
                <a:gd name="T93" fmla="*/ 649 h 665"/>
                <a:gd name="T94" fmla="*/ 87 w 657"/>
                <a:gd name="T95" fmla="*/ 641 h 665"/>
                <a:gd name="T96" fmla="*/ 135 w 657"/>
                <a:gd name="T97" fmla="*/ 601 h 665"/>
                <a:gd name="T98" fmla="*/ 277 w 657"/>
                <a:gd name="T99" fmla="*/ 475 h 665"/>
                <a:gd name="T100" fmla="*/ 483 w 657"/>
                <a:gd name="T101" fmla="*/ 396 h 665"/>
                <a:gd name="T102" fmla="*/ 514 w 657"/>
                <a:gd name="T103" fmla="*/ 380 h 665"/>
                <a:gd name="T104" fmla="*/ 617 w 657"/>
                <a:gd name="T105" fmla="*/ 340 h 665"/>
                <a:gd name="T106" fmla="*/ 649 w 657"/>
                <a:gd name="T107" fmla="*/ 317 h 665"/>
                <a:gd name="T108" fmla="*/ 593 w 657"/>
                <a:gd name="T109" fmla="*/ 80 h 665"/>
                <a:gd name="T110" fmla="*/ 585 w 657"/>
                <a:gd name="T111" fmla="*/ 24 h 665"/>
                <a:gd name="T112" fmla="*/ 585 w 657"/>
                <a:gd name="T113" fmla="*/ 24 h 665"/>
                <a:gd name="T114" fmla="*/ 506 w 657"/>
                <a:gd name="T115" fmla="*/ 24 h 665"/>
                <a:gd name="T116" fmla="*/ 127 w 657"/>
                <a:gd name="T117" fmla="*/ 119 h 665"/>
                <a:gd name="T118" fmla="*/ 16 w 657"/>
                <a:gd name="T119" fmla="*/ 151 h 665"/>
                <a:gd name="T120" fmla="*/ 8 w 657"/>
                <a:gd name="T121" fmla="*/ 151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7" h="665">
                  <a:moveTo>
                    <a:pt x="71" y="664"/>
                  </a:moveTo>
                  <a:lnTo>
                    <a:pt x="71" y="664"/>
                  </a:lnTo>
                  <a:cubicBezTo>
                    <a:pt x="71" y="657"/>
                    <a:pt x="71" y="657"/>
                    <a:pt x="71" y="657"/>
                  </a:cubicBezTo>
                  <a:cubicBezTo>
                    <a:pt x="48" y="641"/>
                    <a:pt x="40" y="625"/>
                    <a:pt x="40" y="617"/>
                  </a:cubicBezTo>
                  <a:cubicBezTo>
                    <a:pt x="40" y="601"/>
                    <a:pt x="64" y="570"/>
                    <a:pt x="79" y="554"/>
                  </a:cubicBezTo>
                  <a:cubicBezTo>
                    <a:pt x="95" y="546"/>
                    <a:pt x="87" y="514"/>
                    <a:pt x="79" y="506"/>
                  </a:cubicBezTo>
                  <a:cubicBezTo>
                    <a:pt x="79" y="498"/>
                    <a:pt x="79" y="498"/>
                    <a:pt x="71" y="491"/>
                  </a:cubicBezTo>
                  <a:cubicBezTo>
                    <a:pt x="71" y="483"/>
                    <a:pt x="64" y="475"/>
                    <a:pt x="64" y="459"/>
                  </a:cubicBezTo>
                  <a:cubicBezTo>
                    <a:pt x="64" y="443"/>
                    <a:pt x="56" y="372"/>
                    <a:pt x="40" y="332"/>
                  </a:cubicBezTo>
                  <a:cubicBezTo>
                    <a:pt x="24" y="301"/>
                    <a:pt x="16" y="269"/>
                    <a:pt x="16" y="245"/>
                  </a:cubicBezTo>
                  <a:cubicBezTo>
                    <a:pt x="16" y="230"/>
                    <a:pt x="8" y="222"/>
                    <a:pt x="8" y="222"/>
                  </a:cubicBezTo>
                  <a:cubicBezTo>
                    <a:pt x="8" y="222"/>
                    <a:pt x="8" y="206"/>
                    <a:pt x="8" y="174"/>
                  </a:cubicBezTo>
                  <a:cubicBezTo>
                    <a:pt x="8" y="158"/>
                    <a:pt x="0" y="151"/>
                    <a:pt x="0" y="151"/>
                  </a:cubicBezTo>
                  <a:cubicBezTo>
                    <a:pt x="0" y="143"/>
                    <a:pt x="0" y="143"/>
                    <a:pt x="0" y="143"/>
                  </a:cubicBezTo>
                  <a:lnTo>
                    <a:pt x="0" y="143"/>
                  </a:lnTo>
                  <a:cubicBezTo>
                    <a:pt x="8" y="143"/>
                    <a:pt x="8" y="143"/>
                    <a:pt x="8" y="143"/>
                  </a:cubicBezTo>
                  <a:cubicBezTo>
                    <a:pt x="8" y="143"/>
                    <a:pt x="8" y="143"/>
                    <a:pt x="16" y="143"/>
                  </a:cubicBezTo>
                  <a:cubicBezTo>
                    <a:pt x="16" y="135"/>
                    <a:pt x="56" y="127"/>
                    <a:pt x="127" y="111"/>
                  </a:cubicBezTo>
                  <a:cubicBezTo>
                    <a:pt x="261" y="80"/>
                    <a:pt x="483" y="24"/>
                    <a:pt x="506" y="16"/>
                  </a:cubicBezTo>
                  <a:cubicBezTo>
                    <a:pt x="522" y="0"/>
                    <a:pt x="554" y="0"/>
                    <a:pt x="585" y="16"/>
                  </a:cubicBezTo>
                  <a:lnTo>
                    <a:pt x="585" y="16"/>
                  </a:lnTo>
                  <a:cubicBezTo>
                    <a:pt x="593" y="16"/>
                    <a:pt x="593" y="16"/>
                    <a:pt x="593" y="16"/>
                  </a:cubicBezTo>
                  <a:lnTo>
                    <a:pt x="593" y="16"/>
                  </a:lnTo>
                  <a:cubicBezTo>
                    <a:pt x="601" y="64"/>
                    <a:pt x="601" y="72"/>
                    <a:pt x="601" y="80"/>
                  </a:cubicBezTo>
                  <a:cubicBezTo>
                    <a:pt x="609" y="95"/>
                    <a:pt x="649" y="230"/>
                    <a:pt x="656" y="325"/>
                  </a:cubicBezTo>
                  <a:lnTo>
                    <a:pt x="656" y="325"/>
                  </a:lnTo>
                  <a:lnTo>
                    <a:pt x="656" y="325"/>
                  </a:lnTo>
                  <a:cubicBezTo>
                    <a:pt x="641" y="332"/>
                    <a:pt x="633" y="340"/>
                    <a:pt x="617" y="340"/>
                  </a:cubicBezTo>
                  <a:cubicBezTo>
                    <a:pt x="577" y="364"/>
                    <a:pt x="538" y="388"/>
                    <a:pt x="522" y="388"/>
                  </a:cubicBezTo>
                  <a:cubicBezTo>
                    <a:pt x="514" y="396"/>
                    <a:pt x="498" y="396"/>
                    <a:pt x="490" y="404"/>
                  </a:cubicBezTo>
                  <a:cubicBezTo>
                    <a:pt x="427" y="420"/>
                    <a:pt x="324" y="451"/>
                    <a:pt x="285" y="483"/>
                  </a:cubicBezTo>
                  <a:cubicBezTo>
                    <a:pt x="230" y="514"/>
                    <a:pt x="174" y="570"/>
                    <a:pt x="143" y="601"/>
                  </a:cubicBezTo>
                  <a:cubicBezTo>
                    <a:pt x="127" y="625"/>
                    <a:pt x="103" y="633"/>
                    <a:pt x="87" y="649"/>
                  </a:cubicBezTo>
                  <a:cubicBezTo>
                    <a:pt x="87" y="657"/>
                    <a:pt x="79" y="657"/>
                    <a:pt x="79" y="657"/>
                  </a:cubicBezTo>
                  <a:lnTo>
                    <a:pt x="71" y="664"/>
                  </a:lnTo>
                  <a:close/>
                  <a:moveTo>
                    <a:pt x="8" y="151"/>
                  </a:moveTo>
                  <a:lnTo>
                    <a:pt x="8" y="151"/>
                  </a:lnTo>
                  <a:cubicBezTo>
                    <a:pt x="8" y="151"/>
                    <a:pt x="8" y="158"/>
                    <a:pt x="16" y="174"/>
                  </a:cubicBezTo>
                  <a:cubicBezTo>
                    <a:pt x="16" y="190"/>
                    <a:pt x="16" y="214"/>
                    <a:pt x="16" y="214"/>
                  </a:cubicBezTo>
                  <a:cubicBezTo>
                    <a:pt x="16" y="222"/>
                    <a:pt x="16" y="230"/>
                    <a:pt x="24" y="245"/>
                  </a:cubicBezTo>
                  <a:cubicBezTo>
                    <a:pt x="24" y="269"/>
                    <a:pt x="32" y="301"/>
                    <a:pt x="40" y="325"/>
                  </a:cubicBezTo>
                  <a:cubicBezTo>
                    <a:pt x="64" y="364"/>
                    <a:pt x="71" y="435"/>
                    <a:pt x="71" y="459"/>
                  </a:cubicBezTo>
                  <a:cubicBezTo>
                    <a:pt x="71" y="475"/>
                    <a:pt x="79" y="483"/>
                    <a:pt x="79" y="491"/>
                  </a:cubicBezTo>
                  <a:cubicBezTo>
                    <a:pt x="87" y="491"/>
                    <a:pt x="87" y="498"/>
                    <a:pt x="87" y="506"/>
                  </a:cubicBezTo>
                  <a:cubicBezTo>
                    <a:pt x="95" y="514"/>
                    <a:pt x="103" y="546"/>
                    <a:pt x="79" y="562"/>
                  </a:cubicBezTo>
                  <a:cubicBezTo>
                    <a:pt x="64" y="570"/>
                    <a:pt x="48" y="601"/>
                    <a:pt x="48" y="617"/>
                  </a:cubicBezTo>
                  <a:cubicBezTo>
                    <a:pt x="48" y="617"/>
                    <a:pt x="48" y="625"/>
                    <a:pt x="71" y="649"/>
                  </a:cubicBezTo>
                  <a:cubicBezTo>
                    <a:pt x="79" y="649"/>
                    <a:pt x="79" y="649"/>
                    <a:pt x="87" y="641"/>
                  </a:cubicBezTo>
                  <a:cubicBezTo>
                    <a:pt x="103" y="633"/>
                    <a:pt x="119" y="617"/>
                    <a:pt x="135" y="601"/>
                  </a:cubicBezTo>
                  <a:cubicBezTo>
                    <a:pt x="166" y="562"/>
                    <a:pt x="230" y="514"/>
                    <a:pt x="277" y="475"/>
                  </a:cubicBezTo>
                  <a:cubicBezTo>
                    <a:pt x="324" y="443"/>
                    <a:pt x="427" y="411"/>
                    <a:pt x="483" y="396"/>
                  </a:cubicBezTo>
                  <a:cubicBezTo>
                    <a:pt x="498" y="388"/>
                    <a:pt x="514" y="388"/>
                    <a:pt x="514" y="380"/>
                  </a:cubicBezTo>
                  <a:cubicBezTo>
                    <a:pt x="538" y="380"/>
                    <a:pt x="577" y="356"/>
                    <a:pt x="617" y="340"/>
                  </a:cubicBezTo>
                  <a:cubicBezTo>
                    <a:pt x="625" y="332"/>
                    <a:pt x="641" y="325"/>
                    <a:pt x="649" y="317"/>
                  </a:cubicBezTo>
                  <a:cubicBezTo>
                    <a:pt x="641" y="230"/>
                    <a:pt x="601" y="95"/>
                    <a:pt x="593" y="80"/>
                  </a:cubicBezTo>
                  <a:cubicBezTo>
                    <a:pt x="593" y="72"/>
                    <a:pt x="593" y="56"/>
                    <a:pt x="585" y="24"/>
                  </a:cubicBezTo>
                  <a:lnTo>
                    <a:pt x="585" y="24"/>
                  </a:lnTo>
                  <a:cubicBezTo>
                    <a:pt x="554" y="8"/>
                    <a:pt x="522" y="8"/>
                    <a:pt x="506" y="24"/>
                  </a:cubicBezTo>
                  <a:cubicBezTo>
                    <a:pt x="483" y="32"/>
                    <a:pt x="269" y="87"/>
                    <a:pt x="127" y="119"/>
                  </a:cubicBezTo>
                  <a:cubicBezTo>
                    <a:pt x="71" y="135"/>
                    <a:pt x="16" y="143"/>
                    <a:pt x="16" y="151"/>
                  </a:cubicBezTo>
                  <a:lnTo>
                    <a:pt x="8" y="151"/>
                  </a:lnTo>
                  <a:close/>
                </a:path>
              </a:pathLst>
            </a:custGeom>
            <a:solidFill>
              <a:schemeClr val="accent6"/>
            </a:solidFill>
            <a:ln>
              <a:solidFill>
                <a:schemeClr val="bg2"/>
              </a:solidFill>
            </a:ln>
            <a:effectLst/>
          </p:spPr>
          <p:txBody>
            <a:bodyPr wrap="none" anchor="ctr"/>
            <a:lstStyle/>
            <a:p>
              <a:endParaRPr lang="en-US"/>
            </a:p>
          </p:txBody>
        </p:sp>
        <p:sp>
          <p:nvSpPr>
            <p:cNvPr id="126" name="Freeform 767"/>
            <p:cNvSpPr>
              <a:spLocks noChangeArrowheads="1"/>
            </p:cNvSpPr>
            <p:nvPr/>
          </p:nvSpPr>
          <p:spPr bwMode="auto">
            <a:xfrm>
              <a:off x="15323896" y="4169111"/>
              <a:ext cx="1484356" cy="1097032"/>
            </a:xfrm>
            <a:custGeom>
              <a:avLst/>
              <a:gdLst>
                <a:gd name="T0" fmla="*/ 2807 w 2823"/>
                <a:gd name="T1" fmla="*/ 1692 h 2088"/>
                <a:gd name="T2" fmla="*/ 2688 w 2823"/>
                <a:gd name="T3" fmla="*/ 1731 h 2088"/>
                <a:gd name="T4" fmla="*/ 2656 w 2823"/>
                <a:gd name="T5" fmla="*/ 1723 h 2088"/>
                <a:gd name="T6" fmla="*/ 2577 w 2823"/>
                <a:gd name="T7" fmla="*/ 1779 h 2088"/>
                <a:gd name="T8" fmla="*/ 2388 w 2823"/>
                <a:gd name="T9" fmla="*/ 1842 h 2088"/>
                <a:gd name="T10" fmla="*/ 2229 w 2823"/>
                <a:gd name="T11" fmla="*/ 1921 h 2088"/>
                <a:gd name="T12" fmla="*/ 2229 w 2823"/>
                <a:gd name="T13" fmla="*/ 1882 h 2088"/>
                <a:gd name="T14" fmla="*/ 2237 w 2823"/>
                <a:gd name="T15" fmla="*/ 1779 h 2088"/>
                <a:gd name="T16" fmla="*/ 2229 w 2823"/>
                <a:gd name="T17" fmla="*/ 1684 h 2088"/>
                <a:gd name="T18" fmla="*/ 2174 w 2823"/>
                <a:gd name="T19" fmla="*/ 1447 h 2088"/>
                <a:gd name="T20" fmla="*/ 2166 w 2823"/>
                <a:gd name="T21" fmla="*/ 1368 h 2088"/>
                <a:gd name="T22" fmla="*/ 2158 w 2823"/>
                <a:gd name="T23" fmla="*/ 1036 h 2088"/>
                <a:gd name="T24" fmla="*/ 2064 w 2823"/>
                <a:gd name="T25" fmla="*/ 664 h 2088"/>
                <a:gd name="T26" fmla="*/ 1992 w 2823"/>
                <a:gd name="T27" fmla="*/ 569 h 2088"/>
                <a:gd name="T28" fmla="*/ 1976 w 2823"/>
                <a:gd name="T29" fmla="*/ 348 h 2088"/>
                <a:gd name="T30" fmla="*/ 1897 w 2823"/>
                <a:gd name="T31" fmla="*/ 190 h 2088"/>
                <a:gd name="T32" fmla="*/ 1874 w 2823"/>
                <a:gd name="T33" fmla="*/ 0 h 2088"/>
                <a:gd name="T34" fmla="*/ 1123 w 2823"/>
                <a:gd name="T35" fmla="*/ 451 h 2088"/>
                <a:gd name="T36" fmla="*/ 1044 w 2823"/>
                <a:gd name="T37" fmla="*/ 561 h 2088"/>
                <a:gd name="T38" fmla="*/ 1020 w 2823"/>
                <a:gd name="T39" fmla="*/ 656 h 2088"/>
                <a:gd name="T40" fmla="*/ 1067 w 2823"/>
                <a:gd name="T41" fmla="*/ 672 h 2088"/>
                <a:gd name="T42" fmla="*/ 1059 w 2823"/>
                <a:gd name="T43" fmla="*/ 727 h 2088"/>
                <a:gd name="T44" fmla="*/ 1067 w 2823"/>
                <a:gd name="T45" fmla="*/ 806 h 2088"/>
                <a:gd name="T46" fmla="*/ 1059 w 2823"/>
                <a:gd name="T47" fmla="*/ 917 h 2088"/>
                <a:gd name="T48" fmla="*/ 988 w 2823"/>
                <a:gd name="T49" fmla="*/ 957 h 2088"/>
                <a:gd name="T50" fmla="*/ 933 w 2823"/>
                <a:gd name="T51" fmla="*/ 1028 h 2088"/>
                <a:gd name="T52" fmla="*/ 870 w 2823"/>
                <a:gd name="T53" fmla="*/ 1083 h 2088"/>
                <a:gd name="T54" fmla="*/ 743 w 2823"/>
                <a:gd name="T55" fmla="*/ 1083 h 2088"/>
                <a:gd name="T56" fmla="*/ 641 w 2823"/>
                <a:gd name="T57" fmla="*/ 1123 h 2088"/>
                <a:gd name="T58" fmla="*/ 206 w 2823"/>
                <a:gd name="T59" fmla="*/ 1186 h 2088"/>
                <a:gd name="T60" fmla="*/ 182 w 2823"/>
                <a:gd name="T61" fmla="*/ 1305 h 2088"/>
                <a:gd name="T62" fmla="*/ 237 w 2823"/>
                <a:gd name="T63" fmla="*/ 1383 h 2088"/>
                <a:gd name="T64" fmla="*/ 229 w 2823"/>
                <a:gd name="T65" fmla="*/ 1478 h 2088"/>
                <a:gd name="T66" fmla="*/ 0 w 2823"/>
                <a:gd name="T67" fmla="*/ 1731 h 2088"/>
                <a:gd name="T68" fmla="*/ 1439 w 2823"/>
                <a:gd name="T69" fmla="*/ 1565 h 2088"/>
                <a:gd name="T70" fmla="*/ 1644 w 2823"/>
                <a:gd name="T71" fmla="*/ 1605 h 2088"/>
                <a:gd name="T72" fmla="*/ 1787 w 2823"/>
                <a:gd name="T73" fmla="*/ 1763 h 2088"/>
                <a:gd name="T74" fmla="*/ 2103 w 2823"/>
                <a:gd name="T75" fmla="*/ 1882 h 2088"/>
                <a:gd name="T76" fmla="*/ 2135 w 2823"/>
                <a:gd name="T77" fmla="*/ 2008 h 2088"/>
                <a:gd name="T78" fmla="*/ 2166 w 2823"/>
                <a:gd name="T79" fmla="*/ 2079 h 2088"/>
                <a:gd name="T80" fmla="*/ 2609 w 2823"/>
                <a:gd name="T81" fmla="*/ 1850 h 2088"/>
                <a:gd name="T82" fmla="*/ 2807 w 2823"/>
                <a:gd name="T83" fmla="*/ 1692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3" h="2088">
                  <a:moveTo>
                    <a:pt x="2807" y="1692"/>
                  </a:moveTo>
                  <a:lnTo>
                    <a:pt x="2807" y="1692"/>
                  </a:lnTo>
                  <a:cubicBezTo>
                    <a:pt x="2791" y="1684"/>
                    <a:pt x="2767" y="1716"/>
                    <a:pt x="2728" y="1700"/>
                  </a:cubicBezTo>
                  <a:cubicBezTo>
                    <a:pt x="2696" y="1676"/>
                    <a:pt x="2696" y="1716"/>
                    <a:pt x="2688" y="1731"/>
                  </a:cubicBezTo>
                  <a:cubicBezTo>
                    <a:pt x="2688" y="1739"/>
                    <a:pt x="2641" y="1795"/>
                    <a:pt x="2625" y="1795"/>
                  </a:cubicBezTo>
                  <a:cubicBezTo>
                    <a:pt x="2617" y="1787"/>
                    <a:pt x="2648" y="1747"/>
                    <a:pt x="2656" y="1723"/>
                  </a:cubicBezTo>
                  <a:cubicBezTo>
                    <a:pt x="2672" y="1700"/>
                    <a:pt x="2664" y="1652"/>
                    <a:pt x="2656" y="1676"/>
                  </a:cubicBezTo>
                  <a:cubicBezTo>
                    <a:pt x="2648" y="1708"/>
                    <a:pt x="2609" y="1755"/>
                    <a:pt x="2577" y="1779"/>
                  </a:cubicBezTo>
                  <a:cubicBezTo>
                    <a:pt x="2538" y="1795"/>
                    <a:pt x="2490" y="1803"/>
                    <a:pt x="2467" y="1803"/>
                  </a:cubicBezTo>
                  <a:cubicBezTo>
                    <a:pt x="2435" y="1810"/>
                    <a:pt x="2403" y="1810"/>
                    <a:pt x="2388" y="1842"/>
                  </a:cubicBezTo>
                  <a:cubicBezTo>
                    <a:pt x="2372" y="1874"/>
                    <a:pt x="2340" y="1866"/>
                    <a:pt x="2308" y="1874"/>
                  </a:cubicBezTo>
                  <a:cubicBezTo>
                    <a:pt x="2277" y="1882"/>
                    <a:pt x="2253" y="1913"/>
                    <a:pt x="2229" y="1921"/>
                  </a:cubicBezTo>
                  <a:cubicBezTo>
                    <a:pt x="2206" y="1937"/>
                    <a:pt x="2182" y="1937"/>
                    <a:pt x="2206" y="1905"/>
                  </a:cubicBezTo>
                  <a:cubicBezTo>
                    <a:pt x="2214" y="1897"/>
                    <a:pt x="2222" y="1889"/>
                    <a:pt x="2229" y="1882"/>
                  </a:cubicBezTo>
                  <a:cubicBezTo>
                    <a:pt x="2222" y="1866"/>
                    <a:pt x="2206" y="1850"/>
                    <a:pt x="2198" y="1842"/>
                  </a:cubicBezTo>
                  <a:cubicBezTo>
                    <a:pt x="2198" y="1826"/>
                    <a:pt x="2222" y="1795"/>
                    <a:pt x="2237" y="1779"/>
                  </a:cubicBezTo>
                  <a:cubicBezTo>
                    <a:pt x="2253" y="1771"/>
                    <a:pt x="2253" y="1747"/>
                    <a:pt x="2245" y="1731"/>
                  </a:cubicBezTo>
                  <a:cubicBezTo>
                    <a:pt x="2237" y="1716"/>
                    <a:pt x="2229" y="1708"/>
                    <a:pt x="2229" y="1684"/>
                  </a:cubicBezTo>
                  <a:cubicBezTo>
                    <a:pt x="2229" y="1660"/>
                    <a:pt x="2214" y="1589"/>
                    <a:pt x="2198" y="1550"/>
                  </a:cubicBezTo>
                  <a:cubicBezTo>
                    <a:pt x="2182" y="1518"/>
                    <a:pt x="2174" y="1455"/>
                    <a:pt x="2174" y="1447"/>
                  </a:cubicBezTo>
                  <a:cubicBezTo>
                    <a:pt x="2166" y="1439"/>
                    <a:pt x="2166" y="1376"/>
                    <a:pt x="2166" y="1368"/>
                  </a:cubicBezTo>
                  <a:lnTo>
                    <a:pt x="2166" y="1368"/>
                  </a:lnTo>
                  <a:cubicBezTo>
                    <a:pt x="2158" y="1368"/>
                    <a:pt x="2158" y="1360"/>
                    <a:pt x="2158" y="1360"/>
                  </a:cubicBezTo>
                  <a:cubicBezTo>
                    <a:pt x="2158" y="1036"/>
                    <a:pt x="2158" y="1036"/>
                    <a:pt x="2158" y="1036"/>
                  </a:cubicBezTo>
                  <a:cubicBezTo>
                    <a:pt x="2158" y="1028"/>
                    <a:pt x="2127" y="870"/>
                    <a:pt x="2111" y="814"/>
                  </a:cubicBezTo>
                  <a:cubicBezTo>
                    <a:pt x="2095" y="759"/>
                    <a:pt x="2079" y="688"/>
                    <a:pt x="2064" y="664"/>
                  </a:cubicBezTo>
                  <a:cubicBezTo>
                    <a:pt x="2048" y="633"/>
                    <a:pt x="2048" y="664"/>
                    <a:pt x="2024" y="664"/>
                  </a:cubicBezTo>
                  <a:cubicBezTo>
                    <a:pt x="2000" y="656"/>
                    <a:pt x="1992" y="593"/>
                    <a:pt x="1992" y="569"/>
                  </a:cubicBezTo>
                  <a:cubicBezTo>
                    <a:pt x="1992" y="546"/>
                    <a:pt x="1984" y="482"/>
                    <a:pt x="1969" y="443"/>
                  </a:cubicBezTo>
                  <a:cubicBezTo>
                    <a:pt x="1953" y="403"/>
                    <a:pt x="1976" y="379"/>
                    <a:pt x="1976" y="348"/>
                  </a:cubicBezTo>
                  <a:cubicBezTo>
                    <a:pt x="1969" y="324"/>
                    <a:pt x="1953" y="269"/>
                    <a:pt x="1937" y="245"/>
                  </a:cubicBezTo>
                  <a:cubicBezTo>
                    <a:pt x="1929" y="222"/>
                    <a:pt x="1905" y="222"/>
                    <a:pt x="1897" y="190"/>
                  </a:cubicBezTo>
                  <a:cubicBezTo>
                    <a:pt x="1889" y="150"/>
                    <a:pt x="1897" y="111"/>
                    <a:pt x="1889" y="95"/>
                  </a:cubicBezTo>
                  <a:cubicBezTo>
                    <a:pt x="1882" y="79"/>
                    <a:pt x="1874" y="24"/>
                    <a:pt x="1874" y="0"/>
                  </a:cubicBezTo>
                  <a:cubicBezTo>
                    <a:pt x="1629" y="55"/>
                    <a:pt x="1399" y="111"/>
                    <a:pt x="1384" y="111"/>
                  </a:cubicBezTo>
                  <a:cubicBezTo>
                    <a:pt x="1344" y="119"/>
                    <a:pt x="1123" y="411"/>
                    <a:pt x="1123" y="451"/>
                  </a:cubicBezTo>
                  <a:cubicBezTo>
                    <a:pt x="1123" y="482"/>
                    <a:pt x="1067" y="530"/>
                    <a:pt x="1028" y="561"/>
                  </a:cubicBezTo>
                  <a:cubicBezTo>
                    <a:pt x="1044" y="561"/>
                    <a:pt x="1044" y="561"/>
                    <a:pt x="1044" y="561"/>
                  </a:cubicBezTo>
                  <a:cubicBezTo>
                    <a:pt x="1028" y="577"/>
                    <a:pt x="980" y="633"/>
                    <a:pt x="980" y="640"/>
                  </a:cubicBezTo>
                  <a:cubicBezTo>
                    <a:pt x="980" y="648"/>
                    <a:pt x="1012" y="664"/>
                    <a:pt x="1020" y="656"/>
                  </a:cubicBezTo>
                  <a:cubicBezTo>
                    <a:pt x="1028" y="648"/>
                    <a:pt x="1059" y="640"/>
                    <a:pt x="1052" y="664"/>
                  </a:cubicBezTo>
                  <a:cubicBezTo>
                    <a:pt x="1052" y="680"/>
                    <a:pt x="1052" y="688"/>
                    <a:pt x="1067" y="672"/>
                  </a:cubicBezTo>
                  <a:cubicBezTo>
                    <a:pt x="1083" y="664"/>
                    <a:pt x="1107" y="680"/>
                    <a:pt x="1083" y="688"/>
                  </a:cubicBezTo>
                  <a:cubicBezTo>
                    <a:pt x="1067" y="696"/>
                    <a:pt x="1052" y="719"/>
                    <a:pt x="1059" y="727"/>
                  </a:cubicBezTo>
                  <a:cubicBezTo>
                    <a:pt x="1059" y="727"/>
                    <a:pt x="1052" y="735"/>
                    <a:pt x="1052" y="759"/>
                  </a:cubicBezTo>
                  <a:cubicBezTo>
                    <a:pt x="1052" y="775"/>
                    <a:pt x="1059" y="790"/>
                    <a:pt x="1067" y="806"/>
                  </a:cubicBezTo>
                  <a:cubicBezTo>
                    <a:pt x="1075" y="830"/>
                    <a:pt x="1091" y="846"/>
                    <a:pt x="1083" y="862"/>
                  </a:cubicBezTo>
                  <a:cubicBezTo>
                    <a:pt x="1083" y="886"/>
                    <a:pt x="1083" y="917"/>
                    <a:pt x="1059" y="917"/>
                  </a:cubicBezTo>
                  <a:cubicBezTo>
                    <a:pt x="1044" y="917"/>
                    <a:pt x="1028" y="901"/>
                    <a:pt x="1020" y="925"/>
                  </a:cubicBezTo>
                  <a:cubicBezTo>
                    <a:pt x="1012" y="941"/>
                    <a:pt x="1004" y="957"/>
                    <a:pt x="988" y="957"/>
                  </a:cubicBezTo>
                  <a:cubicBezTo>
                    <a:pt x="980" y="965"/>
                    <a:pt x="965" y="965"/>
                    <a:pt x="965" y="980"/>
                  </a:cubicBezTo>
                  <a:cubicBezTo>
                    <a:pt x="957" y="996"/>
                    <a:pt x="949" y="1012"/>
                    <a:pt x="933" y="1028"/>
                  </a:cubicBezTo>
                  <a:cubicBezTo>
                    <a:pt x="909" y="1036"/>
                    <a:pt x="894" y="1052"/>
                    <a:pt x="885" y="1059"/>
                  </a:cubicBezTo>
                  <a:cubicBezTo>
                    <a:pt x="878" y="1075"/>
                    <a:pt x="885" y="1083"/>
                    <a:pt x="870" y="1083"/>
                  </a:cubicBezTo>
                  <a:cubicBezTo>
                    <a:pt x="854" y="1075"/>
                    <a:pt x="846" y="1075"/>
                    <a:pt x="822" y="1075"/>
                  </a:cubicBezTo>
                  <a:cubicBezTo>
                    <a:pt x="799" y="1075"/>
                    <a:pt x="759" y="1075"/>
                    <a:pt x="743" y="1083"/>
                  </a:cubicBezTo>
                  <a:cubicBezTo>
                    <a:pt x="727" y="1099"/>
                    <a:pt x="696" y="1107"/>
                    <a:pt x="680" y="1115"/>
                  </a:cubicBezTo>
                  <a:cubicBezTo>
                    <a:pt x="672" y="1130"/>
                    <a:pt x="656" y="1139"/>
                    <a:pt x="641" y="1123"/>
                  </a:cubicBezTo>
                  <a:cubicBezTo>
                    <a:pt x="617" y="1107"/>
                    <a:pt x="593" y="1091"/>
                    <a:pt x="577" y="1099"/>
                  </a:cubicBezTo>
                  <a:cubicBezTo>
                    <a:pt x="554" y="1099"/>
                    <a:pt x="340" y="1083"/>
                    <a:pt x="206" y="1186"/>
                  </a:cubicBezTo>
                  <a:cubicBezTo>
                    <a:pt x="190" y="1202"/>
                    <a:pt x="174" y="1210"/>
                    <a:pt x="158" y="1217"/>
                  </a:cubicBezTo>
                  <a:cubicBezTo>
                    <a:pt x="174" y="1249"/>
                    <a:pt x="182" y="1281"/>
                    <a:pt x="182" y="1305"/>
                  </a:cubicBezTo>
                  <a:cubicBezTo>
                    <a:pt x="190" y="1328"/>
                    <a:pt x="221" y="1376"/>
                    <a:pt x="229" y="1392"/>
                  </a:cubicBezTo>
                  <a:cubicBezTo>
                    <a:pt x="237" y="1392"/>
                    <a:pt x="237" y="1392"/>
                    <a:pt x="237" y="1383"/>
                  </a:cubicBezTo>
                  <a:cubicBezTo>
                    <a:pt x="237" y="1383"/>
                    <a:pt x="277" y="1392"/>
                    <a:pt x="269" y="1407"/>
                  </a:cubicBezTo>
                  <a:cubicBezTo>
                    <a:pt x="261" y="1423"/>
                    <a:pt x="253" y="1463"/>
                    <a:pt x="229" y="1478"/>
                  </a:cubicBezTo>
                  <a:cubicBezTo>
                    <a:pt x="206" y="1494"/>
                    <a:pt x="126" y="1613"/>
                    <a:pt x="95" y="1652"/>
                  </a:cubicBezTo>
                  <a:cubicBezTo>
                    <a:pt x="79" y="1660"/>
                    <a:pt x="48" y="1700"/>
                    <a:pt x="0" y="1731"/>
                  </a:cubicBezTo>
                  <a:cubicBezTo>
                    <a:pt x="24" y="1842"/>
                    <a:pt x="24" y="1842"/>
                    <a:pt x="24" y="1842"/>
                  </a:cubicBezTo>
                  <a:cubicBezTo>
                    <a:pt x="24" y="1842"/>
                    <a:pt x="1415" y="1581"/>
                    <a:pt x="1439" y="1565"/>
                  </a:cubicBezTo>
                  <a:cubicBezTo>
                    <a:pt x="1471" y="1557"/>
                    <a:pt x="1494" y="1526"/>
                    <a:pt x="1542" y="1565"/>
                  </a:cubicBezTo>
                  <a:cubicBezTo>
                    <a:pt x="1589" y="1597"/>
                    <a:pt x="1613" y="1597"/>
                    <a:pt x="1644" y="1605"/>
                  </a:cubicBezTo>
                  <a:cubicBezTo>
                    <a:pt x="1676" y="1605"/>
                    <a:pt x="1700" y="1716"/>
                    <a:pt x="1716" y="1747"/>
                  </a:cubicBezTo>
                  <a:cubicBezTo>
                    <a:pt x="1739" y="1779"/>
                    <a:pt x="1739" y="1755"/>
                    <a:pt x="1787" y="1763"/>
                  </a:cubicBezTo>
                  <a:cubicBezTo>
                    <a:pt x="1826" y="1771"/>
                    <a:pt x="1842" y="1779"/>
                    <a:pt x="1866" y="1810"/>
                  </a:cubicBezTo>
                  <a:cubicBezTo>
                    <a:pt x="1889" y="1834"/>
                    <a:pt x="2079" y="1882"/>
                    <a:pt x="2103" y="1882"/>
                  </a:cubicBezTo>
                  <a:cubicBezTo>
                    <a:pt x="2127" y="1889"/>
                    <a:pt x="2142" y="1897"/>
                    <a:pt x="2150" y="1913"/>
                  </a:cubicBezTo>
                  <a:cubicBezTo>
                    <a:pt x="2158" y="1929"/>
                    <a:pt x="2135" y="1992"/>
                    <a:pt x="2135" y="2008"/>
                  </a:cubicBezTo>
                  <a:cubicBezTo>
                    <a:pt x="2127" y="2016"/>
                    <a:pt x="2119" y="2040"/>
                    <a:pt x="2119" y="2056"/>
                  </a:cubicBezTo>
                  <a:cubicBezTo>
                    <a:pt x="2135" y="2063"/>
                    <a:pt x="2119" y="2087"/>
                    <a:pt x="2166" y="2079"/>
                  </a:cubicBezTo>
                  <a:cubicBezTo>
                    <a:pt x="2214" y="2071"/>
                    <a:pt x="2324" y="2008"/>
                    <a:pt x="2403" y="1976"/>
                  </a:cubicBezTo>
                  <a:cubicBezTo>
                    <a:pt x="2482" y="1937"/>
                    <a:pt x="2538" y="1882"/>
                    <a:pt x="2609" y="1850"/>
                  </a:cubicBezTo>
                  <a:cubicBezTo>
                    <a:pt x="2680" y="1818"/>
                    <a:pt x="2688" y="1803"/>
                    <a:pt x="2719" y="1779"/>
                  </a:cubicBezTo>
                  <a:cubicBezTo>
                    <a:pt x="2751" y="1747"/>
                    <a:pt x="2822" y="1700"/>
                    <a:pt x="2807" y="1692"/>
                  </a:cubicBezTo>
                </a:path>
              </a:pathLst>
            </a:custGeom>
            <a:solidFill>
              <a:schemeClr val="accent6"/>
            </a:solidFill>
            <a:ln>
              <a:solidFill>
                <a:schemeClr val="bg2"/>
              </a:solidFill>
            </a:ln>
            <a:effectLst/>
          </p:spPr>
          <p:txBody>
            <a:bodyPr wrap="none" anchor="ctr"/>
            <a:lstStyle/>
            <a:p>
              <a:endParaRPr lang="en-US"/>
            </a:p>
          </p:txBody>
        </p:sp>
        <p:sp>
          <p:nvSpPr>
            <p:cNvPr id="127" name="Freeform 768"/>
            <p:cNvSpPr>
              <a:spLocks noChangeArrowheads="1"/>
            </p:cNvSpPr>
            <p:nvPr/>
          </p:nvSpPr>
          <p:spPr bwMode="auto">
            <a:xfrm>
              <a:off x="15323896" y="4164472"/>
              <a:ext cx="1479717" cy="1101671"/>
            </a:xfrm>
            <a:custGeom>
              <a:avLst/>
              <a:gdLst>
                <a:gd name="T0" fmla="*/ 2119 w 2815"/>
                <a:gd name="T1" fmla="*/ 2064 h 2096"/>
                <a:gd name="T2" fmla="*/ 2142 w 2815"/>
                <a:gd name="T3" fmla="*/ 1921 h 2096"/>
                <a:gd name="T4" fmla="*/ 1747 w 2815"/>
                <a:gd name="T5" fmla="*/ 1771 h 2096"/>
                <a:gd name="T6" fmla="*/ 1644 w 2815"/>
                <a:gd name="T7" fmla="*/ 1613 h 2096"/>
                <a:gd name="T8" fmla="*/ 32 w 2815"/>
                <a:gd name="T9" fmla="*/ 1858 h 2096"/>
                <a:gd name="T10" fmla="*/ 150 w 2815"/>
                <a:gd name="T11" fmla="*/ 1581 h 2096"/>
                <a:gd name="T12" fmla="*/ 245 w 2815"/>
                <a:gd name="T13" fmla="*/ 1400 h 2096"/>
                <a:gd name="T14" fmla="*/ 182 w 2815"/>
                <a:gd name="T15" fmla="*/ 1313 h 2096"/>
                <a:gd name="T16" fmla="*/ 546 w 2815"/>
                <a:gd name="T17" fmla="*/ 1099 h 2096"/>
                <a:gd name="T18" fmla="*/ 680 w 2815"/>
                <a:gd name="T19" fmla="*/ 1123 h 2096"/>
                <a:gd name="T20" fmla="*/ 870 w 2815"/>
                <a:gd name="T21" fmla="*/ 1083 h 2096"/>
                <a:gd name="T22" fmla="*/ 957 w 2815"/>
                <a:gd name="T23" fmla="*/ 988 h 2096"/>
                <a:gd name="T24" fmla="*/ 1036 w 2815"/>
                <a:gd name="T25" fmla="*/ 917 h 2096"/>
                <a:gd name="T26" fmla="*/ 1075 w 2815"/>
                <a:gd name="T27" fmla="*/ 838 h 2096"/>
                <a:gd name="T28" fmla="*/ 1052 w 2815"/>
                <a:gd name="T29" fmla="*/ 735 h 2096"/>
                <a:gd name="T30" fmla="*/ 1067 w 2815"/>
                <a:gd name="T31" fmla="*/ 688 h 2096"/>
                <a:gd name="T32" fmla="*/ 1044 w 2815"/>
                <a:gd name="T33" fmla="*/ 664 h 2096"/>
                <a:gd name="T34" fmla="*/ 1028 w 2815"/>
                <a:gd name="T35" fmla="*/ 569 h 2096"/>
                <a:gd name="T36" fmla="*/ 1384 w 2815"/>
                <a:gd name="T37" fmla="*/ 119 h 2096"/>
                <a:gd name="T38" fmla="*/ 1897 w 2815"/>
                <a:gd name="T39" fmla="*/ 150 h 2096"/>
                <a:gd name="T40" fmla="*/ 1969 w 2815"/>
                <a:gd name="T41" fmla="*/ 396 h 2096"/>
                <a:gd name="T42" fmla="*/ 2055 w 2815"/>
                <a:gd name="T43" fmla="*/ 656 h 2096"/>
                <a:gd name="T44" fmla="*/ 2166 w 2815"/>
                <a:gd name="T45" fmla="*/ 1044 h 2096"/>
                <a:gd name="T46" fmla="*/ 2166 w 2815"/>
                <a:gd name="T47" fmla="*/ 1376 h 2096"/>
                <a:gd name="T48" fmla="*/ 2229 w 2815"/>
                <a:gd name="T49" fmla="*/ 1692 h 2096"/>
                <a:gd name="T50" fmla="*/ 2237 w 2815"/>
                <a:gd name="T51" fmla="*/ 1890 h 2096"/>
                <a:gd name="T52" fmla="*/ 2206 w 2815"/>
                <a:gd name="T53" fmla="*/ 1937 h 2096"/>
                <a:gd name="T54" fmla="*/ 2388 w 2815"/>
                <a:gd name="T55" fmla="*/ 1850 h 2096"/>
                <a:gd name="T56" fmla="*/ 2664 w 2815"/>
                <a:gd name="T57" fmla="*/ 1676 h 2096"/>
                <a:gd name="T58" fmla="*/ 2633 w 2815"/>
                <a:gd name="T59" fmla="*/ 1795 h 2096"/>
                <a:gd name="T60" fmla="*/ 2751 w 2815"/>
                <a:gd name="T61" fmla="*/ 1708 h 2096"/>
                <a:gd name="T62" fmla="*/ 2751 w 2815"/>
                <a:gd name="T63" fmla="*/ 1763 h 2096"/>
                <a:gd name="T64" fmla="*/ 2411 w 2815"/>
                <a:gd name="T65" fmla="*/ 1984 h 2096"/>
                <a:gd name="T66" fmla="*/ 2119 w 2815"/>
                <a:gd name="T67" fmla="*/ 2064 h 2096"/>
                <a:gd name="T68" fmla="*/ 2308 w 2815"/>
                <a:gd name="T69" fmla="*/ 2024 h 2096"/>
                <a:gd name="T70" fmla="*/ 2719 w 2815"/>
                <a:gd name="T71" fmla="*/ 1779 h 2096"/>
                <a:gd name="T72" fmla="*/ 2751 w 2815"/>
                <a:gd name="T73" fmla="*/ 1716 h 2096"/>
                <a:gd name="T74" fmla="*/ 2633 w 2815"/>
                <a:gd name="T75" fmla="*/ 1803 h 2096"/>
                <a:gd name="T76" fmla="*/ 2656 w 2815"/>
                <a:gd name="T77" fmla="*/ 1684 h 2096"/>
                <a:gd name="T78" fmla="*/ 2332 w 2815"/>
                <a:gd name="T79" fmla="*/ 1882 h 2096"/>
                <a:gd name="T80" fmla="*/ 2190 w 2815"/>
                <a:gd name="T81" fmla="*/ 1937 h 2096"/>
                <a:gd name="T82" fmla="*/ 2237 w 2815"/>
                <a:gd name="T83" fmla="*/ 1739 h 2096"/>
                <a:gd name="T84" fmla="*/ 2166 w 2815"/>
                <a:gd name="T85" fmla="*/ 1455 h 2096"/>
                <a:gd name="T86" fmla="*/ 2150 w 2815"/>
                <a:gd name="T87" fmla="*/ 1368 h 2096"/>
                <a:gd name="T88" fmla="*/ 2055 w 2815"/>
                <a:gd name="T89" fmla="*/ 664 h 2096"/>
                <a:gd name="T90" fmla="*/ 1969 w 2815"/>
                <a:gd name="T91" fmla="*/ 451 h 2096"/>
                <a:gd name="T92" fmla="*/ 1897 w 2815"/>
                <a:gd name="T93" fmla="*/ 198 h 2096"/>
                <a:gd name="T94" fmla="*/ 1123 w 2815"/>
                <a:gd name="T95" fmla="*/ 459 h 2096"/>
                <a:gd name="T96" fmla="*/ 980 w 2815"/>
                <a:gd name="T97" fmla="*/ 648 h 2096"/>
                <a:gd name="T98" fmla="*/ 1059 w 2815"/>
                <a:gd name="T99" fmla="*/ 672 h 2096"/>
                <a:gd name="T100" fmla="*/ 1091 w 2815"/>
                <a:gd name="T101" fmla="*/ 696 h 2096"/>
                <a:gd name="T102" fmla="*/ 1067 w 2815"/>
                <a:gd name="T103" fmla="*/ 814 h 2096"/>
                <a:gd name="T104" fmla="*/ 1044 w 2815"/>
                <a:gd name="T105" fmla="*/ 925 h 2096"/>
                <a:gd name="T106" fmla="*/ 965 w 2815"/>
                <a:gd name="T107" fmla="*/ 988 h 2096"/>
                <a:gd name="T108" fmla="*/ 862 w 2815"/>
                <a:gd name="T109" fmla="*/ 1091 h 2096"/>
                <a:gd name="T110" fmla="*/ 632 w 2815"/>
                <a:gd name="T111" fmla="*/ 1138 h 2096"/>
                <a:gd name="T112" fmla="*/ 206 w 2815"/>
                <a:gd name="T113" fmla="*/ 1202 h 2096"/>
                <a:gd name="T114" fmla="*/ 237 w 2815"/>
                <a:gd name="T115" fmla="*/ 1391 h 2096"/>
                <a:gd name="T116" fmla="*/ 261 w 2815"/>
                <a:gd name="T117" fmla="*/ 1431 h 2096"/>
                <a:gd name="T118" fmla="*/ 32 w 2815"/>
                <a:gd name="T119" fmla="*/ 1850 h 2096"/>
                <a:gd name="T120" fmla="*/ 1644 w 2815"/>
                <a:gd name="T121" fmla="*/ 1605 h 2096"/>
                <a:gd name="T122" fmla="*/ 1747 w 2815"/>
                <a:gd name="T123" fmla="*/ 1763 h 2096"/>
                <a:gd name="T124" fmla="*/ 2150 w 2815"/>
                <a:gd name="T125" fmla="*/ 1921 h 2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5" h="2096">
                  <a:moveTo>
                    <a:pt x="2150" y="2095"/>
                  </a:moveTo>
                  <a:lnTo>
                    <a:pt x="2150" y="2095"/>
                  </a:lnTo>
                  <a:lnTo>
                    <a:pt x="2150" y="2095"/>
                  </a:lnTo>
                  <a:cubicBezTo>
                    <a:pt x="2135" y="2095"/>
                    <a:pt x="2127" y="2087"/>
                    <a:pt x="2127" y="2079"/>
                  </a:cubicBezTo>
                  <a:cubicBezTo>
                    <a:pt x="2127" y="2071"/>
                    <a:pt x="2119" y="2071"/>
                    <a:pt x="2119" y="2064"/>
                  </a:cubicBezTo>
                  <a:cubicBezTo>
                    <a:pt x="2111" y="2064"/>
                    <a:pt x="2111" y="2064"/>
                    <a:pt x="2111" y="2064"/>
                  </a:cubicBezTo>
                  <a:lnTo>
                    <a:pt x="2111" y="2064"/>
                  </a:lnTo>
                  <a:cubicBezTo>
                    <a:pt x="2119" y="2048"/>
                    <a:pt x="2127" y="2024"/>
                    <a:pt x="2127" y="2016"/>
                  </a:cubicBezTo>
                  <a:cubicBezTo>
                    <a:pt x="2127" y="2008"/>
                    <a:pt x="2135" y="2008"/>
                    <a:pt x="2135" y="2000"/>
                  </a:cubicBezTo>
                  <a:cubicBezTo>
                    <a:pt x="2135" y="1977"/>
                    <a:pt x="2150" y="1937"/>
                    <a:pt x="2142" y="1921"/>
                  </a:cubicBezTo>
                  <a:cubicBezTo>
                    <a:pt x="2142" y="1905"/>
                    <a:pt x="2127" y="1897"/>
                    <a:pt x="2103" y="1897"/>
                  </a:cubicBezTo>
                  <a:cubicBezTo>
                    <a:pt x="2087" y="1890"/>
                    <a:pt x="1889" y="1850"/>
                    <a:pt x="1866" y="1818"/>
                  </a:cubicBezTo>
                  <a:cubicBezTo>
                    <a:pt x="1842" y="1795"/>
                    <a:pt x="1826" y="1787"/>
                    <a:pt x="1787" y="1771"/>
                  </a:cubicBezTo>
                  <a:cubicBezTo>
                    <a:pt x="1779" y="1771"/>
                    <a:pt x="1771" y="1771"/>
                    <a:pt x="1763" y="1771"/>
                  </a:cubicBezTo>
                  <a:cubicBezTo>
                    <a:pt x="1755" y="1771"/>
                    <a:pt x="1755" y="1771"/>
                    <a:pt x="1747" y="1771"/>
                  </a:cubicBezTo>
                  <a:lnTo>
                    <a:pt x="1739" y="1771"/>
                  </a:lnTo>
                  <a:cubicBezTo>
                    <a:pt x="1731" y="1771"/>
                    <a:pt x="1724" y="1771"/>
                    <a:pt x="1716" y="1755"/>
                  </a:cubicBezTo>
                  <a:cubicBezTo>
                    <a:pt x="1708" y="1747"/>
                    <a:pt x="1700" y="1724"/>
                    <a:pt x="1692" y="1708"/>
                  </a:cubicBezTo>
                  <a:cubicBezTo>
                    <a:pt x="1676" y="1668"/>
                    <a:pt x="1660" y="1613"/>
                    <a:pt x="1644" y="1613"/>
                  </a:cubicBezTo>
                  <a:lnTo>
                    <a:pt x="1644" y="1613"/>
                  </a:lnTo>
                  <a:cubicBezTo>
                    <a:pt x="1613" y="1613"/>
                    <a:pt x="1589" y="1613"/>
                    <a:pt x="1542" y="1573"/>
                  </a:cubicBezTo>
                  <a:cubicBezTo>
                    <a:pt x="1526" y="1558"/>
                    <a:pt x="1510" y="1558"/>
                    <a:pt x="1502" y="1558"/>
                  </a:cubicBezTo>
                  <a:cubicBezTo>
                    <a:pt x="1486" y="1558"/>
                    <a:pt x="1471" y="1565"/>
                    <a:pt x="1463" y="1565"/>
                  </a:cubicBezTo>
                  <a:cubicBezTo>
                    <a:pt x="1455" y="1573"/>
                    <a:pt x="1447" y="1573"/>
                    <a:pt x="1439" y="1581"/>
                  </a:cubicBezTo>
                  <a:cubicBezTo>
                    <a:pt x="1415" y="1589"/>
                    <a:pt x="87" y="1842"/>
                    <a:pt x="32" y="1858"/>
                  </a:cubicBezTo>
                  <a:cubicBezTo>
                    <a:pt x="24" y="1858"/>
                    <a:pt x="24" y="1858"/>
                    <a:pt x="24" y="1858"/>
                  </a:cubicBezTo>
                  <a:cubicBezTo>
                    <a:pt x="0" y="1739"/>
                    <a:pt x="0" y="1739"/>
                    <a:pt x="0" y="1739"/>
                  </a:cubicBezTo>
                  <a:lnTo>
                    <a:pt x="0" y="1739"/>
                  </a:lnTo>
                  <a:cubicBezTo>
                    <a:pt x="40" y="1700"/>
                    <a:pt x="79" y="1668"/>
                    <a:pt x="87" y="1653"/>
                  </a:cubicBezTo>
                  <a:cubicBezTo>
                    <a:pt x="103" y="1637"/>
                    <a:pt x="126" y="1613"/>
                    <a:pt x="150" y="1581"/>
                  </a:cubicBezTo>
                  <a:cubicBezTo>
                    <a:pt x="182" y="1542"/>
                    <a:pt x="214" y="1494"/>
                    <a:pt x="229" y="1486"/>
                  </a:cubicBezTo>
                  <a:cubicBezTo>
                    <a:pt x="245" y="1471"/>
                    <a:pt x="253" y="1447"/>
                    <a:pt x="261" y="1431"/>
                  </a:cubicBezTo>
                  <a:cubicBezTo>
                    <a:pt x="261" y="1423"/>
                    <a:pt x="261" y="1415"/>
                    <a:pt x="261" y="1415"/>
                  </a:cubicBezTo>
                  <a:cubicBezTo>
                    <a:pt x="261" y="1407"/>
                    <a:pt x="261" y="1407"/>
                    <a:pt x="261" y="1407"/>
                  </a:cubicBezTo>
                  <a:cubicBezTo>
                    <a:pt x="261" y="1400"/>
                    <a:pt x="253" y="1400"/>
                    <a:pt x="245" y="1400"/>
                  </a:cubicBezTo>
                  <a:cubicBezTo>
                    <a:pt x="237" y="1400"/>
                    <a:pt x="237" y="1407"/>
                    <a:pt x="229" y="1407"/>
                  </a:cubicBezTo>
                  <a:lnTo>
                    <a:pt x="229" y="1407"/>
                  </a:lnTo>
                  <a:lnTo>
                    <a:pt x="229" y="1407"/>
                  </a:lnTo>
                  <a:cubicBezTo>
                    <a:pt x="214" y="1384"/>
                    <a:pt x="182" y="1336"/>
                    <a:pt x="182" y="1313"/>
                  </a:cubicBezTo>
                  <a:lnTo>
                    <a:pt x="182" y="1313"/>
                  </a:lnTo>
                  <a:cubicBezTo>
                    <a:pt x="174" y="1289"/>
                    <a:pt x="166" y="1257"/>
                    <a:pt x="158" y="1225"/>
                  </a:cubicBezTo>
                  <a:lnTo>
                    <a:pt x="158" y="1225"/>
                  </a:lnTo>
                  <a:lnTo>
                    <a:pt x="158" y="1225"/>
                  </a:lnTo>
                  <a:cubicBezTo>
                    <a:pt x="174" y="1218"/>
                    <a:pt x="190" y="1202"/>
                    <a:pt x="206" y="1194"/>
                  </a:cubicBezTo>
                  <a:cubicBezTo>
                    <a:pt x="316" y="1107"/>
                    <a:pt x="474" y="1107"/>
                    <a:pt x="546" y="1099"/>
                  </a:cubicBezTo>
                  <a:cubicBezTo>
                    <a:pt x="561" y="1099"/>
                    <a:pt x="569" y="1099"/>
                    <a:pt x="577" y="1099"/>
                  </a:cubicBezTo>
                  <a:lnTo>
                    <a:pt x="585" y="1099"/>
                  </a:lnTo>
                  <a:cubicBezTo>
                    <a:pt x="601" y="1099"/>
                    <a:pt x="625" y="1115"/>
                    <a:pt x="641" y="1131"/>
                  </a:cubicBezTo>
                  <a:lnTo>
                    <a:pt x="641" y="1131"/>
                  </a:lnTo>
                  <a:cubicBezTo>
                    <a:pt x="656" y="1138"/>
                    <a:pt x="664" y="1138"/>
                    <a:pt x="680" y="1123"/>
                  </a:cubicBezTo>
                  <a:cubicBezTo>
                    <a:pt x="688" y="1115"/>
                    <a:pt x="704" y="1107"/>
                    <a:pt x="719" y="1099"/>
                  </a:cubicBezTo>
                  <a:cubicBezTo>
                    <a:pt x="727" y="1099"/>
                    <a:pt x="735" y="1091"/>
                    <a:pt x="743" y="1091"/>
                  </a:cubicBezTo>
                  <a:cubicBezTo>
                    <a:pt x="759" y="1083"/>
                    <a:pt x="791" y="1075"/>
                    <a:pt x="822" y="1075"/>
                  </a:cubicBezTo>
                  <a:cubicBezTo>
                    <a:pt x="838" y="1075"/>
                    <a:pt x="854" y="1075"/>
                    <a:pt x="862" y="1083"/>
                  </a:cubicBezTo>
                  <a:lnTo>
                    <a:pt x="870" y="1083"/>
                  </a:lnTo>
                  <a:cubicBezTo>
                    <a:pt x="870" y="1083"/>
                    <a:pt x="870" y="1083"/>
                    <a:pt x="878" y="1083"/>
                  </a:cubicBezTo>
                  <a:lnTo>
                    <a:pt x="878" y="1083"/>
                  </a:lnTo>
                  <a:cubicBezTo>
                    <a:pt x="878" y="1075"/>
                    <a:pt x="878" y="1075"/>
                    <a:pt x="885" y="1067"/>
                  </a:cubicBezTo>
                  <a:cubicBezTo>
                    <a:pt x="894" y="1060"/>
                    <a:pt x="909" y="1044"/>
                    <a:pt x="925" y="1028"/>
                  </a:cubicBezTo>
                  <a:cubicBezTo>
                    <a:pt x="949" y="1020"/>
                    <a:pt x="957" y="1004"/>
                    <a:pt x="957" y="988"/>
                  </a:cubicBezTo>
                  <a:cubicBezTo>
                    <a:pt x="965" y="973"/>
                    <a:pt x="980" y="965"/>
                    <a:pt x="988" y="965"/>
                  </a:cubicBezTo>
                  <a:lnTo>
                    <a:pt x="988" y="965"/>
                  </a:lnTo>
                  <a:cubicBezTo>
                    <a:pt x="996" y="965"/>
                    <a:pt x="1004" y="949"/>
                    <a:pt x="1012" y="933"/>
                  </a:cubicBezTo>
                  <a:cubicBezTo>
                    <a:pt x="1012" y="933"/>
                    <a:pt x="1012" y="933"/>
                    <a:pt x="1012" y="925"/>
                  </a:cubicBezTo>
                  <a:cubicBezTo>
                    <a:pt x="1020" y="917"/>
                    <a:pt x="1028" y="917"/>
                    <a:pt x="1036" y="917"/>
                  </a:cubicBezTo>
                  <a:lnTo>
                    <a:pt x="1044" y="917"/>
                  </a:lnTo>
                  <a:cubicBezTo>
                    <a:pt x="1052" y="917"/>
                    <a:pt x="1059" y="917"/>
                    <a:pt x="1059" y="917"/>
                  </a:cubicBezTo>
                  <a:cubicBezTo>
                    <a:pt x="1075" y="917"/>
                    <a:pt x="1075" y="909"/>
                    <a:pt x="1083" y="886"/>
                  </a:cubicBezTo>
                  <a:cubicBezTo>
                    <a:pt x="1083" y="886"/>
                    <a:pt x="1083" y="878"/>
                    <a:pt x="1083" y="870"/>
                  </a:cubicBezTo>
                  <a:cubicBezTo>
                    <a:pt x="1083" y="862"/>
                    <a:pt x="1083" y="846"/>
                    <a:pt x="1075" y="838"/>
                  </a:cubicBezTo>
                  <a:cubicBezTo>
                    <a:pt x="1067" y="830"/>
                    <a:pt x="1067" y="822"/>
                    <a:pt x="1067" y="814"/>
                  </a:cubicBezTo>
                  <a:cubicBezTo>
                    <a:pt x="1059" y="814"/>
                    <a:pt x="1059" y="807"/>
                    <a:pt x="1059" y="807"/>
                  </a:cubicBezTo>
                  <a:cubicBezTo>
                    <a:pt x="1052" y="791"/>
                    <a:pt x="1044" y="775"/>
                    <a:pt x="1044" y="759"/>
                  </a:cubicBezTo>
                  <a:cubicBezTo>
                    <a:pt x="1052" y="751"/>
                    <a:pt x="1052" y="743"/>
                    <a:pt x="1052" y="743"/>
                  </a:cubicBezTo>
                  <a:cubicBezTo>
                    <a:pt x="1052" y="735"/>
                    <a:pt x="1052" y="735"/>
                    <a:pt x="1052" y="735"/>
                  </a:cubicBezTo>
                  <a:lnTo>
                    <a:pt x="1052" y="727"/>
                  </a:lnTo>
                  <a:cubicBezTo>
                    <a:pt x="1059" y="712"/>
                    <a:pt x="1067" y="696"/>
                    <a:pt x="1083" y="696"/>
                  </a:cubicBezTo>
                  <a:cubicBezTo>
                    <a:pt x="1083" y="688"/>
                    <a:pt x="1091" y="688"/>
                    <a:pt x="1091" y="688"/>
                  </a:cubicBezTo>
                  <a:cubicBezTo>
                    <a:pt x="1091" y="680"/>
                    <a:pt x="1083" y="680"/>
                    <a:pt x="1075" y="680"/>
                  </a:cubicBezTo>
                  <a:cubicBezTo>
                    <a:pt x="1075" y="680"/>
                    <a:pt x="1067" y="680"/>
                    <a:pt x="1067" y="688"/>
                  </a:cubicBezTo>
                  <a:cubicBezTo>
                    <a:pt x="1059" y="688"/>
                    <a:pt x="1059" y="688"/>
                    <a:pt x="1052" y="688"/>
                  </a:cubicBezTo>
                  <a:lnTo>
                    <a:pt x="1052" y="688"/>
                  </a:lnTo>
                  <a:cubicBezTo>
                    <a:pt x="1044" y="688"/>
                    <a:pt x="1044" y="680"/>
                    <a:pt x="1052" y="672"/>
                  </a:cubicBezTo>
                  <a:cubicBezTo>
                    <a:pt x="1052" y="664"/>
                    <a:pt x="1052" y="664"/>
                    <a:pt x="1052" y="664"/>
                  </a:cubicBezTo>
                  <a:cubicBezTo>
                    <a:pt x="1044" y="664"/>
                    <a:pt x="1044" y="664"/>
                    <a:pt x="1044" y="664"/>
                  </a:cubicBezTo>
                  <a:cubicBezTo>
                    <a:pt x="1036" y="664"/>
                    <a:pt x="1028" y="664"/>
                    <a:pt x="1028" y="664"/>
                  </a:cubicBezTo>
                  <a:cubicBezTo>
                    <a:pt x="1020" y="672"/>
                    <a:pt x="1020" y="672"/>
                    <a:pt x="1012" y="672"/>
                  </a:cubicBezTo>
                  <a:cubicBezTo>
                    <a:pt x="996" y="672"/>
                    <a:pt x="972" y="664"/>
                    <a:pt x="972" y="648"/>
                  </a:cubicBezTo>
                  <a:cubicBezTo>
                    <a:pt x="972" y="633"/>
                    <a:pt x="1020" y="585"/>
                    <a:pt x="1036" y="569"/>
                  </a:cubicBezTo>
                  <a:cubicBezTo>
                    <a:pt x="1036" y="569"/>
                    <a:pt x="1036" y="569"/>
                    <a:pt x="1028" y="569"/>
                  </a:cubicBezTo>
                  <a:cubicBezTo>
                    <a:pt x="1020" y="569"/>
                    <a:pt x="1020" y="569"/>
                    <a:pt x="1020" y="569"/>
                  </a:cubicBezTo>
                  <a:cubicBezTo>
                    <a:pt x="1028" y="561"/>
                    <a:pt x="1028" y="561"/>
                    <a:pt x="1028" y="561"/>
                  </a:cubicBezTo>
                  <a:cubicBezTo>
                    <a:pt x="1036" y="561"/>
                    <a:pt x="1036" y="554"/>
                    <a:pt x="1044" y="554"/>
                  </a:cubicBezTo>
                  <a:cubicBezTo>
                    <a:pt x="1075" y="522"/>
                    <a:pt x="1115" y="483"/>
                    <a:pt x="1115" y="459"/>
                  </a:cubicBezTo>
                  <a:cubicBezTo>
                    <a:pt x="1115" y="411"/>
                    <a:pt x="1344" y="127"/>
                    <a:pt x="1384" y="119"/>
                  </a:cubicBezTo>
                  <a:cubicBezTo>
                    <a:pt x="1399" y="119"/>
                    <a:pt x="1629" y="63"/>
                    <a:pt x="1874" y="0"/>
                  </a:cubicBezTo>
                  <a:cubicBezTo>
                    <a:pt x="1882" y="0"/>
                    <a:pt x="1882" y="0"/>
                    <a:pt x="1882" y="0"/>
                  </a:cubicBezTo>
                  <a:cubicBezTo>
                    <a:pt x="1882" y="8"/>
                    <a:pt x="1882" y="8"/>
                    <a:pt x="1882" y="8"/>
                  </a:cubicBezTo>
                  <a:cubicBezTo>
                    <a:pt x="1882" y="56"/>
                    <a:pt x="1882" y="87"/>
                    <a:pt x="1889" y="103"/>
                  </a:cubicBezTo>
                  <a:cubicBezTo>
                    <a:pt x="1897" y="111"/>
                    <a:pt x="1897" y="127"/>
                    <a:pt x="1897" y="150"/>
                  </a:cubicBezTo>
                  <a:cubicBezTo>
                    <a:pt x="1897" y="166"/>
                    <a:pt x="1897" y="182"/>
                    <a:pt x="1905" y="190"/>
                  </a:cubicBezTo>
                  <a:cubicBezTo>
                    <a:pt x="1905" y="214"/>
                    <a:pt x="1921" y="221"/>
                    <a:pt x="1929" y="230"/>
                  </a:cubicBezTo>
                  <a:cubicBezTo>
                    <a:pt x="1929" y="237"/>
                    <a:pt x="1937" y="245"/>
                    <a:pt x="1945" y="253"/>
                  </a:cubicBezTo>
                  <a:cubicBezTo>
                    <a:pt x="1961" y="269"/>
                    <a:pt x="1976" y="332"/>
                    <a:pt x="1976" y="356"/>
                  </a:cubicBezTo>
                  <a:cubicBezTo>
                    <a:pt x="1976" y="372"/>
                    <a:pt x="1976" y="380"/>
                    <a:pt x="1969" y="396"/>
                  </a:cubicBezTo>
                  <a:cubicBezTo>
                    <a:pt x="1969" y="411"/>
                    <a:pt x="1961" y="427"/>
                    <a:pt x="1969" y="451"/>
                  </a:cubicBezTo>
                  <a:cubicBezTo>
                    <a:pt x="1984" y="483"/>
                    <a:pt x="2000" y="546"/>
                    <a:pt x="2000" y="577"/>
                  </a:cubicBezTo>
                  <a:cubicBezTo>
                    <a:pt x="2000" y="617"/>
                    <a:pt x="2008" y="664"/>
                    <a:pt x="2024" y="664"/>
                  </a:cubicBezTo>
                  <a:cubicBezTo>
                    <a:pt x="2032" y="664"/>
                    <a:pt x="2040" y="664"/>
                    <a:pt x="2048" y="656"/>
                  </a:cubicBezTo>
                  <a:cubicBezTo>
                    <a:pt x="2048" y="656"/>
                    <a:pt x="2048" y="656"/>
                    <a:pt x="2055" y="656"/>
                  </a:cubicBezTo>
                  <a:cubicBezTo>
                    <a:pt x="2064" y="656"/>
                    <a:pt x="2064" y="656"/>
                    <a:pt x="2071" y="664"/>
                  </a:cubicBezTo>
                  <a:cubicBezTo>
                    <a:pt x="2087" y="696"/>
                    <a:pt x="2103" y="767"/>
                    <a:pt x="2111" y="822"/>
                  </a:cubicBezTo>
                  <a:cubicBezTo>
                    <a:pt x="2119" y="838"/>
                    <a:pt x="2127" y="870"/>
                    <a:pt x="2135" y="901"/>
                  </a:cubicBezTo>
                  <a:cubicBezTo>
                    <a:pt x="2142" y="957"/>
                    <a:pt x="2166" y="1036"/>
                    <a:pt x="2166" y="1044"/>
                  </a:cubicBezTo>
                  <a:lnTo>
                    <a:pt x="2166" y="1044"/>
                  </a:lnTo>
                  <a:lnTo>
                    <a:pt x="2166" y="1044"/>
                  </a:lnTo>
                  <a:cubicBezTo>
                    <a:pt x="2158" y="1368"/>
                    <a:pt x="2158" y="1368"/>
                    <a:pt x="2158" y="1368"/>
                  </a:cubicBezTo>
                  <a:cubicBezTo>
                    <a:pt x="2158" y="1368"/>
                    <a:pt x="2158" y="1376"/>
                    <a:pt x="2166" y="1376"/>
                  </a:cubicBezTo>
                  <a:lnTo>
                    <a:pt x="2166" y="1376"/>
                  </a:lnTo>
                  <a:lnTo>
                    <a:pt x="2166" y="1376"/>
                  </a:lnTo>
                  <a:cubicBezTo>
                    <a:pt x="2166" y="1384"/>
                    <a:pt x="2166" y="1384"/>
                    <a:pt x="2174" y="1407"/>
                  </a:cubicBezTo>
                  <a:cubicBezTo>
                    <a:pt x="2174" y="1423"/>
                    <a:pt x="2174" y="1447"/>
                    <a:pt x="2174" y="1447"/>
                  </a:cubicBezTo>
                  <a:cubicBezTo>
                    <a:pt x="2174" y="1455"/>
                    <a:pt x="2174" y="1463"/>
                    <a:pt x="2182" y="1478"/>
                  </a:cubicBezTo>
                  <a:cubicBezTo>
                    <a:pt x="2182" y="1502"/>
                    <a:pt x="2190" y="1534"/>
                    <a:pt x="2198" y="1558"/>
                  </a:cubicBezTo>
                  <a:cubicBezTo>
                    <a:pt x="2222" y="1597"/>
                    <a:pt x="2229" y="1668"/>
                    <a:pt x="2229" y="1692"/>
                  </a:cubicBezTo>
                  <a:cubicBezTo>
                    <a:pt x="2229" y="1708"/>
                    <a:pt x="2237" y="1716"/>
                    <a:pt x="2237" y="1724"/>
                  </a:cubicBezTo>
                  <a:cubicBezTo>
                    <a:pt x="2245" y="1724"/>
                    <a:pt x="2245" y="1731"/>
                    <a:pt x="2245" y="1739"/>
                  </a:cubicBezTo>
                  <a:cubicBezTo>
                    <a:pt x="2253" y="1747"/>
                    <a:pt x="2261" y="1779"/>
                    <a:pt x="2237" y="1795"/>
                  </a:cubicBezTo>
                  <a:cubicBezTo>
                    <a:pt x="2222" y="1803"/>
                    <a:pt x="2206" y="1834"/>
                    <a:pt x="2206" y="1850"/>
                  </a:cubicBezTo>
                  <a:cubicBezTo>
                    <a:pt x="2206" y="1850"/>
                    <a:pt x="2206" y="1858"/>
                    <a:pt x="2237" y="1890"/>
                  </a:cubicBezTo>
                  <a:lnTo>
                    <a:pt x="2237" y="1890"/>
                  </a:lnTo>
                  <a:lnTo>
                    <a:pt x="2237" y="1890"/>
                  </a:lnTo>
                  <a:cubicBezTo>
                    <a:pt x="2229" y="1897"/>
                    <a:pt x="2214" y="1905"/>
                    <a:pt x="2206" y="1913"/>
                  </a:cubicBezTo>
                  <a:cubicBezTo>
                    <a:pt x="2198" y="1929"/>
                    <a:pt x="2198" y="1937"/>
                    <a:pt x="2198" y="1937"/>
                  </a:cubicBezTo>
                  <a:cubicBezTo>
                    <a:pt x="2198" y="1937"/>
                    <a:pt x="2198" y="1937"/>
                    <a:pt x="2206" y="1937"/>
                  </a:cubicBezTo>
                  <a:cubicBezTo>
                    <a:pt x="2206" y="1937"/>
                    <a:pt x="2214" y="1929"/>
                    <a:pt x="2229" y="1929"/>
                  </a:cubicBezTo>
                  <a:cubicBezTo>
                    <a:pt x="2237" y="1921"/>
                    <a:pt x="2245" y="1913"/>
                    <a:pt x="2261" y="1905"/>
                  </a:cubicBezTo>
                  <a:cubicBezTo>
                    <a:pt x="2277" y="1897"/>
                    <a:pt x="2285" y="1890"/>
                    <a:pt x="2308" y="1882"/>
                  </a:cubicBezTo>
                  <a:cubicBezTo>
                    <a:pt x="2316" y="1882"/>
                    <a:pt x="2324" y="1874"/>
                    <a:pt x="2332" y="1874"/>
                  </a:cubicBezTo>
                  <a:cubicBezTo>
                    <a:pt x="2356" y="1874"/>
                    <a:pt x="2380" y="1866"/>
                    <a:pt x="2388" y="1850"/>
                  </a:cubicBezTo>
                  <a:cubicBezTo>
                    <a:pt x="2403" y="1818"/>
                    <a:pt x="2435" y="1811"/>
                    <a:pt x="2467" y="1811"/>
                  </a:cubicBezTo>
                  <a:cubicBezTo>
                    <a:pt x="2490" y="1811"/>
                    <a:pt x="2538" y="1803"/>
                    <a:pt x="2569" y="1779"/>
                  </a:cubicBezTo>
                  <a:cubicBezTo>
                    <a:pt x="2609" y="1763"/>
                    <a:pt x="2641" y="1716"/>
                    <a:pt x="2648" y="1684"/>
                  </a:cubicBezTo>
                  <a:lnTo>
                    <a:pt x="2656" y="1676"/>
                  </a:lnTo>
                  <a:cubicBezTo>
                    <a:pt x="2664" y="1676"/>
                    <a:pt x="2664" y="1676"/>
                    <a:pt x="2664" y="1676"/>
                  </a:cubicBezTo>
                  <a:cubicBezTo>
                    <a:pt x="2672" y="1684"/>
                    <a:pt x="2672" y="1716"/>
                    <a:pt x="2664" y="1731"/>
                  </a:cubicBezTo>
                  <a:cubicBezTo>
                    <a:pt x="2656" y="1747"/>
                    <a:pt x="2648" y="1755"/>
                    <a:pt x="2648" y="1763"/>
                  </a:cubicBezTo>
                  <a:cubicBezTo>
                    <a:pt x="2641" y="1779"/>
                    <a:pt x="2625" y="1795"/>
                    <a:pt x="2633" y="1795"/>
                  </a:cubicBezTo>
                  <a:lnTo>
                    <a:pt x="2633" y="1795"/>
                  </a:lnTo>
                  <a:lnTo>
                    <a:pt x="2633" y="1795"/>
                  </a:lnTo>
                  <a:cubicBezTo>
                    <a:pt x="2641" y="1795"/>
                    <a:pt x="2680" y="1747"/>
                    <a:pt x="2688" y="1731"/>
                  </a:cubicBezTo>
                  <a:lnTo>
                    <a:pt x="2688" y="1731"/>
                  </a:lnTo>
                  <a:cubicBezTo>
                    <a:pt x="2688" y="1716"/>
                    <a:pt x="2696" y="1700"/>
                    <a:pt x="2712" y="1700"/>
                  </a:cubicBezTo>
                  <a:cubicBezTo>
                    <a:pt x="2719" y="1700"/>
                    <a:pt x="2728" y="1700"/>
                    <a:pt x="2735" y="1700"/>
                  </a:cubicBezTo>
                  <a:cubicBezTo>
                    <a:pt x="2735" y="1708"/>
                    <a:pt x="2743" y="1708"/>
                    <a:pt x="2751" y="1708"/>
                  </a:cubicBezTo>
                  <a:cubicBezTo>
                    <a:pt x="2759" y="1708"/>
                    <a:pt x="2767" y="1700"/>
                    <a:pt x="2775" y="1700"/>
                  </a:cubicBezTo>
                  <a:cubicBezTo>
                    <a:pt x="2783" y="1700"/>
                    <a:pt x="2791" y="1692"/>
                    <a:pt x="2799" y="1692"/>
                  </a:cubicBezTo>
                  <a:cubicBezTo>
                    <a:pt x="2799" y="1692"/>
                    <a:pt x="2807" y="1692"/>
                    <a:pt x="2807" y="1700"/>
                  </a:cubicBezTo>
                  <a:cubicBezTo>
                    <a:pt x="2807" y="1700"/>
                    <a:pt x="2807" y="1700"/>
                    <a:pt x="2814" y="1708"/>
                  </a:cubicBezTo>
                  <a:cubicBezTo>
                    <a:pt x="2814" y="1716"/>
                    <a:pt x="2791" y="1731"/>
                    <a:pt x="2751" y="1763"/>
                  </a:cubicBezTo>
                  <a:cubicBezTo>
                    <a:pt x="2743" y="1771"/>
                    <a:pt x="2735" y="1779"/>
                    <a:pt x="2728" y="1787"/>
                  </a:cubicBezTo>
                  <a:cubicBezTo>
                    <a:pt x="2719" y="1795"/>
                    <a:pt x="2712" y="1795"/>
                    <a:pt x="2704" y="1803"/>
                  </a:cubicBezTo>
                  <a:cubicBezTo>
                    <a:pt x="2688" y="1818"/>
                    <a:pt x="2672" y="1834"/>
                    <a:pt x="2609" y="1866"/>
                  </a:cubicBezTo>
                  <a:cubicBezTo>
                    <a:pt x="2577" y="1882"/>
                    <a:pt x="2546" y="1897"/>
                    <a:pt x="2514" y="1921"/>
                  </a:cubicBezTo>
                  <a:cubicBezTo>
                    <a:pt x="2482" y="1945"/>
                    <a:pt x="2451" y="1969"/>
                    <a:pt x="2411" y="1984"/>
                  </a:cubicBezTo>
                  <a:cubicBezTo>
                    <a:pt x="2380" y="2000"/>
                    <a:pt x="2340" y="2016"/>
                    <a:pt x="2308" y="2032"/>
                  </a:cubicBezTo>
                  <a:cubicBezTo>
                    <a:pt x="2253" y="2064"/>
                    <a:pt x="2198" y="2087"/>
                    <a:pt x="2166" y="2095"/>
                  </a:cubicBezTo>
                  <a:cubicBezTo>
                    <a:pt x="2166" y="2095"/>
                    <a:pt x="2158" y="2095"/>
                    <a:pt x="2150" y="2095"/>
                  </a:cubicBezTo>
                  <a:close/>
                  <a:moveTo>
                    <a:pt x="2119" y="2064"/>
                  </a:moveTo>
                  <a:lnTo>
                    <a:pt x="2119" y="2064"/>
                  </a:lnTo>
                  <a:cubicBezTo>
                    <a:pt x="2127" y="2064"/>
                    <a:pt x="2127" y="2071"/>
                    <a:pt x="2135" y="2079"/>
                  </a:cubicBezTo>
                  <a:cubicBezTo>
                    <a:pt x="2135" y="2079"/>
                    <a:pt x="2135" y="2087"/>
                    <a:pt x="2150" y="2087"/>
                  </a:cubicBezTo>
                  <a:lnTo>
                    <a:pt x="2150" y="2087"/>
                  </a:lnTo>
                  <a:cubicBezTo>
                    <a:pt x="2158" y="2087"/>
                    <a:pt x="2158" y="2087"/>
                    <a:pt x="2166" y="2087"/>
                  </a:cubicBezTo>
                  <a:cubicBezTo>
                    <a:pt x="2198" y="2079"/>
                    <a:pt x="2253" y="2055"/>
                    <a:pt x="2308" y="2024"/>
                  </a:cubicBezTo>
                  <a:cubicBezTo>
                    <a:pt x="2340" y="2008"/>
                    <a:pt x="2372" y="1992"/>
                    <a:pt x="2403" y="1977"/>
                  </a:cubicBezTo>
                  <a:cubicBezTo>
                    <a:pt x="2443" y="1961"/>
                    <a:pt x="2482" y="1937"/>
                    <a:pt x="2514" y="1913"/>
                  </a:cubicBezTo>
                  <a:cubicBezTo>
                    <a:pt x="2546" y="1890"/>
                    <a:pt x="2577" y="1874"/>
                    <a:pt x="2609" y="1858"/>
                  </a:cubicBezTo>
                  <a:cubicBezTo>
                    <a:pt x="2664" y="1834"/>
                    <a:pt x="2680" y="1818"/>
                    <a:pt x="2704" y="1795"/>
                  </a:cubicBezTo>
                  <a:cubicBezTo>
                    <a:pt x="2704" y="1795"/>
                    <a:pt x="2712" y="1787"/>
                    <a:pt x="2719" y="1779"/>
                  </a:cubicBezTo>
                  <a:cubicBezTo>
                    <a:pt x="2728" y="1771"/>
                    <a:pt x="2735" y="1763"/>
                    <a:pt x="2751" y="1755"/>
                  </a:cubicBezTo>
                  <a:cubicBezTo>
                    <a:pt x="2775" y="1739"/>
                    <a:pt x="2807" y="1716"/>
                    <a:pt x="2807" y="1708"/>
                  </a:cubicBezTo>
                  <a:cubicBezTo>
                    <a:pt x="2807" y="1700"/>
                    <a:pt x="2807" y="1700"/>
                    <a:pt x="2807" y="1700"/>
                  </a:cubicBezTo>
                  <a:cubicBezTo>
                    <a:pt x="2799" y="1700"/>
                    <a:pt x="2791" y="1700"/>
                    <a:pt x="2783" y="1708"/>
                  </a:cubicBezTo>
                  <a:cubicBezTo>
                    <a:pt x="2775" y="1708"/>
                    <a:pt x="2759" y="1716"/>
                    <a:pt x="2751" y="1716"/>
                  </a:cubicBezTo>
                  <a:cubicBezTo>
                    <a:pt x="2743" y="1716"/>
                    <a:pt x="2735" y="1708"/>
                    <a:pt x="2728" y="1708"/>
                  </a:cubicBezTo>
                  <a:cubicBezTo>
                    <a:pt x="2719" y="1708"/>
                    <a:pt x="2719" y="1700"/>
                    <a:pt x="2712" y="1700"/>
                  </a:cubicBezTo>
                  <a:cubicBezTo>
                    <a:pt x="2704" y="1700"/>
                    <a:pt x="2696" y="1716"/>
                    <a:pt x="2696" y="1731"/>
                  </a:cubicBezTo>
                  <a:lnTo>
                    <a:pt x="2696" y="1739"/>
                  </a:lnTo>
                  <a:cubicBezTo>
                    <a:pt x="2688" y="1747"/>
                    <a:pt x="2648" y="1803"/>
                    <a:pt x="2633" y="1803"/>
                  </a:cubicBezTo>
                  <a:lnTo>
                    <a:pt x="2625" y="1803"/>
                  </a:lnTo>
                  <a:cubicBezTo>
                    <a:pt x="2625" y="1803"/>
                    <a:pt x="2625" y="1803"/>
                    <a:pt x="2625" y="1795"/>
                  </a:cubicBezTo>
                  <a:cubicBezTo>
                    <a:pt x="2617" y="1787"/>
                    <a:pt x="2625" y="1779"/>
                    <a:pt x="2641" y="1763"/>
                  </a:cubicBezTo>
                  <a:cubicBezTo>
                    <a:pt x="2648" y="1747"/>
                    <a:pt x="2656" y="1739"/>
                    <a:pt x="2656" y="1731"/>
                  </a:cubicBezTo>
                  <a:cubicBezTo>
                    <a:pt x="2664" y="1716"/>
                    <a:pt x="2664" y="1692"/>
                    <a:pt x="2656" y="1684"/>
                  </a:cubicBezTo>
                  <a:cubicBezTo>
                    <a:pt x="2656" y="1684"/>
                    <a:pt x="2656" y="1684"/>
                    <a:pt x="2656" y="1692"/>
                  </a:cubicBezTo>
                  <a:cubicBezTo>
                    <a:pt x="2648" y="1716"/>
                    <a:pt x="2609" y="1771"/>
                    <a:pt x="2577" y="1787"/>
                  </a:cubicBezTo>
                  <a:cubicBezTo>
                    <a:pt x="2546" y="1811"/>
                    <a:pt x="2490" y="1811"/>
                    <a:pt x="2467" y="1818"/>
                  </a:cubicBezTo>
                  <a:cubicBezTo>
                    <a:pt x="2435" y="1818"/>
                    <a:pt x="2403" y="1826"/>
                    <a:pt x="2395" y="1850"/>
                  </a:cubicBezTo>
                  <a:cubicBezTo>
                    <a:pt x="2380" y="1874"/>
                    <a:pt x="2356" y="1882"/>
                    <a:pt x="2332" y="1882"/>
                  </a:cubicBezTo>
                  <a:cubicBezTo>
                    <a:pt x="2324" y="1882"/>
                    <a:pt x="2316" y="1890"/>
                    <a:pt x="2308" y="1890"/>
                  </a:cubicBezTo>
                  <a:cubicBezTo>
                    <a:pt x="2293" y="1890"/>
                    <a:pt x="2277" y="1905"/>
                    <a:pt x="2261" y="1913"/>
                  </a:cubicBezTo>
                  <a:cubicBezTo>
                    <a:pt x="2253" y="1921"/>
                    <a:pt x="2237" y="1929"/>
                    <a:pt x="2229" y="1937"/>
                  </a:cubicBezTo>
                  <a:cubicBezTo>
                    <a:pt x="2222" y="1937"/>
                    <a:pt x="2214" y="1945"/>
                    <a:pt x="2206" y="1945"/>
                  </a:cubicBezTo>
                  <a:cubicBezTo>
                    <a:pt x="2198" y="1945"/>
                    <a:pt x="2198" y="1937"/>
                    <a:pt x="2190" y="1937"/>
                  </a:cubicBezTo>
                  <a:cubicBezTo>
                    <a:pt x="2190" y="1929"/>
                    <a:pt x="2198" y="1921"/>
                    <a:pt x="2206" y="1913"/>
                  </a:cubicBezTo>
                  <a:cubicBezTo>
                    <a:pt x="2214" y="1905"/>
                    <a:pt x="2222" y="1897"/>
                    <a:pt x="2229" y="1890"/>
                  </a:cubicBezTo>
                  <a:cubicBezTo>
                    <a:pt x="2206" y="1874"/>
                    <a:pt x="2198" y="1858"/>
                    <a:pt x="2198" y="1850"/>
                  </a:cubicBezTo>
                  <a:cubicBezTo>
                    <a:pt x="2198" y="1834"/>
                    <a:pt x="2222" y="1803"/>
                    <a:pt x="2237" y="1787"/>
                  </a:cubicBezTo>
                  <a:cubicBezTo>
                    <a:pt x="2253" y="1779"/>
                    <a:pt x="2245" y="1747"/>
                    <a:pt x="2237" y="1739"/>
                  </a:cubicBezTo>
                  <a:cubicBezTo>
                    <a:pt x="2237" y="1731"/>
                    <a:pt x="2237" y="1731"/>
                    <a:pt x="2229" y="1724"/>
                  </a:cubicBezTo>
                  <a:cubicBezTo>
                    <a:pt x="2229" y="1716"/>
                    <a:pt x="2222" y="1708"/>
                    <a:pt x="2222" y="1692"/>
                  </a:cubicBezTo>
                  <a:cubicBezTo>
                    <a:pt x="2222" y="1676"/>
                    <a:pt x="2214" y="1605"/>
                    <a:pt x="2198" y="1565"/>
                  </a:cubicBezTo>
                  <a:cubicBezTo>
                    <a:pt x="2182" y="1534"/>
                    <a:pt x="2174" y="1502"/>
                    <a:pt x="2174" y="1478"/>
                  </a:cubicBezTo>
                  <a:cubicBezTo>
                    <a:pt x="2174" y="1463"/>
                    <a:pt x="2166" y="1455"/>
                    <a:pt x="2166" y="1455"/>
                  </a:cubicBezTo>
                  <a:cubicBezTo>
                    <a:pt x="2166" y="1455"/>
                    <a:pt x="2166" y="1439"/>
                    <a:pt x="2166" y="1407"/>
                  </a:cubicBezTo>
                  <a:cubicBezTo>
                    <a:pt x="2166" y="1391"/>
                    <a:pt x="2158" y="1384"/>
                    <a:pt x="2158" y="1384"/>
                  </a:cubicBezTo>
                  <a:cubicBezTo>
                    <a:pt x="2150" y="1376"/>
                    <a:pt x="2150" y="1368"/>
                    <a:pt x="2150" y="1368"/>
                  </a:cubicBezTo>
                  <a:lnTo>
                    <a:pt x="2150" y="1368"/>
                  </a:lnTo>
                  <a:lnTo>
                    <a:pt x="2150" y="1368"/>
                  </a:lnTo>
                  <a:cubicBezTo>
                    <a:pt x="2158" y="1044"/>
                    <a:pt x="2158" y="1044"/>
                    <a:pt x="2158" y="1044"/>
                  </a:cubicBezTo>
                  <a:cubicBezTo>
                    <a:pt x="2158" y="1036"/>
                    <a:pt x="2142" y="996"/>
                    <a:pt x="2127" y="901"/>
                  </a:cubicBezTo>
                  <a:cubicBezTo>
                    <a:pt x="2119" y="870"/>
                    <a:pt x="2111" y="838"/>
                    <a:pt x="2111" y="822"/>
                  </a:cubicBezTo>
                  <a:cubicBezTo>
                    <a:pt x="2087" y="743"/>
                    <a:pt x="2071" y="696"/>
                    <a:pt x="2064" y="672"/>
                  </a:cubicBezTo>
                  <a:cubicBezTo>
                    <a:pt x="2055" y="664"/>
                    <a:pt x="2055" y="664"/>
                    <a:pt x="2055" y="664"/>
                  </a:cubicBezTo>
                  <a:cubicBezTo>
                    <a:pt x="2055" y="664"/>
                    <a:pt x="2055" y="664"/>
                    <a:pt x="2048" y="664"/>
                  </a:cubicBezTo>
                  <a:cubicBezTo>
                    <a:pt x="2048" y="672"/>
                    <a:pt x="2040" y="672"/>
                    <a:pt x="2032" y="672"/>
                  </a:cubicBezTo>
                  <a:cubicBezTo>
                    <a:pt x="2024" y="672"/>
                    <a:pt x="2024" y="672"/>
                    <a:pt x="2024" y="672"/>
                  </a:cubicBezTo>
                  <a:cubicBezTo>
                    <a:pt x="2000" y="664"/>
                    <a:pt x="1992" y="609"/>
                    <a:pt x="1992" y="577"/>
                  </a:cubicBezTo>
                  <a:cubicBezTo>
                    <a:pt x="1992" y="554"/>
                    <a:pt x="1976" y="483"/>
                    <a:pt x="1969" y="451"/>
                  </a:cubicBezTo>
                  <a:cubicBezTo>
                    <a:pt x="1961" y="427"/>
                    <a:pt x="1961" y="411"/>
                    <a:pt x="1969" y="387"/>
                  </a:cubicBezTo>
                  <a:cubicBezTo>
                    <a:pt x="1969" y="380"/>
                    <a:pt x="1969" y="372"/>
                    <a:pt x="1969" y="364"/>
                  </a:cubicBezTo>
                  <a:cubicBezTo>
                    <a:pt x="1969" y="332"/>
                    <a:pt x="1953" y="277"/>
                    <a:pt x="1937" y="253"/>
                  </a:cubicBezTo>
                  <a:cubicBezTo>
                    <a:pt x="1937" y="245"/>
                    <a:pt x="1929" y="237"/>
                    <a:pt x="1921" y="237"/>
                  </a:cubicBezTo>
                  <a:cubicBezTo>
                    <a:pt x="1913" y="230"/>
                    <a:pt x="1905" y="221"/>
                    <a:pt x="1897" y="198"/>
                  </a:cubicBezTo>
                  <a:cubicBezTo>
                    <a:pt x="1889" y="182"/>
                    <a:pt x="1889" y="166"/>
                    <a:pt x="1889" y="150"/>
                  </a:cubicBezTo>
                  <a:cubicBezTo>
                    <a:pt x="1889" y="127"/>
                    <a:pt x="1889" y="111"/>
                    <a:pt x="1882" y="103"/>
                  </a:cubicBezTo>
                  <a:cubicBezTo>
                    <a:pt x="1874" y="95"/>
                    <a:pt x="1874" y="48"/>
                    <a:pt x="1874" y="8"/>
                  </a:cubicBezTo>
                  <a:cubicBezTo>
                    <a:pt x="1629" y="71"/>
                    <a:pt x="1399" y="119"/>
                    <a:pt x="1384" y="127"/>
                  </a:cubicBezTo>
                  <a:cubicBezTo>
                    <a:pt x="1344" y="135"/>
                    <a:pt x="1123" y="419"/>
                    <a:pt x="1123" y="459"/>
                  </a:cubicBezTo>
                  <a:cubicBezTo>
                    <a:pt x="1123" y="490"/>
                    <a:pt x="1083" y="522"/>
                    <a:pt x="1044" y="554"/>
                  </a:cubicBezTo>
                  <a:cubicBezTo>
                    <a:pt x="1044" y="561"/>
                    <a:pt x="1044" y="561"/>
                    <a:pt x="1036" y="561"/>
                  </a:cubicBezTo>
                  <a:cubicBezTo>
                    <a:pt x="1044" y="561"/>
                    <a:pt x="1044" y="569"/>
                    <a:pt x="1044" y="569"/>
                  </a:cubicBezTo>
                  <a:cubicBezTo>
                    <a:pt x="1052" y="569"/>
                    <a:pt x="1044" y="569"/>
                    <a:pt x="1044" y="577"/>
                  </a:cubicBezTo>
                  <a:cubicBezTo>
                    <a:pt x="1028" y="585"/>
                    <a:pt x="980" y="641"/>
                    <a:pt x="980" y="648"/>
                  </a:cubicBezTo>
                  <a:cubicBezTo>
                    <a:pt x="980" y="656"/>
                    <a:pt x="996" y="664"/>
                    <a:pt x="1012" y="664"/>
                  </a:cubicBezTo>
                  <a:cubicBezTo>
                    <a:pt x="1020" y="664"/>
                    <a:pt x="1020" y="664"/>
                    <a:pt x="1020" y="664"/>
                  </a:cubicBezTo>
                  <a:cubicBezTo>
                    <a:pt x="1028" y="656"/>
                    <a:pt x="1036" y="656"/>
                    <a:pt x="1044" y="656"/>
                  </a:cubicBezTo>
                  <a:lnTo>
                    <a:pt x="1052" y="656"/>
                  </a:lnTo>
                  <a:cubicBezTo>
                    <a:pt x="1059" y="664"/>
                    <a:pt x="1059" y="664"/>
                    <a:pt x="1059" y="672"/>
                  </a:cubicBezTo>
                  <a:cubicBezTo>
                    <a:pt x="1052" y="680"/>
                    <a:pt x="1052" y="680"/>
                    <a:pt x="1052" y="680"/>
                  </a:cubicBezTo>
                  <a:cubicBezTo>
                    <a:pt x="1052" y="680"/>
                    <a:pt x="1059" y="680"/>
                    <a:pt x="1067" y="680"/>
                  </a:cubicBezTo>
                  <a:cubicBezTo>
                    <a:pt x="1067" y="672"/>
                    <a:pt x="1075" y="672"/>
                    <a:pt x="1075" y="672"/>
                  </a:cubicBezTo>
                  <a:cubicBezTo>
                    <a:pt x="1091" y="672"/>
                    <a:pt x="1099" y="680"/>
                    <a:pt x="1099" y="688"/>
                  </a:cubicBezTo>
                  <a:cubicBezTo>
                    <a:pt x="1099" y="688"/>
                    <a:pt x="1099" y="696"/>
                    <a:pt x="1091" y="696"/>
                  </a:cubicBezTo>
                  <a:cubicBezTo>
                    <a:pt x="1067" y="704"/>
                    <a:pt x="1059" y="727"/>
                    <a:pt x="1059" y="735"/>
                  </a:cubicBezTo>
                  <a:lnTo>
                    <a:pt x="1059" y="743"/>
                  </a:lnTo>
                  <a:cubicBezTo>
                    <a:pt x="1059" y="751"/>
                    <a:pt x="1052" y="751"/>
                    <a:pt x="1052" y="767"/>
                  </a:cubicBezTo>
                  <a:cubicBezTo>
                    <a:pt x="1052" y="775"/>
                    <a:pt x="1059" y="791"/>
                    <a:pt x="1067" y="798"/>
                  </a:cubicBezTo>
                  <a:cubicBezTo>
                    <a:pt x="1067" y="807"/>
                    <a:pt x="1067" y="807"/>
                    <a:pt x="1067" y="814"/>
                  </a:cubicBezTo>
                  <a:cubicBezTo>
                    <a:pt x="1075" y="822"/>
                    <a:pt x="1075" y="830"/>
                    <a:pt x="1083" y="830"/>
                  </a:cubicBezTo>
                  <a:cubicBezTo>
                    <a:pt x="1083" y="846"/>
                    <a:pt x="1091" y="862"/>
                    <a:pt x="1091" y="878"/>
                  </a:cubicBezTo>
                  <a:cubicBezTo>
                    <a:pt x="1091" y="878"/>
                    <a:pt x="1091" y="886"/>
                    <a:pt x="1083" y="886"/>
                  </a:cubicBezTo>
                  <a:cubicBezTo>
                    <a:pt x="1083" y="909"/>
                    <a:pt x="1083" y="925"/>
                    <a:pt x="1059" y="925"/>
                  </a:cubicBezTo>
                  <a:cubicBezTo>
                    <a:pt x="1059" y="925"/>
                    <a:pt x="1052" y="925"/>
                    <a:pt x="1044" y="925"/>
                  </a:cubicBezTo>
                  <a:cubicBezTo>
                    <a:pt x="1036" y="925"/>
                    <a:pt x="1028" y="917"/>
                    <a:pt x="1020" y="933"/>
                  </a:cubicBezTo>
                  <a:cubicBezTo>
                    <a:pt x="1020" y="933"/>
                    <a:pt x="1020" y="933"/>
                    <a:pt x="1020" y="941"/>
                  </a:cubicBezTo>
                  <a:cubicBezTo>
                    <a:pt x="1012" y="957"/>
                    <a:pt x="1004" y="965"/>
                    <a:pt x="988" y="973"/>
                  </a:cubicBezTo>
                  <a:lnTo>
                    <a:pt x="988" y="973"/>
                  </a:lnTo>
                  <a:cubicBezTo>
                    <a:pt x="980" y="973"/>
                    <a:pt x="965" y="980"/>
                    <a:pt x="965" y="988"/>
                  </a:cubicBezTo>
                  <a:cubicBezTo>
                    <a:pt x="957" y="1004"/>
                    <a:pt x="949" y="1028"/>
                    <a:pt x="933" y="1036"/>
                  </a:cubicBezTo>
                  <a:cubicBezTo>
                    <a:pt x="909" y="1044"/>
                    <a:pt x="894" y="1060"/>
                    <a:pt x="885" y="1075"/>
                  </a:cubicBezTo>
                  <a:cubicBezTo>
                    <a:pt x="885" y="1075"/>
                    <a:pt x="885" y="1075"/>
                    <a:pt x="885" y="1083"/>
                  </a:cubicBezTo>
                  <a:cubicBezTo>
                    <a:pt x="885" y="1091"/>
                    <a:pt x="885" y="1099"/>
                    <a:pt x="870" y="1091"/>
                  </a:cubicBezTo>
                  <a:lnTo>
                    <a:pt x="862" y="1091"/>
                  </a:lnTo>
                  <a:cubicBezTo>
                    <a:pt x="846" y="1083"/>
                    <a:pt x="838" y="1083"/>
                    <a:pt x="822" y="1083"/>
                  </a:cubicBezTo>
                  <a:cubicBezTo>
                    <a:pt x="791" y="1083"/>
                    <a:pt x="759" y="1091"/>
                    <a:pt x="743" y="1099"/>
                  </a:cubicBezTo>
                  <a:cubicBezTo>
                    <a:pt x="743" y="1099"/>
                    <a:pt x="735" y="1107"/>
                    <a:pt x="727" y="1107"/>
                  </a:cubicBezTo>
                  <a:cubicBezTo>
                    <a:pt x="712" y="1115"/>
                    <a:pt x="696" y="1123"/>
                    <a:pt x="688" y="1131"/>
                  </a:cubicBezTo>
                  <a:cubicBezTo>
                    <a:pt x="672" y="1147"/>
                    <a:pt x="656" y="1147"/>
                    <a:pt x="632" y="1138"/>
                  </a:cubicBezTo>
                  <a:lnTo>
                    <a:pt x="632" y="1138"/>
                  </a:lnTo>
                  <a:cubicBezTo>
                    <a:pt x="617" y="1123"/>
                    <a:pt x="601" y="1107"/>
                    <a:pt x="585" y="1107"/>
                  </a:cubicBezTo>
                  <a:lnTo>
                    <a:pt x="577" y="1107"/>
                  </a:lnTo>
                  <a:cubicBezTo>
                    <a:pt x="577" y="1107"/>
                    <a:pt x="561" y="1107"/>
                    <a:pt x="546" y="1107"/>
                  </a:cubicBezTo>
                  <a:cubicBezTo>
                    <a:pt x="474" y="1115"/>
                    <a:pt x="316" y="1115"/>
                    <a:pt x="206" y="1202"/>
                  </a:cubicBezTo>
                  <a:cubicBezTo>
                    <a:pt x="190" y="1210"/>
                    <a:pt x="182" y="1218"/>
                    <a:pt x="166" y="1225"/>
                  </a:cubicBezTo>
                  <a:cubicBezTo>
                    <a:pt x="174" y="1257"/>
                    <a:pt x="182" y="1289"/>
                    <a:pt x="190" y="1305"/>
                  </a:cubicBezTo>
                  <a:cubicBezTo>
                    <a:pt x="190" y="1313"/>
                    <a:pt x="190" y="1313"/>
                    <a:pt x="190" y="1313"/>
                  </a:cubicBezTo>
                  <a:cubicBezTo>
                    <a:pt x="190" y="1336"/>
                    <a:pt x="221" y="1376"/>
                    <a:pt x="229" y="1400"/>
                  </a:cubicBezTo>
                  <a:cubicBezTo>
                    <a:pt x="237" y="1400"/>
                    <a:pt x="237" y="1400"/>
                    <a:pt x="237" y="1391"/>
                  </a:cubicBezTo>
                  <a:lnTo>
                    <a:pt x="237" y="1391"/>
                  </a:lnTo>
                  <a:lnTo>
                    <a:pt x="237" y="1391"/>
                  </a:lnTo>
                  <a:cubicBezTo>
                    <a:pt x="245" y="1391"/>
                    <a:pt x="261" y="1391"/>
                    <a:pt x="269" y="1400"/>
                  </a:cubicBezTo>
                  <a:cubicBezTo>
                    <a:pt x="269" y="1407"/>
                    <a:pt x="269" y="1407"/>
                    <a:pt x="269" y="1415"/>
                  </a:cubicBezTo>
                  <a:cubicBezTo>
                    <a:pt x="269" y="1415"/>
                    <a:pt x="269" y="1423"/>
                    <a:pt x="261" y="1431"/>
                  </a:cubicBezTo>
                  <a:cubicBezTo>
                    <a:pt x="261" y="1447"/>
                    <a:pt x="253" y="1478"/>
                    <a:pt x="237" y="1486"/>
                  </a:cubicBezTo>
                  <a:cubicBezTo>
                    <a:pt x="221" y="1502"/>
                    <a:pt x="182" y="1542"/>
                    <a:pt x="150" y="1589"/>
                  </a:cubicBezTo>
                  <a:cubicBezTo>
                    <a:pt x="126" y="1613"/>
                    <a:pt x="111" y="1644"/>
                    <a:pt x="95" y="1660"/>
                  </a:cubicBezTo>
                  <a:cubicBezTo>
                    <a:pt x="79" y="1676"/>
                    <a:pt x="48" y="1708"/>
                    <a:pt x="8" y="1739"/>
                  </a:cubicBezTo>
                  <a:cubicBezTo>
                    <a:pt x="32" y="1850"/>
                    <a:pt x="32" y="1850"/>
                    <a:pt x="32" y="1850"/>
                  </a:cubicBezTo>
                  <a:cubicBezTo>
                    <a:pt x="111" y="1834"/>
                    <a:pt x="1415" y="1581"/>
                    <a:pt x="1439" y="1573"/>
                  </a:cubicBezTo>
                  <a:cubicBezTo>
                    <a:pt x="1447" y="1573"/>
                    <a:pt x="1455" y="1565"/>
                    <a:pt x="1455" y="1565"/>
                  </a:cubicBezTo>
                  <a:cubicBezTo>
                    <a:pt x="1471" y="1558"/>
                    <a:pt x="1486" y="1550"/>
                    <a:pt x="1502" y="1550"/>
                  </a:cubicBezTo>
                  <a:cubicBezTo>
                    <a:pt x="1510" y="1550"/>
                    <a:pt x="1526" y="1558"/>
                    <a:pt x="1542" y="1565"/>
                  </a:cubicBezTo>
                  <a:cubicBezTo>
                    <a:pt x="1589" y="1605"/>
                    <a:pt x="1613" y="1605"/>
                    <a:pt x="1644" y="1605"/>
                  </a:cubicBezTo>
                  <a:lnTo>
                    <a:pt x="1644" y="1605"/>
                  </a:lnTo>
                  <a:cubicBezTo>
                    <a:pt x="1668" y="1605"/>
                    <a:pt x="1684" y="1653"/>
                    <a:pt x="1700" y="1700"/>
                  </a:cubicBezTo>
                  <a:cubicBezTo>
                    <a:pt x="1708" y="1724"/>
                    <a:pt x="1716" y="1739"/>
                    <a:pt x="1724" y="1755"/>
                  </a:cubicBezTo>
                  <a:cubicBezTo>
                    <a:pt x="1731" y="1763"/>
                    <a:pt x="1731" y="1763"/>
                    <a:pt x="1739" y="1763"/>
                  </a:cubicBezTo>
                  <a:cubicBezTo>
                    <a:pt x="1739" y="1763"/>
                    <a:pt x="1739" y="1763"/>
                    <a:pt x="1747" y="1763"/>
                  </a:cubicBezTo>
                  <a:cubicBezTo>
                    <a:pt x="1747" y="1763"/>
                    <a:pt x="1755" y="1763"/>
                    <a:pt x="1763" y="1763"/>
                  </a:cubicBezTo>
                  <a:cubicBezTo>
                    <a:pt x="1771" y="1763"/>
                    <a:pt x="1779" y="1763"/>
                    <a:pt x="1787" y="1763"/>
                  </a:cubicBezTo>
                  <a:cubicBezTo>
                    <a:pt x="1826" y="1779"/>
                    <a:pt x="1842" y="1787"/>
                    <a:pt x="1874" y="1811"/>
                  </a:cubicBezTo>
                  <a:cubicBezTo>
                    <a:pt x="1897" y="1842"/>
                    <a:pt x="2079" y="1882"/>
                    <a:pt x="2103" y="1890"/>
                  </a:cubicBezTo>
                  <a:cubicBezTo>
                    <a:pt x="2127" y="1890"/>
                    <a:pt x="2142" y="1905"/>
                    <a:pt x="2150" y="1921"/>
                  </a:cubicBezTo>
                  <a:cubicBezTo>
                    <a:pt x="2158" y="1929"/>
                    <a:pt x="2150" y="1969"/>
                    <a:pt x="2142" y="2000"/>
                  </a:cubicBezTo>
                  <a:cubicBezTo>
                    <a:pt x="2135" y="2008"/>
                    <a:pt x="2135" y="2008"/>
                    <a:pt x="2135" y="2016"/>
                  </a:cubicBezTo>
                  <a:cubicBezTo>
                    <a:pt x="2135" y="2024"/>
                    <a:pt x="2127" y="2048"/>
                    <a:pt x="2119" y="2064"/>
                  </a:cubicBezTo>
                  <a:close/>
                </a:path>
              </a:pathLst>
            </a:custGeom>
            <a:solidFill>
              <a:schemeClr val="accent6"/>
            </a:solidFill>
            <a:ln>
              <a:solidFill>
                <a:schemeClr val="bg2"/>
              </a:solidFill>
            </a:ln>
            <a:effectLst/>
          </p:spPr>
          <p:txBody>
            <a:bodyPr wrap="none" anchor="ctr"/>
            <a:lstStyle/>
            <a:p>
              <a:endParaRPr lang="en-US"/>
            </a:p>
          </p:txBody>
        </p:sp>
        <p:sp>
          <p:nvSpPr>
            <p:cNvPr id="128" name="Freeform 769"/>
            <p:cNvSpPr>
              <a:spLocks noChangeArrowheads="1"/>
            </p:cNvSpPr>
            <p:nvPr/>
          </p:nvSpPr>
          <p:spPr bwMode="auto">
            <a:xfrm>
              <a:off x="16214509" y="5108430"/>
              <a:ext cx="294551" cy="598381"/>
            </a:xfrm>
            <a:custGeom>
              <a:avLst/>
              <a:gdLst>
                <a:gd name="T0" fmla="*/ 450 w 562"/>
                <a:gd name="T1" fmla="*/ 371 h 1139"/>
                <a:gd name="T2" fmla="*/ 450 w 562"/>
                <a:gd name="T3" fmla="*/ 371 h 1139"/>
                <a:gd name="T4" fmla="*/ 387 w 562"/>
                <a:gd name="T5" fmla="*/ 332 h 1139"/>
                <a:gd name="T6" fmla="*/ 427 w 562"/>
                <a:gd name="T7" fmla="*/ 269 h 1139"/>
                <a:gd name="T8" fmla="*/ 427 w 562"/>
                <a:gd name="T9" fmla="*/ 269 h 1139"/>
                <a:gd name="T10" fmla="*/ 443 w 562"/>
                <a:gd name="T11" fmla="*/ 221 h 1139"/>
                <a:gd name="T12" fmla="*/ 458 w 562"/>
                <a:gd name="T13" fmla="*/ 126 h 1139"/>
                <a:gd name="T14" fmla="*/ 411 w 562"/>
                <a:gd name="T15" fmla="*/ 95 h 1139"/>
                <a:gd name="T16" fmla="*/ 174 w 562"/>
                <a:gd name="T17" fmla="*/ 23 h 1139"/>
                <a:gd name="T18" fmla="*/ 150 w 562"/>
                <a:gd name="T19" fmla="*/ 0 h 1139"/>
                <a:gd name="T20" fmla="*/ 95 w 562"/>
                <a:gd name="T21" fmla="*/ 63 h 1139"/>
                <a:gd name="T22" fmla="*/ 87 w 562"/>
                <a:gd name="T23" fmla="*/ 134 h 1139"/>
                <a:gd name="T24" fmla="*/ 39 w 562"/>
                <a:gd name="T25" fmla="*/ 245 h 1139"/>
                <a:gd name="T26" fmla="*/ 79 w 562"/>
                <a:gd name="T27" fmla="*/ 269 h 1139"/>
                <a:gd name="T28" fmla="*/ 55 w 562"/>
                <a:gd name="T29" fmla="*/ 316 h 1139"/>
                <a:gd name="T30" fmla="*/ 39 w 562"/>
                <a:gd name="T31" fmla="*/ 371 h 1139"/>
                <a:gd name="T32" fmla="*/ 245 w 562"/>
                <a:gd name="T33" fmla="*/ 545 h 1139"/>
                <a:gd name="T34" fmla="*/ 190 w 562"/>
                <a:gd name="T35" fmla="*/ 616 h 1139"/>
                <a:gd name="T36" fmla="*/ 158 w 562"/>
                <a:gd name="T37" fmla="*/ 703 h 1139"/>
                <a:gd name="T38" fmla="*/ 110 w 562"/>
                <a:gd name="T39" fmla="*/ 751 h 1139"/>
                <a:gd name="T40" fmla="*/ 47 w 562"/>
                <a:gd name="T41" fmla="*/ 846 h 1139"/>
                <a:gd name="T42" fmla="*/ 87 w 562"/>
                <a:gd name="T43" fmla="*/ 964 h 1139"/>
                <a:gd name="T44" fmla="*/ 110 w 562"/>
                <a:gd name="T45" fmla="*/ 972 h 1139"/>
                <a:gd name="T46" fmla="*/ 158 w 562"/>
                <a:gd name="T47" fmla="*/ 1019 h 1139"/>
                <a:gd name="T48" fmla="*/ 253 w 562"/>
                <a:gd name="T49" fmla="*/ 1035 h 1139"/>
                <a:gd name="T50" fmla="*/ 284 w 562"/>
                <a:gd name="T51" fmla="*/ 1043 h 1139"/>
                <a:gd name="T52" fmla="*/ 316 w 562"/>
                <a:gd name="T53" fmla="*/ 1083 h 1139"/>
                <a:gd name="T54" fmla="*/ 316 w 562"/>
                <a:gd name="T55" fmla="*/ 1138 h 1139"/>
                <a:gd name="T56" fmla="*/ 363 w 562"/>
                <a:gd name="T57" fmla="*/ 1106 h 1139"/>
                <a:gd name="T58" fmla="*/ 411 w 562"/>
                <a:gd name="T59" fmla="*/ 1035 h 1139"/>
                <a:gd name="T60" fmla="*/ 419 w 562"/>
                <a:gd name="T61" fmla="*/ 940 h 1139"/>
                <a:gd name="T62" fmla="*/ 458 w 562"/>
                <a:gd name="T63" fmla="*/ 853 h 1139"/>
                <a:gd name="T64" fmla="*/ 482 w 562"/>
                <a:gd name="T65" fmla="*/ 782 h 1139"/>
                <a:gd name="T66" fmla="*/ 514 w 562"/>
                <a:gd name="T67" fmla="*/ 513 h 1139"/>
                <a:gd name="T68" fmla="*/ 450 w 562"/>
                <a:gd name="T69" fmla="*/ 37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2" h="1139">
                  <a:moveTo>
                    <a:pt x="450" y="371"/>
                  </a:moveTo>
                  <a:lnTo>
                    <a:pt x="450" y="371"/>
                  </a:lnTo>
                  <a:cubicBezTo>
                    <a:pt x="340" y="387"/>
                    <a:pt x="387" y="371"/>
                    <a:pt x="387" y="332"/>
                  </a:cubicBezTo>
                  <a:cubicBezTo>
                    <a:pt x="387" y="300"/>
                    <a:pt x="403" y="260"/>
                    <a:pt x="427" y="269"/>
                  </a:cubicBezTo>
                  <a:lnTo>
                    <a:pt x="427" y="269"/>
                  </a:lnTo>
                  <a:cubicBezTo>
                    <a:pt x="427" y="253"/>
                    <a:pt x="435" y="229"/>
                    <a:pt x="443" y="221"/>
                  </a:cubicBezTo>
                  <a:cubicBezTo>
                    <a:pt x="443" y="205"/>
                    <a:pt x="466" y="142"/>
                    <a:pt x="458" y="126"/>
                  </a:cubicBezTo>
                  <a:cubicBezTo>
                    <a:pt x="450" y="110"/>
                    <a:pt x="435" y="102"/>
                    <a:pt x="411" y="95"/>
                  </a:cubicBezTo>
                  <a:cubicBezTo>
                    <a:pt x="387" y="95"/>
                    <a:pt x="197" y="47"/>
                    <a:pt x="174" y="23"/>
                  </a:cubicBezTo>
                  <a:cubicBezTo>
                    <a:pt x="166" y="8"/>
                    <a:pt x="158" y="0"/>
                    <a:pt x="150" y="0"/>
                  </a:cubicBezTo>
                  <a:cubicBezTo>
                    <a:pt x="134" y="8"/>
                    <a:pt x="95" y="55"/>
                    <a:pt x="95" y="63"/>
                  </a:cubicBezTo>
                  <a:cubicBezTo>
                    <a:pt x="95" y="79"/>
                    <a:pt x="103" y="126"/>
                    <a:pt x="87" y="134"/>
                  </a:cubicBezTo>
                  <a:cubicBezTo>
                    <a:pt x="63" y="150"/>
                    <a:pt x="0" y="229"/>
                    <a:pt x="39" y="245"/>
                  </a:cubicBezTo>
                  <a:cubicBezTo>
                    <a:pt x="71" y="260"/>
                    <a:pt x="79" y="245"/>
                    <a:pt x="79" y="269"/>
                  </a:cubicBezTo>
                  <a:cubicBezTo>
                    <a:pt x="79" y="284"/>
                    <a:pt x="71" y="300"/>
                    <a:pt x="55" y="316"/>
                  </a:cubicBezTo>
                  <a:cubicBezTo>
                    <a:pt x="39" y="324"/>
                    <a:pt x="32" y="363"/>
                    <a:pt x="39" y="371"/>
                  </a:cubicBezTo>
                  <a:cubicBezTo>
                    <a:pt x="55" y="387"/>
                    <a:pt x="237" y="537"/>
                    <a:pt x="245" y="545"/>
                  </a:cubicBezTo>
                  <a:cubicBezTo>
                    <a:pt x="245" y="545"/>
                    <a:pt x="205" y="600"/>
                    <a:pt x="190" y="616"/>
                  </a:cubicBezTo>
                  <a:cubicBezTo>
                    <a:pt x="174" y="640"/>
                    <a:pt x="174" y="680"/>
                    <a:pt x="158" y="703"/>
                  </a:cubicBezTo>
                  <a:cubicBezTo>
                    <a:pt x="150" y="735"/>
                    <a:pt x="134" y="743"/>
                    <a:pt x="110" y="751"/>
                  </a:cubicBezTo>
                  <a:cubicBezTo>
                    <a:pt x="87" y="759"/>
                    <a:pt x="39" y="798"/>
                    <a:pt x="47" y="846"/>
                  </a:cubicBezTo>
                  <a:cubicBezTo>
                    <a:pt x="47" y="877"/>
                    <a:pt x="63" y="925"/>
                    <a:pt x="87" y="964"/>
                  </a:cubicBezTo>
                  <a:cubicBezTo>
                    <a:pt x="95" y="956"/>
                    <a:pt x="87" y="940"/>
                    <a:pt x="110" y="972"/>
                  </a:cubicBezTo>
                  <a:cubicBezTo>
                    <a:pt x="142" y="1004"/>
                    <a:pt x="87" y="996"/>
                    <a:pt x="158" y="1019"/>
                  </a:cubicBezTo>
                  <a:cubicBezTo>
                    <a:pt x="237" y="1051"/>
                    <a:pt x="229" y="1043"/>
                    <a:pt x="253" y="1035"/>
                  </a:cubicBezTo>
                  <a:cubicBezTo>
                    <a:pt x="277" y="1027"/>
                    <a:pt x="284" y="1012"/>
                    <a:pt x="284" y="1043"/>
                  </a:cubicBezTo>
                  <a:cubicBezTo>
                    <a:pt x="292" y="1075"/>
                    <a:pt x="340" y="1035"/>
                    <a:pt x="316" y="1083"/>
                  </a:cubicBezTo>
                  <a:cubicBezTo>
                    <a:pt x="292" y="1122"/>
                    <a:pt x="277" y="1138"/>
                    <a:pt x="316" y="1138"/>
                  </a:cubicBezTo>
                  <a:cubicBezTo>
                    <a:pt x="348" y="1130"/>
                    <a:pt x="356" y="1130"/>
                    <a:pt x="363" y="1106"/>
                  </a:cubicBezTo>
                  <a:cubicBezTo>
                    <a:pt x="379" y="1083"/>
                    <a:pt x="403" y="1075"/>
                    <a:pt x="411" y="1035"/>
                  </a:cubicBezTo>
                  <a:cubicBezTo>
                    <a:pt x="419" y="1004"/>
                    <a:pt x="395" y="972"/>
                    <a:pt x="419" y="940"/>
                  </a:cubicBezTo>
                  <a:cubicBezTo>
                    <a:pt x="443" y="909"/>
                    <a:pt x="450" y="893"/>
                    <a:pt x="458" y="853"/>
                  </a:cubicBezTo>
                  <a:cubicBezTo>
                    <a:pt x="474" y="814"/>
                    <a:pt x="450" y="798"/>
                    <a:pt x="482" y="782"/>
                  </a:cubicBezTo>
                  <a:cubicBezTo>
                    <a:pt x="514" y="766"/>
                    <a:pt x="522" y="561"/>
                    <a:pt x="514" y="513"/>
                  </a:cubicBezTo>
                  <a:cubicBezTo>
                    <a:pt x="506" y="458"/>
                    <a:pt x="561" y="348"/>
                    <a:pt x="450" y="371"/>
                  </a:cubicBezTo>
                </a:path>
              </a:pathLst>
            </a:custGeom>
            <a:solidFill>
              <a:schemeClr val="accent6"/>
            </a:solidFill>
            <a:ln>
              <a:solidFill>
                <a:schemeClr val="bg2"/>
              </a:solidFill>
            </a:ln>
            <a:effectLst/>
          </p:spPr>
          <p:txBody>
            <a:bodyPr wrap="none" anchor="ctr"/>
            <a:lstStyle/>
            <a:p>
              <a:endParaRPr lang="en-US"/>
            </a:p>
          </p:txBody>
        </p:sp>
        <p:sp>
          <p:nvSpPr>
            <p:cNvPr id="129" name="Freeform 770"/>
            <p:cNvSpPr>
              <a:spLocks noChangeArrowheads="1"/>
            </p:cNvSpPr>
            <p:nvPr/>
          </p:nvSpPr>
          <p:spPr bwMode="auto">
            <a:xfrm>
              <a:off x="16221466" y="5103792"/>
              <a:ext cx="271359" cy="603020"/>
            </a:xfrm>
            <a:custGeom>
              <a:avLst/>
              <a:gdLst>
                <a:gd name="T0" fmla="*/ 276 w 515"/>
                <a:gd name="T1" fmla="*/ 1138 h 1147"/>
                <a:gd name="T2" fmla="*/ 300 w 515"/>
                <a:gd name="T3" fmla="*/ 1067 h 1147"/>
                <a:gd name="T4" fmla="*/ 261 w 515"/>
                <a:gd name="T5" fmla="*/ 1035 h 1147"/>
                <a:gd name="T6" fmla="*/ 229 w 515"/>
                <a:gd name="T7" fmla="*/ 1051 h 1147"/>
                <a:gd name="T8" fmla="*/ 103 w 515"/>
                <a:gd name="T9" fmla="*/ 1004 h 1147"/>
                <a:gd name="T10" fmla="*/ 71 w 515"/>
                <a:gd name="T11" fmla="*/ 972 h 1147"/>
                <a:gd name="T12" fmla="*/ 23 w 515"/>
                <a:gd name="T13" fmla="*/ 854 h 1147"/>
                <a:gd name="T14" fmla="*/ 150 w 515"/>
                <a:gd name="T15" fmla="*/ 680 h 1147"/>
                <a:gd name="T16" fmla="*/ 79 w 515"/>
                <a:gd name="T17" fmla="*/ 427 h 1147"/>
                <a:gd name="T18" fmla="*/ 39 w 515"/>
                <a:gd name="T19" fmla="*/ 316 h 1147"/>
                <a:gd name="T20" fmla="*/ 47 w 515"/>
                <a:gd name="T21" fmla="*/ 261 h 1147"/>
                <a:gd name="T22" fmla="*/ 63 w 515"/>
                <a:gd name="T23" fmla="*/ 142 h 1147"/>
                <a:gd name="T24" fmla="*/ 126 w 515"/>
                <a:gd name="T25" fmla="*/ 0 h 1147"/>
                <a:gd name="T26" fmla="*/ 166 w 515"/>
                <a:gd name="T27" fmla="*/ 24 h 1147"/>
                <a:gd name="T28" fmla="*/ 434 w 515"/>
                <a:gd name="T29" fmla="*/ 213 h 1147"/>
                <a:gd name="T30" fmla="*/ 411 w 515"/>
                <a:gd name="T31" fmla="*/ 284 h 1147"/>
                <a:gd name="T32" fmla="*/ 379 w 515"/>
                <a:gd name="T33" fmla="*/ 340 h 1147"/>
                <a:gd name="T34" fmla="*/ 379 w 515"/>
                <a:gd name="T35" fmla="*/ 379 h 1147"/>
                <a:gd name="T36" fmla="*/ 506 w 515"/>
                <a:gd name="T37" fmla="*/ 466 h 1147"/>
                <a:gd name="T38" fmla="*/ 450 w 515"/>
                <a:gd name="T39" fmla="*/ 830 h 1147"/>
                <a:gd name="T40" fmla="*/ 395 w 515"/>
                <a:gd name="T41" fmla="*/ 1004 h 1147"/>
                <a:gd name="T42" fmla="*/ 356 w 515"/>
                <a:gd name="T43" fmla="*/ 1114 h 1147"/>
                <a:gd name="T44" fmla="*/ 261 w 515"/>
                <a:gd name="T45" fmla="*/ 1027 h 1147"/>
                <a:gd name="T46" fmla="*/ 292 w 515"/>
                <a:gd name="T47" fmla="*/ 1059 h 1147"/>
                <a:gd name="T48" fmla="*/ 292 w 515"/>
                <a:gd name="T49" fmla="*/ 1114 h 1147"/>
                <a:gd name="T50" fmla="*/ 300 w 515"/>
                <a:gd name="T51" fmla="*/ 1138 h 1147"/>
                <a:gd name="T52" fmla="*/ 387 w 515"/>
                <a:gd name="T53" fmla="*/ 1043 h 1147"/>
                <a:gd name="T54" fmla="*/ 442 w 515"/>
                <a:gd name="T55" fmla="*/ 861 h 1147"/>
                <a:gd name="T56" fmla="*/ 498 w 515"/>
                <a:gd name="T57" fmla="*/ 521 h 1147"/>
                <a:gd name="T58" fmla="*/ 434 w 515"/>
                <a:gd name="T59" fmla="*/ 379 h 1147"/>
                <a:gd name="T60" fmla="*/ 363 w 515"/>
                <a:gd name="T61" fmla="*/ 363 h 1147"/>
                <a:gd name="T62" fmla="*/ 411 w 515"/>
                <a:gd name="T63" fmla="*/ 268 h 1147"/>
                <a:gd name="T64" fmla="*/ 434 w 515"/>
                <a:gd name="T65" fmla="*/ 134 h 1147"/>
                <a:gd name="T66" fmla="*/ 134 w 515"/>
                <a:gd name="T67" fmla="*/ 8 h 1147"/>
                <a:gd name="T68" fmla="*/ 71 w 515"/>
                <a:gd name="T69" fmla="*/ 142 h 1147"/>
                <a:gd name="T70" fmla="*/ 47 w 515"/>
                <a:gd name="T71" fmla="*/ 253 h 1147"/>
                <a:gd name="T72" fmla="*/ 23 w 515"/>
                <a:gd name="T73" fmla="*/ 363 h 1147"/>
                <a:gd name="T74" fmla="*/ 229 w 515"/>
                <a:gd name="T75" fmla="*/ 553 h 1147"/>
                <a:gd name="T76" fmla="*/ 150 w 515"/>
                <a:gd name="T77" fmla="*/ 711 h 1147"/>
                <a:gd name="T78" fmla="*/ 71 w 515"/>
                <a:gd name="T79" fmla="*/ 964 h 1147"/>
                <a:gd name="T80" fmla="*/ 94 w 515"/>
                <a:gd name="T81" fmla="*/ 980 h 1147"/>
                <a:gd name="T82" fmla="*/ 213 w 515"/>
                <a:gd name="T83" fmla="*/ 1043 h 1147"/>
                <a:gd name="T84" fmla="*/ 253 w 515"/>
                <a:gd name="T85" fmla="*/ 103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5" h="1147">
                  <a:moveTo>
                    <a:pt x="292" y="1146"/>
                  </a:moveTo>
                  <a:lnTo>
                    <a:pt x="292" y="1146"/>
                  </a:lnTo>
                  <a:cubicBezTo>
                    <a:pt x="284" y="1146"/>
                    <a:pt x="276" y="1146"/>
                    <a:pt x="276" y="1138"/>
                  </a:cubicBezTo>
                  <a:cubicBezTo>
                    <a:pt x="268" y="1130"/>
                    <a:pt x="276" y="1122"/>
                    <a:pt x="284" y="1107"/>
                  </a:cubicBezTo>
                  <a:cubicBezTo>
                    <a:pt x="292" y="1099"/>
                    <a:pt x="292" y="1099"/>
                    <a:pt x="300" y="1083"/>
                  </a:cubicBezTo>
                  <a:cubicBezTo>
                    <a:pt x="300" y="1075"/>
                    <a:pt x="300" y="1075"/>
                    <a:pt x="300" y="1067"/>
                  </a:cubicBezTo>
                  <a:lnTo>
                    <a:pt x="292" y="1067"/>
                  </a:lnTo>
                  <a:cubicBezTo>
                    <a:pt x="284" y="1067"/>
                    <a:pt x="268" y="1067"/>
                    <a:pt x="268" y="1051"/>
                  </a:cubicBezTo>
                  <a:cubicBezTo>
                    <a:pt x="268" y="1043"/>
                    <a:pt x="268" y="1035"/>
                    <a:pt x="261" y="1035"/>
                  </a:cubicBezTo>
                  <a:cubicBezTo>
                    <a:pt x="261" y="1035"/>
                    <a:pt x="261" y="1035"/>
                    <a:pt x="253" y="1035"/>
                  </a:cubicBezTo>
                  <a:cubicBezTo>
                    <a:pt x="253" y="1043"/>
                    <a:pt x="245" y="1043"/>
                    <a:pt x="237" y="1043"/>
                  </a:cubicBezTo>
                  <a:cubicBezTo>
                    <a:pt x="237" y="1043"/>
                    <a:pt x="237" y="1043"/>
                    <a:pt x="229" y="1051"/>
                  </a:cubicBezTo>
                  <a:cubicBezTo>
                    <a:pt x="229" y="1051"/>
                    <a:pt x="221" y="1051"/>
                    <a:pt x="213" y="1051"/>
                  </a:cubicBezTo>
                  <a:cubicBezTo>
                    <a:pt x="197" y="1051"/>
                    <a:pt x="181" y="1043"/>
                    <a:pt x="142" y="1035"/>
                  </a:cubicBezTo>
                  <a:cubicBezTo>
                    <a:pt x="103" y="1020"/>
                    <a:pt x="103" y="1012"/>
                    <a:pt x="103" y="1004"/>
                  </a:cubicBezTo>
                  <a:cubicBezTo>
                    <a:pt x="103" y="996"/>
                    <a:pt x="103" y="996"/>
                    <a:pt x="94" y="980"/>
                  </a:cubicBezTo>
                  <a:cubicBezTo>
                    <a:pt x="87" y="972"/>
                    <a:pt x="79" y="972"/>
                    <a:pt x="79" y="964"/>
                  </a:cubicBezTo>
                  <a:cubicBezTo>
                    <a:pt x="79" y="972"/>
                    <a:pt x="79" y="972"/>
                    <a:pt x="71" y="972"/>
                  </a:cubicBezTo>
                  <a:cubicBezTo>
                    <a:pt x="71" y="980"/>
                    <a:pt x="71" y="980"/>
                    <a:pt x="71" y="980"/>
                  </a:cubicBezTo>
                  <a:cubicBezTo>
                    <a:pt x="63" y="972"/>
                    <a:pt x="63" y="972"/>
                    <a:pt x="63" y="972"/>
                  </a:cubicBezTo>
                  <a:cubicBezTo>
                    <a:pt x="39" y="933"/>
                    <a:pt x="31" y="893"/>
                    <a:pt x="23" y="854"/>
                  </a:cubicBezTo>
                  <a:cubicBezTo>
                    <a:pt x="16" y="806"/>
                    <a:pt x="63" y="767"/>
                    <a:pt x="94" y="751"/>
                  </a:cubicBezTo>
                  <a:cubicBezTo>
                    <a:pt x="118" y="743"/>
                    <a:pt x="134" y="735"/>
                    <a:pt x="142" y="711"/>
                  </a:cubicBezTo>
                  <a:cubicBezTo>
                    <a:pt x="142" y="703"/>
                    <a:pt x="150" y="695"/>
                    <a:pt x="150" y="680"/>
                  </a:cubicBezTo>
                  <a:cubicBezTo>
                    <a:pt x="158" y="664"/>
                    <a:pt x="166" y="640"/>
                    <a:pt x="174" y="624"/>
                  </a:cubicBezTo>
                  <a:cubicBezTo>
                    <a:pt x="189" y="608"/>
                    <a:pt x="221" y="561"/>
                    <a:pt x="221" y="553"/>
                  </a:cubicBezTo>
                  <a:cubicBezTo>
                    <a:pt x="221" y="545"/>
                    <a:pt x="126" y="474"/>
                    <a:pt x="79" y="427"/>
                  </a:cubicBezTo>
                  <a:cubicBezTo>
                    <a:pt x="47" y="403"/>
                    <a:pt x="31" y="387"/>
                    <a:pt x="23" y="387"/>
                  </a:cubicBezTo>
                  <a:cubicBezTo>
                    <a:pt x="16" y="379"/>
                    <a:pt x="16" y="371"/>
                    <a:pt x="16" y="363"/>
                  </a:cubicBezTo>
                  <a:cubicBezTo>
                    <a:pt x="16" y="348"/>
                    <a:pt x="23" y="324"/>
                    <a:pt x="39" y="316"/>
                  </a:cubicBezTo>
                  <a:cubicBezTo>
                    <a:pt x="55" y="308"/>
                    <a:pt x="55" y="292"/>
                    <a:pt x="55" y="277"/>
                  </a:cubicBezTo>
                  <a:cubicBezTo>
                    <a:pt x="55" y="268"/>
                    <a:pt x="55" y="261"/>
                    <a:pt x="55" y="261"/>
                  </a:cubicBezTo>
                  <a:cubicBezTo>
                    <a:pt x="55" y="261"/>
                    <a:pt x="55" y="261"/>
                    <a:pt x="47" y="261"/>
                  </a:cubicBezTo>
                  <a:cubicBezTo>
                    <a:pt x="47" y="261"/>
                    <a:pt x="31" y="261"/>
                    <a:pt x="16" y="253"/>
                  </a:cubicBezTo>
                  <a:cubicBezTo>
                    <a:pt x="16" y="253"/>
                    <a:pt x="8" y="245"/>
                    <a:pt x="8" y="237"/>
                  </a:cubicBezTo>
                  <a:cubicBezTo>
                    <a:pt x="0" y="205"/>
                    <a:pt x="55" y="150"/>
                    <a:pt x="63" y="142"/>
                  </a:cubicBezTo>
                  <a:cubicBezTo>
                    <a:pt x="79" y="126"/>
                    <a:pt x="79" y="95"/>
                    <a:pt x="71" y="79"/>
                  </a:cubicBezTo>
                  <a:cubicBezTo>
                    <a:pt x="71" y="79"/>
                    <a:pt x="71" y="79"/>
                    <a:pt x="71" y="71"/>
                  </a:cubicBezTo>
                  <a:cubicBezTo>
                    <a:pt x="71" y="63"/>
                    <a:pt x="103" y="24"/>
                    <a:pt x="126" y="0"/>
                  </a:cubicBezTo>
                  <a:cubicBezTo>
                    <a:pt x="134" y="0"/>
                    <a:pt x="134" y="0"/>
                    <a:pt x="134" y="0"/>
                  </a:cubicBezTo>
                  <a:lnTo>
                    <a:pt x="134" y="0"/>
                  </a:lnTo>
                  <a:cubicBezTo>
                    <a:pt x="142" y="8"/>
                    <a:pt x="150" y="16"/>
                    <a:pt x="166" y="24"/>
                  </a:cubicBezTo>
                  <a:cubicBezTo>
                    <a:pt x="189" y="55"/>
                    <a:pt x="371" y="95"/>
                    <a:pt x="395" y="103"/>
                  </a:cubicBezTo>
                  <a:cubicBezTo>
                    <a:pt x="419" y="103"/>
                    <a:pt x="434" y="118"/>
                    <a:pt x="442" y="134"/>
                  </a:cubicBezTo>
                  <a:cubicBezTo>
                    <a:pt x="450" y="142"/>
                    <a:pt x="442" y="182"/>
                    <a:pt x="434" y="213"/>
                  </a:cubicBezTo>
                  <a:cubicBezTo>
                    <a:pt x="427" y="221"/>
                    <a:pt x="427" y="221"/>
                    <a:pt x="427" y="229"/>
                  </a:cubicBezTo>
                  <a:cubicBezTo>
                    <a:pt x="427" y="237"/>
                    <a:pt x="419" y="261"/>
                    <a:pt x="411" y="277"/>
                  </a:cubicBezTo>
                  <a:cubicBezTo>
                    <a:pt x="411" y="284"/>
                    <a:pt x="411" y="284"/>
                    <a:pt x="411" y="284"/>
                  </a:cubicBezTo>
                  <a:cubicBezTo>
                    <a:pt x="411" y="277"/>
                    <a:pt x="411" y="277"/>
                    <a:pt x="411" y="277"/>
                  </a:cubicBezTo>
                  <a:cubicBezTo>
                    <a:pt x="403" y="277"/>
                    <a:pt x="403" y="277"/>
                    <a:pt x="403" y="277"/>
                  </a:cubicBezTo>
                  <a:cubicBezTo>
                    <a:pt x="387" y="277"/>
                    <a:pt x="379" y="308"/>
                    <a:pt x="379" y="340"/>
                  </a:cubicBezTo>
                  <a:cubicBezTo>
                    <a:pt x="379" y="356"/>
                    <a:pt x="371" y="363"/>
                    <a:pt x="371" y="371"/>
                  </a:cubicBezTo>
                  <a:lnTo>
                    <a:pt x="363" y="379"/>
                  </a:lnTo>
                  <a:cubicBezTo>
                    <a:pt x="363" y="379"/>
                    <a:pt x="371" y="379"/>
                    <a:pt x="379" y="379"/>
                  </a:cubicBezTo>
                  <a:cubicBezTo>
                    <a:pt x="387" y="379"/>
                    <a:pt x="403" y="379"/>
                    <a:pt x="434" y="371"/>
                  </a:cubicBezTo>
                  <a:cubicBezTo>
                    <a:pt x="466" y="371"/>
                    <a:pt x="482" y="371"/>
                    <a:pt x="498" y="387"/>
                  </a:cubicBezTo>
                  <a:cubicBezTo>
                    <a:pt x="514" y="403"/>
                    <a:pt x="514" y="435"/>
                    <a:pt x="506" y="466"/>
                  </a:cubicBezTo>
                  <a:cubicBezTo>
                    <a:pt x="506" y="490"/>
                    <a:pt x="506" y="506"/>
                    <a:pt x="506" y="521"/>
                  </a:cubicBezTo>
                  <a:cubicBezTo>
                    <a:pt x="514" y="569"/>
                    <a:pt x="506" y="774"/>
                    <a:pt x="474" y="790"/>
                  </a:cubicBezTo>
                  <a:cubicBezTo>
                    <a:pt x="450" y="798"/>
                    <a:pt x="450" y="814"/>
                    <a:pt x="450" y="830"/>
                  </a:cubicBezTo>
                  <a:cubicBezTo>
                    <a:pt x="450" y="838"/>
                    <a:pt x="450" y="854"/>
                    <a:pt x="450" y="861"/>
                  </a:cubicBezTo>
                  <a:cubicBezTo>
                    <a:pt x="434" y="909"/>
                    <a:pt x="434" y="917"/>
                    <a:pt x="411" y="948"/>
                  </a:cubicBezTo>
                  <a:cubicBezTo>
                    <a:pt x="395" y="972"/>
                    <a:pt x="395" y="988"/>
                    <a:pt x="395" y="1004"/>
                  </a:cubicBezTo>
                  <a:cubicBezTo>
                    <a:pt x="395" y="1020"/>
                    <a:pt x="403" y="1035"/>
                    <a:pt x="395" y="1043"/>
                  </a:cubicBezTo>
                  <a:cubicBezTo>
                    <a:pt x="387" y="1067"/>
                    <a:pt x="379" y="1083"/>
                    <a:pt x="371" y="1091"/>
                  </a:cubicBezTo>
                  <a:cubicBezTo>
                    <a:pt x="363" y="1099"/>
                    <a:pt x="356" y="1107"/>
                    <a:pt x="356" y="1114"/>
                  </a:cubicBezTo>
                  <a:cubicBezTo>
                    <a:pt x="347" y="1138"/>
                    <a:pt x="332" y="1146"/>
                    <a:pt x="300" y="1146"/>
                  </a:cubicBezTo>
                  <a:cubicBezTo>
                    <a:pt x="292" y="1146"/>
                    <a:pt x="292" y="1146"/>
                    <a:pt x="292" y="1146"/>
                  </a:cubicBezTo>
                  <a:close/>
                  <a:moveTo>
                    <a:pt x="261" y="1027"/>
                  </a:moveTo>
                  <a:lnTo>
                    <a:pt x="261" y="1027"/>
                  </a:lnTo>
                  <a:cubicBezTo>
                    <a:pt x="276" y="1027"/>
                    <a:pt x="276" y="1043"/>
                    <a:pt x="276" y="1051"/>
                  </a:cubicBezTo>
                  <a:cubicBezTo>
                    <a:pt x="276" y="1059"/>
                    <a:pt x="284" y="1059"/>
                    <a:pt x="292" y="1059"/>
                  </a:cubicBezTo>
                  <a:cubicBezTo>
                    <a:pt x="300" y="1059"/>
                    <a:pt x="308" y="1059"/>
                    <a:pt x="308" y="1067"/>
                  </a:cubicBezTo>
                  <a:cubicBezTo>
                    <a:pt x="308" y="1075"/>
                    <a:pt x="308" y="1075"/>
                    <a:pt x="300" y="1091"/>
                  </a:cubicBezTo>
                  <a:cubicBezTo>
                    <a:pt x="300" y="1099"/>
                    <a:pt x="292" y="1107"/>
                    <a:pt x="292" y="1114"/>
                  </a:cubicBezTo>
                  <a:cubicBezTo>
                    <a:pt x="284" y="1122"/>
                    <a:pt x="276" y="1130"/>
                    <a:pt x="284" y="1138"/>
                  </a:cubicBezTo>
                  <a:cubicBezTo>
                    <a:pt x="284" y="1138"/>
                    <a:pt x="284" y="1138"/>
                    <a:pt x="292" y="1138"/>
                  </a:cubicBezTo>
                  <a:cubicBezTo>
                    <a:pt x="292" y="1138"/>
                    <a:pt x="292" y="1138"/>
                    <a:pt x="300" y="1138"/>
                  </a:cubicBezTo>
                  <a:cubicBezTo>
                    <a:pt x="332" y="1138"/>
                    <a:pt x="340" y="1130"/>
                    <a:pt x="347" y="1114"/>
                  </a:cubicBezTo>
                  <a:cubicBezTo>
                    <a:pt x="356" y="1099"/>
                    <a:pt x="356" y="1099"/>
                    <a:pt x="363" y="1091"/>
                  </a:cubicBezTo>
                  <a:cubicBezTo>
                    <a:pt x="371" y="1075"/>
                    <a:pt x="387" y="1067"/>
                    <a:pt x="387" y="1043"/>
                  </a:cubicBezTo>
                  <a:cubicBezTo>
                    <a:pt x="395" y="1027"/>
                    <a:pt x="395" y="1020"/>
                    <a:pt x="387" y="1004"/>
                  </a:cubicBezTo>
                  <a:cubicBezTo>
                    <a:pt x="387" y="988"/>
                    <a:pt x="387" y="964"/>
                    <a:pt x="403" y="948"/>
                  </a:cubicBezTo>
                  <a:cubicBezTo>
                    <a:pt x="427" y="917"/>
                    <a:pt x="434" y="901"/>
                    <a:pt x="442" y="861"/>
                  </a:cubicBezTo>
                  <a:cubicBezTo>
                    <a:pt x="442" y="846"/>
                    <a:pt x="442" y="838"/>
                    <a:pt x="442" y="830"/>
                  </a:cubicBezTo>
                  <a:cubicBezTo>
                    <a:pt x="442" y="814"/>
                    <a:pt x="442" y="798"/>
                    <a:pt x="466" y="790"/>
                  </a:cubicBezTo>
                  <a:cubicBezTo>
                    <a:pt x="498" y="774"/>
                    <a:pt x="506" y="577"/>
                    <a:pt x="498" y="521"/>
                  </a:cubicBezTo>
                  <a:cubicBezTo>
                    <a:pt x="498" y="506"/>
                    <a:pt x="498" y="490"/>
                    <a:pt x="498" y="466"/>
                  </a:cubicBezTo>
                  <a:cubicBezTo>
                    <a:pt x="506" y="435"/>
                    <a:pt x="506" y="411"/>
                    <a:pt x="490" y="387"/>
                  </a:cubicBezTo>
                  <a:cubicBezTo>
                    <a:pt x="482" y="379"/>
                    <a:pt x="466" y="379"/>
                    <a:pt x="434" y="379"/>
                  </a:cubicBezTo>
                  <a:cubicBezTo>
                    <a:pt x="403" y="387"/>
                    <a:pt x="387" y="387"/>
                    <a:pt x="379" y="387"/>
                  </a:cubicBezTo>
                  <a:cubicBezTo>
                    <a:pt x="363" y="387"/>
                    <a:pt x="363" y="387"/>
                    <a:pt x="363" y="387"/>
                  </a:cubicBezTo>
                  <a:cubicBezTo>
                    <a:pt x="356" y="379"/>
                    <a:pt x="363" y="371"/>
                    <a:pt x="363" y="363"/>
                  </a:cubicBezTo>
                  <a:cubicBezTo>
                    <a:pt x="363" y="356"/>
                    <a:pt x="371" y="348"/>
                    <a:pt x="371" y="340"/>
                  </a:cubicBezTo>
                  <a:cubicBezTo>
                    <a:pt x="371" y="308"/>
                    <a:pt x="387" y="268"/>
                    <a:pt x="403" y="268"/>
                  </a:cubicBezTo>
                  <a:cubicBezTo>
                    <a:pt x="403" y="268"/>
                    <a:pt x="403" y="268"/>
                    <a:pt x="411" y="268"/>
                  </a:cubicBezTo>
                  <a:cubicBezTo>
                    <a:pt x="411" y="261"/>
                    <a:pt x="419" y="237"/>
                    <a:pt x="419" y="229"/>
                  </a:cubicBezTo>
                  <a:cubicBezTo>
                    <a:pt x="419" y="221"/>
                    <a:pt x="427" y="221"/>
                    <a:pt x="427" y="213"/>
                  </a:cubicBezTo>
                  <a:cubicBezTo>
                    <a:pt x="427" y="190"/>
                    <a:pt x="442" y="150"/>
                    <a:pt x="434" y="134"/>
                  </a:cubicBezTo>
                  <a:cubicBezTo>
                    <a:pt x="434" y="118"/>
                    <a:pt x="419" y="110"/>
                    <a:pt x="395" y="110"/>
                  </a:cubicBezTo>
                  <a:cubicBezTo>
                    <a:pt x="379" y="103"/>
                    <a:pt x="181" y="63"/>
                    <a:pt x="158" y="31"/>
                  </a:cubicBezTo>
                  <a:cubicBezTo>
                    <a:pt x="150" y="24"/>
                    <a:pt x="142" y="16"/>
                    <a:pt x="134" y="8"/>
                  </a:cubicBezTo>
                  <a:cubicBezTo>
                    <a:pt x="103" y="39"/>
                    <a:pt x="79" y="63"/>
                    <a:pt x="79" y="71"/>
                  </a:cubicBezTo>
                  <a:cubicBezTo>
                    <a:pt x="79" y="79"/>
                    <a:pt x="79" y="79"/>
                    <a:pt x="79" y="79"/>
                  </a:cubicBezTo>
                  <a:cubicBezTo>
                    <a:pt x="79" y="103"/>
                    <a:pt x="87" y="134"/>
                    <a:pt x="71" y="142"/>
                  </a:cubicBezTo>
                  <a:cubicBezTo>
                    <a:pt x="55" y="158"/>
                    <a:pt x="8" y="213"/>
                    <a:pt x="16" y="237"/>
                  </a:cubicBezTo>
                  <a:cubicBezTo>
                    <a:pt x="16" y="245"/>
                    <a:pt x="16" y="245"/>
                    <a:pt x="23" y="245"/>
                  </a:cubicBezTo>
                  <a:cubicBezTo>
                    <a:pt x="39" y="253"/>
                    <a:pt x="47" y="253"/>
                    <a:pt x="47" y="253"/>
                  </a:cubicBezTo>
                  <a:cubicBezTo>
                    <a:pt x="63" y="253"/>
                    <a:pt x="63" y="261"/>
                    <a:pt x="63" y="277"/>
                  </a:cubicBezTo>
                  <a:cubicBezTo>
                    <a:pt x="63" y="300"/>
                    <a:pt x="55" y="308"/>
                    <a:pt x="39" y="324"/>
                  </a:cubicBezTo>
                  <a:cubicBezTo>
                    <a:pt x="31" y="332"/>
                    <a:pt x="23" y="348"/>
                    <a:pt x="23" y="363"/>
                  </a:cubicBezTo>
                  <a:cubicBezTo>
                    <a:pt x="23" y="371"/>
                    <a:pt x="23" y="379"/>
                    <a:pt x="31" y="379"/>
                  </a:cubicBezTo>
                  <a:cubicBezTo>
                    <a:pt x="31" y="379"/>
                    <a:pt x="55" y="403"/>
                    <a:pt x="79" y="427"/>
                  </a:cubicBezTo>
                  <a:cubicBezTo>
                    <a:pt x="197" y="521"/>
                    <a:pt x="229" y="545"/>
                    <a:pt x="229" y="553"/>
                  </a:cubicBezTo>
                  <a:cubicBezTo>
                    <a:pt x="237" y="561"/>
                    <a:pt x="181" y="632"/>
                    <a:pt x="181" y="632"/>
                  </a:cubicBezTo>
                  <a:cubicBezTo>
                    <a:pt x="166" y="640"/>
                    <a:pt x="166" y="664"/>
                    <a:pt x="158" y="688"/>
                  </a:cubicBezTo>
                  <a:cubicBezTo>
                    <a:pt x="158" y="695"/>
                    <a:pt x="150" y="703"/>
                    <a:pt x="150" y="711"/>
                  </a:cubicBezTo>
                  <a:cubicBezTo>
                    <a:pt x="134" y="743"/>
                    <a:pt x="126" y="751"/>
                    <a:pt x="94" y="759"/>
                  </a:cubicBezTo>
                  <a:cubicBezTo>
                    <a:pt x="71" y="767"/>
                    <a:pt x="23" y="806"/>
                    <a:pt x="31" y="854"/>
                  </a:cubicBezTo>
                  <a:cubicBezTo>
                    <a:pt x="39" y="885"/>
                    <a:pt x="47" y="925"/>
                    <a:pt x="71" y="964"/>
                  </a:cubicBezTo>
                  <a:lnTo>
                    <a:pt x="71" y="964"/>
                  </a:lnTo>
                  <a:cubicBezTo>
                    <a:pt x="71" y="964"/>
                    <a:pt x="71" y="956"/>
                    <a:pt x="79" y="956"/>
                  </a:cubicBezTo>
                  <a:cubicBezTo>
                    <a:pt x="79" y="956"/>
                    <a:pt x="87" y="956"/>
                    <a:pt x="94" y="980"/>
                  </a:cubicBezTo>
                  <a:cubicBezTo>
                    <a:pt x="110" y="988"/>
                    <a:pt x="110" y="996"/>
                    <a:pt x="110" y="1004"/>
                  </a:cubicBezTo>
                  <a:cubicBezTo>
                    <a:pt x="110" y="1012"/>
                    <a:pt x="110" y="1012"/>
                    <a:pt x="150" y="1027"/>
                  </a:cubicBezTo>
                  <a:cubicBezTo>
                    <a:pt x="181" y="1035"/>
                    <a:pt x="205" y="1043"/>
                    <a:pt x="213" y="1043"/>
                  </a:cubicBezTo>
                  <a:cubicBezTo>
                    <a:pt x="221" y="1043"/>
                    <a:pt x="221" y="1043"/>
                    <a:pt x="229" y="1043"/>
                  </a:cubicBezTo>
                  <a:lnTo>
                    <a:pt x="237" y="1035"/>
                  </a:lnTo>
                  <a:cubicBezTo>
                    <a:pt x="245" y="1035"/>
                    <a:pt x="245" y="1035"/>
                    <a:pt x="253" y="1035"/>
                  </a:cubicBezTo>
                  <a:cubicBezTo>
                    <a:pt x="253" y="1027"/>
                    <a:pt x="261" y="1027"/>
                    <a:pt x="261" y="1027"/>
                  </a:cubicBezTo>
                  <a:close/>
                </a:path>
              </a:pathLst>
            </a:custGeom>
            <a:solidFill>
              <a:schemeClr val="accent6"/>
            </a:solidFill>
            <a:ln>
              <a:solidFill>
                <a:schemeClr val="bg2"/>
              </a:solidFill>
            </a:ln>
            <a:effectLst/>
          </p:spPr>
          <p:txBody>
            <a:bodyPr wrap="none" anchor="ctr"/>
            <a:lstStyle/>
            <a:p>
              <a:endParaRPr lang="en-US"/>
            </a:p>
          </p:txBody>
        </p:sp>
        <p:sp>
          <p:nvSpPr>
            <p:cNvPr id="130" name="Freeform 771"/>
            <p:cNvSpPr>
              <a:spLocks noChangeArrowheads="1"/>
            </p:cNvSpPr>
            <p:nvPr/>
          </p:nvSpPr>
          <p:spPr bwMode="auto">
            <a:xfrm>
              <a:off x="16179719" y="5507351"/>
              <a:ext cx="220335" cy="361812"/>
            </a:xfrm>
            <a:custGeom>
              <a:avLst/>
              <a:gdLst>
                <a:gd name="T0" fmla="*/ 102 w 420"/>
                <a:gd name="T1" fmla="*/ 0 h 688"/>
                <a:gd name="T2" fmla="*/ 102 w 420"/>
                <a:gd name="T3" fmla="*/ 0 h 688"/>
                <a:gd name="T4" fmla="*/ 31 w 420"/>
                <a:gd name="T5" fmla="*/ 31 h 688"/>
                <a:gd name="T6" fmla="*/ 7 w 420"/>
                <a:gd name="T7" fmla="*/ 79 h 688"/>
                <a:gd name="T8" fmla="*/ 31 w 420"/>
                <a:gd name="T9" fmla="*/ 181 h 688"/>
                <a:gd name="T10" fmla="*/ 102 w 420"/>
                <a:gd name="T11" fmla="*/ 411 h 688"/>
                <a:gd name="T12" fmla="*/ 142 w 420"/>
                <a:gd name="T13" fmla="*/ 640 h 688"/>
                <a:gd name="T14" fmla="*/ 268 w 420"/>
                <a:gd name="T15" fmla="*/ 664 h 688"/>
                <a:gd name="T16" fmla="*/ 419 w 420"/>
                <a:gd name="T17" fmla="*/ 687 h 688"/>
                <a:gd name="T18" fmla="*/ 419 w 420"/>
                <a:gd name="T19" fmla="*/ 671 h 688"/>
                <a:gd name="T20" fmla="*/ 371 w 420"/>
                <a:gd name="T21" fmla="*/ 632 h 688"/>
                <a:gd name="T22" fmla="*/ 355 w 420"/>
                <a:gd name="T23" fmla="*/ 561 h 688"/>
                <a:gd name="T24" fmla="*/ 355 w 420"/>
                <a:gd name="T25" fmla="*/ 506 h 688"/>
                <a:gd name="T26" fmla="*/ 332 w 420"/>
                <a:gd name="T27" fmla="*/ 450 h 688"/>
                <a:gd name="T28" fmla="*/ 253 w 420"/>
                <a:gd name="T29" fmla="*/ 387 h 688"/>
                <a:gd name="T30" fmla="*/ 182 w 420"/>
                <a:gd name="T31" fmla="*/ 260 h 688"/>
                <a:gd name="T32" fmla="*/ 150 w 420"/>
                <a:gd name="T33" fmla="*/ 205 h 688"/>
                <a:gd name="T34" fmla="*/ 150 w 420"/>
                <a:gd name="T35" fmla="*/ 205 h 688"/>
                <a:gd name="T36" fmla="*/ 110 w 420"/>
                <a:gd name="T37" fmla="*/ 87 h 688"/>
                <a:gd name="T38" fmla="*/ 134 w 420"/>
                <a:gd name="T39" fmla="*/ 23 h 688"/>
                <a:gd name="T40" fmla="*/ 102 w 420"/>
                <a:gd name="T41"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0" h="688">
                  <a:moveTo>
                    <a:pt x="102" y="0"/>
                  </a:moveTo>
                  <a:lnTo>
                    <a:pt x="102" y="0"/>
                  </a:lnTo>
                  <a:cubicBezTo>
                    <a:pt x="71" y="0"/>
                    <a:pt x="39" y="23"/>
                    <a:pt x="31" y="31"/>
                  </a:cubicBezTo>
                  <a:cubicBezTo>
                    <a:pt x="23" y="47"/>
                    <a:pt x="7" y="71"/>
                    <a:pt x="7" y="79"/>
                  </a:cubicBezTo>
                  <a:cubicBezTo>
                    <a:pt x="0" y="87"/>
                    <a:pt x="7" y="126"/>
                    <a:pt x="31" y="181"/>
                  </a:cubicBezTo>
                  <a:cubicBezTo>
                    <a:pt x="55" y="245"/>
                    <a:pt x="95" y="371"/>
                    <a:pt x="102" y="411"/>
                  </a:cubicBezTo>
                  <a:cubicBezTo>
                    <a:pt x="102" y="458"/>
                    <a:pt x="134" y="624"/>
                    <a:pt x="142" y="640"/>
                  </a:cubicBezTo>
                  <a:cubicBezTo>
                    <a:pt x="150" y="648"/>
                    <a:pt x="197" y="648"/>
                    <a:pt x="268" y="664"/>
                  </a:cubicBezTo>
                  <a:cubicBezTo>
                    <a:pt x="316" y="671"/>
                    <a:pt x="379" y="671"/>
                    <a:pt x="419" y="687"/>
                  </a:cubicBezTo>
                  <a:cubicBezTo>
                    <a:pt x="419" y="680"/>
                    <a:pt x="419" y="671"/>
                    <a:pt x="419" y="671"/>
                  </a:cubicBezTo>
                  <a:cubicBezTo>
                    <a:pt x="419" y="640"/>
                    <a:pt x="403" y="656"/>
                    <a:pt x="371" y="632"/>
                  </a:cubicBezTo>
                  <a:cubicBezTo>
                    <a:pt x="347" y="608"/>
                    <a:pt x="403" y="608"/>
                    <a:pt x="355" y="561"/>
                  </a:cubicBezTo>
                  <a:cubicBezTo>
                    <a:pt x="316" y="513"/>
                    <a:pt x="355" y="513"/>
                    <a:pt x="355" y="506"/>
                  </a:cubicBezTo>
                  <a:cubicBezTo>
                    <a:pt x="355" y="490"/>
                    <a:pt x="355" y="466"/>
                    <a:pt x="332" y="450"/>
                  </a:cubicBezTo>
                  <a:cubicBezTo>
                    <a:pt x="300" y="427"/>
                    <a:pt x="268" y="403"/>
                    <a:pt x="253" y="387"/>
                  </a:cubicBezTo>
                  <a:cubicBezTo>
                    <a:pt x="237" y="371"/>
                    <a:pt x="221" y="292"/>
                    <a:pt x="182" y="260"/>
                  </a:cubicBezTo>
                  <a:cubicBezTo>
                    <a:pt x="150" y="229"/>
                    <a:pt x="134" y="213"/>
                    <a:pt x="150" y="205"/>
                  </a:cubicBezTo>
                  <a:lnTo>
                    <a:pt x="150" y="205"/>
                  </a:lnTo>
                  <a:cubicBezTo>
                    <a:pt x="126" y="166"/>
                    <a:pt x="110" y="118"/>
                    <a:pt x="110" y="87"/>
                  </a:cubicBezTo>
                  <a:cubicBezTo>
                    <a:pt x="102" y="63"/>
                    <a:pt x="118" y="39"/>
                    <a:pt x="134" y="23"/>
                  </a:cubicBezTo>
                  <a:cubicBezTo>
                    <a:pt x="126" y="16"/>
                    <a:pt x="118" y="0"/>
                    <a:pt x="102" y="0"/>
                  </a:cubicBezTo>
                </a:path>
              </a:pathLst>
            </a:custGeom>
            <a:solidFill>
              <a:schemeClr val="accent6"/>
            </a:solidFill>
            <a:ln>
              <a:solidFill>
                <a:schemeClr val="bg2"/>
              </a:solidFill>
            </a:ln>
            <a:effectLst/>
          </p:spPr>
          <p:txBody>
            <a:bodyPr wrap="none" anchor="ctr"/>
            <a:lstStyle/>
            <a:p>
              <a:endParaRPr lang="en-US"/>
            </a:p>
          </p:txBody>
        </p:sp>
        <p:sp>
          <p:nvSpPr>
            <p:cNvPr id="131" name="Freeform 772"/>
            <p:cNvSpPr>
              <a:spLocks noChangeArrowheads="1"/>
            </p:cNvSpPr>
            <p:nvPr/>
          </p:nvSpPr>
          <p:spPr bwMode="auto">
            <a:xfrm>
              <a:off x="16179719" y="5507351"/>
              <a:ext cx="220335" cy="366450"/>
            </a:xfrm>
            <a:custGeom>
              <a:avLst/>
              <a:gdLst>
                <a:gd name="T0" fmla="*/ 419 w 420"/>
                <a:gd name="T1" fmla="*/ 695 h 696"/>
                <a:gd name="T2" fmla="*/ 316 w 420"/>
                <a:gd name="T3" fmla="*/ 671 h 696"/>
                <a:gd name="T4" fmla="*/ 205 w 420"/>
                <a:gd name="T5" fmla="*/ 656 h 696"/>
                <a:gd name="T6" fmla="*/ 95 w 420"/>
                <a:gd name="T7" fmla="*/ 411 h 696"/>
                <a:gd name="T8" fmla="*/ 0 w 420"/>
                <a:gd name="T9" fmla="*/ 79 h 696"/>
                <a:gd name="T10" fmla="*/ 31 w 420"/>
                <a:gd name="T11" fmla="*/ 31 h 696"/>
                <a:gd name="T12" fmla="*/ 134 w 420"/>
                <a:gd name="T13" fmla="*/ 16 h 696"/>
                <a:gd name="T14" fmla="*/ 134 w 420"/>
                <a:gd name="T15" fmla="*/ 23 h 696"/>
                <a:gd name="T16" fmla="*/ 150 w 420"/>
                <a:gd name="T17" fmla="*/ 205 h 696"/>
                <a:gd name="T18" fmla="*/ 150 w 420"/>
                <a:gd name="T19" fmla="*/ 205 h 696"/>
                <a:gd name="T20" fmla="*/ 142 w 420"/>
                <a:gd name="T21" fmla="*/ 213 h 696"/>
                <a:gd name="T22" fmla="*/ 237 w 420"/>
                <a:gd name="T23" fmla="*/ 347 h 696"/>
                <a:gd name="T24" fmla="*/ 300 w 420"/>
                <a:gd name="T25" fmla="*/ 418 h 696"/>
                <a:gd name="T26" fmla="*/ 355 w 420"/>
                <a:gd name="T27" fmla="*/ 506 h 696"/>
                <a:gd name="T28" fmla="*/ 347 w 420"/>
                <a:gd name="T29" fmla="*/ 513 h 696"/>
                <a:gd name="T30" fmla="*/ 363 w 420"/>
                <a:gd name="T31" fmla="*/ 561 h 696"/>
                <a:gd name="T32" fmla="*/ 379 w 420"/>
                <a:gd name="T33" fmla="*/ 632 h 696"/>
                <a:gd name="T34" fmla="*/ 419 w 420"/>
                <a:gd name="T35" fmla="*/ 671 h 696"/>
                <a:gd name="T36" fmla="*/ 419 w 420"/>
                <a:gd name="T37" fmla="*/ 695 h 696"/>
                <a:gd name="T38" fmla="*/ 102 w 420"/>
                <a:gd name="T39" fmla="*/ 7 h 696"/>
                <a:gd name="T40" fmla="*/ 15 w 420"/>
                <a:gd name="T41" fmla="*/ 71 h 696"/>
                <a:gd name="T42" fmla="*/ 31 w 420"/>
                <a:gd name="T43" fmla="*/ 181 h 696"/>
                <a:gd name="T44" fmla="*/ 142 w 420"/>
                <a:gd name="T45" fmla="*/ 640 h 696"/>
                <a:gd name="T46" fmla="*/ 268 w 420"/>
                <a:gd name="T47" fmla="*/ 656 h 696"/>
                <a:gd name="T48" fmla="*/ 411 w 420"/>
                <a:gd name="T49" fmla="*/ 680 h 696"/>
                <a:gd name="T50" fmla="*/ 395 w 420"/>
                <a:gd name="T51" fmla="*/ 648 h 696"/>
                <a:gd name="T52" fmla="*/ 371 w 420"/>
                <a:gd name="T53" fmla="*/ 608 h 696"/>
                <a:gd name="T54" fmla="*/ 332 w 420"/>
                <a:gd name="T55" fmla="*/ 529 h 696"/>
                <a:gd name="T56" fmla="*/ 347 w 420"/>
                <a:gd name="T57" fmla="*/ 506 h 696"/>
                <a:gd name="T58" fmla="*/ 324 w 420"/>
                <a:gd name="T59" fmla="*/ 450 h 696"/>
                <a:gd name="T60" fmla="*/ 253 w 420"/>
                <a:gd name="T61" fmla="*/ 387 h 696"/>
                <a:gd name="T62" fmla="*/ 182 w 420"/>
                <a:gd name="T63" fmla="*/ 260 h 696"/>
                <a:gd name="T64" fmla="*/ 142 w 420"/>
                <a:gd name="T65" fmla="*/ 205 h 696"/>
                <a:gd name="T66" fmla="*/ 126 w 420"/>
                <a:gd name="T67" fmla="*/ 23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0" h="696">
                  <a:moveTo>
                    <a:pt x="419" y="695"/>
                  </a:moveTo>
                  <a:lnTo>
                    <a:pt x="419" y="695"/>
                  </a:lnTo>
                  <a:cubicBezTo>
                    <a:pt x="411" y="687"/>
                    <a:pt x="411" y="687"/>
                    <a:pt x="411" y="687"/>
                  </a:cubicBezTo>
                  <a:cubicBezTo>
                    <a:pt x="387" y="680"/>
                    <a:pt x="347" y="680"/>
                    <a:pt x="316" y="671"/>
                  </a:cubicBezTo>
                  <a:cubicBezTo>
                    <a:pt x="300" y="671"/>
                    <a:pt x="284" y="671"/>
                    <a:pt x="268" y="664"/>
                  </a:cubicBezTo>
                  <a:cubicBezTo>
                    <a:pt x="245" y="664"/>
                    <a:pt x="221" y="664"/>
                    <a:pt x="205" y="656"/>
                  </a:cubicBezTo>
                  <a:cubicBezTo>
                    <a:pt x="166" y="656"/>
                    <a:pt x="142" y="648"/>
                    <a:pt x="142" y="640"/>
                  </a:cubicBezTo>
                  <a:cubicBezTo>
                    <a:pt x="134" y="624"/>
                    <a:pt x="102" y="458"/>
                    <a:pt x="95" y="411"/>
                  </a:cubicBezTo>
                  <a:cubicBezTo>
                    <a:pt x="95" y="371"/>
                    <a:pt x="55" y="245"/>
                    <a:pt x="23" y="189"/>
                  </a:cubicBezTo>
                  <a:cubicBezTo>
                    <a:pt x="0" y="134"/>
                    <a:pt x="0" y="87"/>
                    <a:pt x="0" y="79"/>
                  </a:cubicBezTo>
                  <a:cubicBezTo>
                    <a:pt x="7" y="79"/>
                    <a:pt x="7" y="71"/>
                    <a:pt x="7" y="63"/>
                  </a:cubicBezTo>
                  <a:cubicBezTo>
                    <a:pt x="15" y="55"/>
                    <a:pt x="23" y="39"/>
                    <a:pt x="31" y="31"/>
                  </a:cubicBezTo>
                  <a:cubicBezTo>
                    <a:pt x="39" y="16"/>
                    <a:pt x="71" y="0"/>
                    <a:pt x="102" y="0"/>
                  </a:cubicBezTo>
                  <a:cubicBezTo>
                    <a:pt x="118" y="0"/>
                    <a:pt x="134" y="7"/>
                    <a:pt x="134" y="16"/>
                  </a:cubicBezTo>
                  <a:cubicBezTo>
                    <a:pt x="134" y="23"/>
                    <a:pt x="134" y="23"/>
                    <a:pt x="134" y="23"/>
                  </a:cubicBezTo>
                  <a:lnTo>
                    <a:pt x="134" y="23"/>
                  </a:lnTo>
                  <a:cubicBezTo>
                    <a:pt x="126" y="31"/>
                    <a:pt x="102" y="55"/>
                    <a:pt x="110" y="87"/>
                  </a:cubicBezTo>
                  <a:cubicBezTo>
                    <a:pt x="118" y="118"/>
                    <a:pt x="126" y="166"/>
                    <a:pt x="150" y="205"/>
                  </a:cubicBezTo>
                  <a:lnTo>
                    <a:pt x="150" y="205"/>
                  </a:lnTo>
                  <a:lnTo>
                    <a:pt x="150" y="205"/>
                  </a:lnTo>
                  <a:lnTo>
                    <a:pt x="150" y="205"/>
                  </a:lnTo>
                  <a:cubicBezTo>
                    <a:pt x="142" y="213"/>
                    <a:pt x="142" y="213"/>
                    <a:pt x="142" y="213"/>
                  </a:cubicBezTo>
                  <a:cubicBezTo>
                    <a:pt x="142" y="221"/>
                    <a:pt x="173" y="245"/>
                    <a:pt x="189" y="260"/>
                  </a:cubicBezTo>
                  <a:cubicBezTo>
                    <a:pt x="213" y="276"/>
                    <a:pt x="229" y="324"/>
                    <a:pt x="237" y="347"/>
                  </a:cubicBezTo>
                  <a:cubicBezTo>
                    <a:pt x="245" y="363"/>
                    <a:pt x="253" y="379"/>
                    <a:pt x="253" y="387"/>
                  </a:cubicBezTo>
                  <a:cubicBezTo>
                    <a:pt x="260" y="395"/>
                    <a:pt x="276" y="403"/>
                    <a:pt x="300" y="418"/>
                  </a:cubicBezTo>
                  <a:cubicBezTo>
                    <a:pt x="308" y="427"/>
                    <a:pt x="324" y="434"/>
                    <a:pt x="332" y="442"/>
                  </a:cubicBezTo>
                  <a:cubicBezTo>
                    <a:pt x="355" y="466"/>
                    <a:pt x="355" y="490"/>
                    <a:pt x="355" y="506"/>
                  </a:cubicBezTo>
                  <a:lnTo>
                    <a:pt x="355" y="506"/>
                  </a:lnTo>
                  <a:cubicBezTo>
                    <a:pt x="355" y="506"/>
                    <a:pt x="355" y="513"/>
                    <a:pt x="347" y="513"/>
                  </a:cubicBezTo>
                  <a:cubicBezTo>
                    <a:pt x="347" y="513"/>
                    <a:pt x="340" y="521"/>
                    <a:pt x="340" y="529"/>
                  </a:cubicBezTo>
                  <a:cubicBezTo>
                    <a:pt x="340" y="537"/>
                    <a:pt x="347" y="545"/>
                    <a:pt x="363" y="561"/>
                  </a:cubicBezTo>
                  <a:cubicBezTo>
                    <a:pt x="387" y="593"/>
                    <a:pt x="379" y="600"/>
                    <a:pt x="371" y="616"/>
                  </a:cubicBezTo>
                  <a:cubicBezTo>
                    <a:pt x="371" y="616"/>
                    <a:pt x="371" y="624"/>
                    <a:pt x="379" y="632"/>
                  </a:cubicBezTo>
                  <a:cubicBezTo>
                    <a:pt x="387" y="640"/>
                    <a:pt x="395" y="640"/>
                    <a:pt x="403" y="640"/>
                  </a:cubicBezTo>
                  <a:cubicBezTo>
                    <a:pt x="411" y="648"/>
                    <a:pt x="419" y="648"/>
                    <a:pt x="419" y="671"/>
                  </a:cubicBezTo>
                  <a:cubicBezTo>
                    <a:pt x="419" y="671"/>
                    <a:pt x="419" y="680"/>
                    <a:pt x="419" y="687"/>
                  </a:cubicBezTo>
                  <a:lnTo>
                    <a:pt x="419" y="695"/>
                  </a:lnTo>
                  <a:close/>
                  <a:moveTo>
                    <a:pt x="102" y="7"/>
                  </a:moveTo>
                  <a:lnTo>
                    <a:pt x="102" y="7"/>
                  </a:lnTo>
                  <a:cubicBezTo>
                    <a:pt x="71" y="7"/>
                    <a:pt x="39" y="23"/>
                    <a:pt x="39" y="39"/>
                  </a:cubicBezTo>
                  <a:cubicBezTo>
                    <a:pt x="31" y="39"/>
                    <a:pt x="23" y="55"/>
                    <a:pt x="15" y="71"/>
                  </a:cubicBezTo>
                  <a:cubicBezTo>
                    <a:pt x="15" y="71"/>
                    <a:pt x="7" y="79"/>
                    <a:pt x="7" y="87"/>
                  </a:cubicBezTo>
                  <a:cubicBezTo>
                    <a:pt x="7" y="87"/>
                    <a:pt x="7" y="126"/>
                    <a:pt x="31" y="181"/>
                  </a:cubicBezTo>
                  <a:cubicBezTo>
                    <a:pt x="63" y="245"/>
                    <a:pt x="102" y="371"/>
                    <a:pt x="102" y="411"/>
                  </a:cubicBezTo>
                  <a:cubicBezTo>
                    <a:pt x="102" y="458"/>
                    <a:pt x="142" y="624"/>
                    <a:pt x="142" y="640"/>
                  </a:cubicBezTo>
                  <a:cubicBezTo>
                    <a:pt x="150" y="648"/>
                    <a:pt x="173" y="648"/>
                    <a:pt x="205" y="648"/>
                  </a:cubicBezTo>
                  <a:cubicBezTo>
                    <a:pt x="229" y="656"/>
                    <a:pt x="245" y="656"/>
                    <a:pt x="268" y="656"/>
                  </a:cubicBezTo>
                  <a:cubicBezTo>
                    <a:pt x="284" y="664"/>
                    <a:pt x="300" y="664"/>
                    <a:pt x="316" y="664"/>
                  </a:cubicBezTo>
                  <a:cubicBezTo>
                    <a:pt x="347" y="671"/>
                    <a:pt x="387" y="671"/>
                    <a:pt x="411" y="680"/>
                  </a:cubicBezTo>
                  <a:lnTo>
                    <a:pt x="411" y="671"/>
                  </a:lnTo>
                  <a:cubicBezTo>
                    <a:pt x="411" y="656"/>
                    <a:pt x="411" y="656"/>
                    <a:pt x="395" y="648"/>
                  </a:cubicBezTo>
                  <a:cubicBezTo>
                    <a:pt x="395" y="648"/>
                    <a:pt x="379" y="640"/>
                    <a:pt x="371" y="632"/>
                  </a:cubicBezTo>
                  <a:cubicBezTo>
                    <a:pt x="363" y="624"/>
                    <a:pt x="363" y="616"/>
                    <a:pt x="371" y="608"/>
                  </a:cubicBezTo>
                  <a:cubicBezTo>
                    <a:pt x="371" y="600"/>
                    <a:pt x="379" y="593"/>
                    <a:pt x="355" y="569"/>
                  </a:cubicBezTo>
                  <a:cubicBezTo>
                    <a:pt x="340" y="545"/>
                    <a:pt x="332" y="537"/>
                    <a:pt x="332" y="529"/>
                  </a:cubicBezTo>
                  <a:cubicBezTo>
                    <a:pt x="332" y="513"/>
                    <a:pt x="340" y="513"/>
                    <a:pt x="347" y="506"/>
                  </a:cubicBezTo>
                  <a:lnTo>
                    <a:pt x="347" y="506"/>
                  </a:lnTo>
                  <a:lnTo>
                    <a:pt x="347" y="506"/>
                  </a:lnTo>
                  <a:cubicBezTo>
                    <a:pt x="347" y="490"/>
                    <a:pt x="347" y="466"/>
                    <a:pt x="324" y="450"/>
                  </a:cubicBezTo>
                  <a:cubicBezTo>
                    <a:pt x="316" y="442"/>
                    <a:pt x="308" y="434"/>
                    <a:pt x="292" y="427"/>
                  </a:cubicBezTo>
                  <a:cubicBezTo>
                    <a:pt x="276" y="411"/>
                    <a:pt x="260" y="395"/>
                    <a:pt x="253" y="387"/>
                  </a:cubicBezTo>
                  <a:cubicBezTo>
                    <a:pt x="245" y="387"/>
                    <a:pt x="237" y="371"/>
                    <a:pt x="237" y="355"/>
                  </a:cubicBezTo>
                  <a:cubicBezTo>
                    <a:pt x="221" y="324"/>
                    <a:pt x="205" y="284"/>
                    <a:pt x="182" y="260"/>
                  </a:cubicBezTo>
                  <a:cubicBezTo>
                    <a:pt x="150" y="237"/>
                    <a:pt x="134" y="221"/>
                    <a:pt x="134" y="213"/>
                  </a:cubicBezTo>
                  <a:cubicBezTo>
                    <a:pt x="134" y="205"/>
                    <a:pt x="142" y="205"/>
                    <a:pt x="142" y="205"/>
                  </a:cubicBezTo>
                  <a:cubicBezTo>
                    <a:pt x="118" y="166"/>
                    <a:pt x="110" y="126"/>
                    <a:pt x="102" y="87"/>
                  </a:cubicBezTo>
                  <a:cubicBezTo>
                    <a:pt x="102" y="63"/>
                    <a:pt x="110" y="39"/>
                    <a:pt x="126" y="23"/>
                  </a:cubicBezTo>
                  <a:cubicBezTo>
                    <a:pt x="118" y="7"/>
                    <a:pt x="110" y="7"/>
                    <a:pt x="102" y="7"/>
                  </a:cubicBezTo>
                  <a:close/>
                </a:path>
              </a:pathLst>
            </a:custGeom>
            <a:solidFill>
              <a:schemeClr val="accent6"/>
            </a:solidFill>
            <a:ln>
              <a:solidFill>
                <a:schemeClr val="bg2"/>
              </a:solidFill>
            </a:ln>
            <a:effectLst/>
          </p:spPr>
          <p:txBody>
            <a:bodyPr wrap="none" anchor="ctr"/>
            <a:lstStyle/>
            <a:p>
              <a:endParaRPr lang="en-US"/>
            </a:p>
          </p:txBody>
        </p:sp>
        <p:sp>
          <p:nvSpPr>
            <p:cNvPr id="132" name="Freeform 773"/>
            <p:cNvSpPr>
              <a:spLocks noChangeArrowheads="1"/>
            </p:cNvSpPr>
            <p:nvPr/>
          </p:nvSpPr>
          <p:spPr bwMode="auto">
            <a:xfrm>
              <a:off x="15194014" y="4971591"/>
              <a:ext cx="1148056" cy="753775"/>
            </a:xfrm>
            <a:custGeom>
              <a:avLst/>
              <a:gdLst>
                <a:gd name="T0" fmla="*/ 1881 w 2183"/>
                <a:gd name="T1" fmla="*/ 1114 h 1432"/>
                <a:gd name="T2" fmla="*/ 1881 w 2183"/>
                <a:gd name="T3" fmla="*/ 1114 h 1432"/>
                <a:gd name="T4" fmla="*/ 1881 w 2183"/>
                <a:gd name="T5" fmla="*/ 1099 h 1432"/>
                <a:gd name="T6" fmla="*/ 1905 w 2183"/>
                <a:gd name="T7" fmla="*/ 1051 h 1432"/>
                <a:gd name="T8" fmla="*/ 1976 w 2183"/>
                <a:gd name="T9" fmla="*/ 1020 h 1432"/>
                <a:gd name="T10" fmla="*/ 2008 w 2183"/>
                <a:gd name="T11" fmla="*/ 1043 h 1432"/>
                <a:gd name="T12" fmla="*/ 2047 w 2183"/>
                <a:gd name="T13" fmla="*/ 1012 h 1432"/>
                <a:gd name="T14" fmla="*/ 2095 w 2183"/>
                <a:gd name="T15" fmla="*/ 964 h 1432"/>
                <a:gd name="T16" fmla="*/ 2127 w 2183"/>
                <a:gd name="T17" fmla="*/ 877 h 1432"/>
                <a:gd name="T18" fmla="*/ 2182 w 2183"/>
                <a:gd name="T19" fmla="*/ 806 h 1432"/>
                <a:gd name="T20" fmla="*/ 1976 w 2183"/>
                <a:gd name="T21" fmla="*/ 632 h 1432"/>
                <a:gd name="T22" fmla="*/ 1992 w 2183"/>
                <a:gd name="T23" fmla="*/ 577 h 1432"/>
                <a:gd name="T24" fmla="*/ 2016 w 2183"/>
                <a:gd name="T25" fmla="*/ 530 h 1432"/>
                <a:gd name="T26" fmla="*/ 1976 w 2183"/>
                <a:gd name="T27" fmla="*/ 506 h 1432"/>
                <a:gd name="T28" fmla="*/ 2024 w 2183"/>
                <a:gd name="T29" fmla="*/ 395 h 1432"/>
                <a:gd name="T30" fmla="*/ 2032 w 2183"/>
                <a:gd name="T31" fmla="*/ 324 h 1432"/>
                <a:gd name="T32" fmla="*/ 2087 w 2183"/>
                <a:gd name="T33" fmla="*/ 261 h 1432"/>
                <a:gd name="T34" fmla="*/ 2032 w 2183"/>
                <a:gd name="T35" fmla="*/ 237 h 1432"/>
                <a:gd name="T36" fmla="*/ 1961 w 2183"/>
                <a:gd name="T37" fmla="*/ 221 h 1432"/>
                <a:gd name="T38" fmla="*/ 1889 w 2183"/>
                <a:gd name="T39" fmla="*/ 79 h 1432"/>
                <a:gd name="T40" fmla="*/ 1787 w 2183"/>
                <a:gd name="T41" fmla="*/ 39 h 1432"/>
                <a:gd name="T42" fmla="*/ 1684 w 2183"/>
                <a:gd name="T43" fmla="*/ 39 h 1432"/>
                <a:gd name="T44" fmla="*/ 269 w 2183"/>
                <a:gd name="T45" fmla="*/ 316 h 1432"/>
                <a:gd name="T46" fmla="*/ 245 w 2183"/>
                <a:gd name="T47" fmla="*/ 205 h 1432"/>
                <a:gd name="T48" fmla="*/ 55 w 2183"/>
                <a:gd name="T49" fmla="*/ 356 h 1432"/>
                <a:gd name="T50" fmla="*/ 0 w 2183"/>
                <a:gd name="T51" fmla="*/ 379 h 1432"/>
                <a:gd name="T52" fmla="*/ 198 w 2183"/>
                <a:gd name="T53" fmla="*/ 1431 h 1432"/>
                <a:gd name="T54" fmla="*/ 1881 w 2183"/>
                <a:gd name="T55" fmla="*/ 1114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3" h="1432">
                  <a:moveTo>
                    <a:pt x="1881" y="1114"/>
                  </a:moveTo>
                  <a:lnTo>
                    <a:pt x="1881" y="1114"/>
                  </a:lnTo>
                  <a:cubicBezTo>
                    <a:pt x="1881" y="1107"/>
                    <a:pt x="1881" y="1099"/>
                    <a:pt x="1881" y="1099"/>
                  </a:cubicBezTo>
                  <a:cubicBezTo>
                    <a:pt x="1881" y="1091"/>
                    <a:pt x="1897" y="1067"/>
                    <a:pt x="1905" y="1051"/>
                  </a:cubicBezTo>
                  <a:cubicBezTo>
                    <a:pt x="1913" y="1043"/>
                    <a:pt x="1945" y="1020"/>
                    <a:pt x="1976" y="1020"/>
                  </a:cubicBezTo>
                  <a:cubicBezTo>
                    <a:pt x="1992" y="1020"/>
                    <a:pt x="2000" y="1036"/>
                    <a:pt x="2008" y="1043"/>
                  </a:cubicBezTo>
                  <a:cubicBezTo>
                    <a:pt x="2016" y="1027"/>
                    <a:pt x="2032" y="1012"/>
                    <a:pt x="2047" y="1012"/>
                  </a:cubicBezTo>
                  <a:cubicBezTo>
                    <a:pt x="2071" y="1004"/>
                    <a:pt x="2087" y="996"/>
                    <a:pt x="2095" y="964"/>
                  </a:cubicBezTo>
                  <a:cubicBezTo>
                    <a:pt x="2111" y="941"/>
                    <a:pt x="2111" y="901"/>
                    <a:pt x="2127" y="877"/>
                  </a:cubicBezTo>
                  <a:cubicBezTo>
                    <a:pt x="2142" y="861"/>
                    <a:pt x="2182" y="806"/>
                    <a:pt x="2182" y="806"/>
                  </a:cubicBezTo>
                  <a:cubicBezTo>
                    <a:pt x="2174" y="798"/>
                    <a:pt x="1992" y="648"/>
                    <a:pt x="1976" y="632"/>
                  </a:cubicBezTo>
                  <a:cubicBezTo>
                    <a:pt x="1969" y="624"/>
                    <a:pt x="1976" y="585"/>
                    <a:pt x="1992" y="577"/>
                  </a:cubicBezTo>
                  <a:cubicBezTo>
                    <a:pt x="2008" y="561"/>
                    <a:pt x="2016" y="545"/>
                    <a:pt x="2016" y="530"/>
                  </a:cubicBezTo>
                  <a:cubicBezTo>
                    <a:pt x="2016" y="506"/>
                    <a:pt x="2008" y="521"/>
                    <a:pt x="1976" y="506"/>
                  </a:cubicBezTo>
                  <a:cubicBezTo>
                    <a:pt x="1937" y="490"/>
                    <a:pt x="2000" y="411"/>
                    <a:pt x="2024" y="395"/>
                  </a:cubicBezTo>
                  <a:cubicBezTo>
                    <a:pt x="2040" y="387"/>
                    <a:pt x="2032" y="340"/>
                    <a:pt x="2032" y="324"/>
                  </a:cubicBezTo>
                  <a:cubicBezTo>
                    <a:pt x="2032" y="316"/>
                    <a:pt x="2071" y="269"/>
                    <a:pt x="2087" y="261"/>
                  </a:cubicBezTo>
                  <a:cubicBezTo>
                    <a:pt x="2071" y="245"/>
                    <a:pt x="2056" y="245"/>
                    <a:pt x="2032" y="237"/>
                  </a:cubicBezTo>
                  <a:cubicBezTo>
                    <a:pt x="1984" y="229"/>
                    <a:pt x="1984" y="253"/>
                    <a:pt x="1961" y="221"/>
                  </a:cubicBezTo>
                  <a:cubicBezTo>
                    <a:pt x="1945" y="190"/>
                    <a:pt x="1921" y="79"/>
                    <a:pt x="1889" y="79"/>
                  </a:cubicBezTo>
                  <a:cubicBezTo>
                    <a:pt x="1858" y="71"/>
                    <a:pt x="1834" y="71"/>
                    <a:pt x="1787" y="39"/>
                  </a:cubicBezTo>
                  <a:cubicBezTo>
                    <a:pt x="1739" y="0"/>
                    <a:pt x="1716" y="31"/>
                    <a:pt x="1684" y="39"/>
                  </a:cubicBezTo>
                  <a:cubicBezTo>
                    <a:pt x="1660" y="55"/>
                    <a:pt x="269" y="316"/>
                    <a:pt x="269" y="316"/>
                  </a:cubicBezTo>
                  <a:cubicBezTo>
                    <a:pt x="245" y="205"/>
                    <a:pt x="245" y="205"/>
                    <a:pt x="245" y="205"/>
                  </a:cubicBezTo>
                  <a:cubicBezTo>
                    <a:pt x="182" y="261"/>
                    <a:pt x="103" y="332"/>
                    <a:pt x="55" y="356"/>
                  </a:cubicBezTo>
                  <a:cubicBezTo>
                    <a:pt x="40" y="363"/>
                    <a:pt x="24" y="371"/>
                    <a:pt x="0" y="379"/>
                  </a:cubicBezTo>
                  <a:cubicBezTo>
                    <a:pt x="198" y="1431"/>
                    <a:pt x="198" y="1431"/>
                    <a:pt x="198" y="1431"/>
                  </a:cubicBezTo>
                  <a:lnTo>
                    <a:pt x="1881" y="1114"/>
                  </a:lnTo>
                </a:path>
              </a:pathLst>
            </a:custGeom>
            <a:solidFill>
              <a:schemeClr val="accent3"/>
            </a:solidFill>
            <a:ln>
              <a:solidFill>
                <a:schemeClr val="bg2"/>
              </a:solidFill>
            </a:ln>
            <a:effectLst/>
          </p:spPr>
          <p:txBody>
            <a:bodyPr wrap="none" anchor="ctr"/>
            <a:lstStyle/>
            <a:p>
              <a:endParaRPr lang="en-US"/>
            </a:p>
          </p:txBody>
        </p:sp>
        <p:sp>
          <p:nvSpPr>
            <p:cNvPr id="133" name="Freeform 774"/>
            <p:cNvSpPr>
              <a:spLocks noChangeArrowheads="1"/>
            </p:cNvSpPr>
            <p:nvPr/>
          </p:nvSpPr>
          <p:spPr bwMode="auto">
            <a:xfrm>
              <a:off x="15194014" y="4978549"/>
              <a:ext cx="1152694" cy="749135"/>
            </a:xfrm>
            <a:custGeom>
              <a:avLst/>
              <a:gdLst>
                <a:gd name="T0" fmla="*/ 198 w 2191"/>
                <a:gd name="T1" fmla="*/ 1422 h 1423"/>
                <a:gd name="T2" fmla="*/ 0 w 2191"/>
                <a:gd name="T3" fmla="*/ 363 h 1423"/>
                <a:gd name="T4" fmla="*/ 47 w 2191"/>
                <a:gd name="T5" fmla="*/ 332 h 1423"/>
                <a:gd name="T6" fmla="*/ 253 w 2191"/>
                <a:gd name="T7" fmla="*/ 181 h 1423"/>
                <a:gd name="T8" fmla="*/ 1684 w 2191"/>
                <a:gd name="T9" fmla="*/ 23 h 1423"/>
                <a:gd name="T10" fmla="*/ 1747 w 2191"/>
                <a:gd name="T11" fmla="*/ 0 h 1423"/>
                <a:gd name="T12" fmla="*/ 1889 w 2191"/>
                <a:gd name="T13" fmla="*/ 55 h 1423"/>
                <a:gd name="T14" fmla="*/ 1945 w 2191"/>
                <a:gd name="T15" fmla="*/ 150 h 1423"/>
                <a:gd name="T16" fmla="*/ 1984 w 2191"/>
                <a:gd name="T17" fmla="*/ 213 h 1423"/>
                <a:gd name="T18" fmla="*/ 2008 w 2191"/>
                <a:gd name="T19" fmla="*/ 213 h 1423"/>
                <a:gd name="T20" fmla="*/ 2087 w 2191"/>
                <a:gd name="T21" fmla="*/ 237 h 1423"/>
                <a:gd name="T22" fmla="*/ 2087 w 2191"/>
                <a:gd name="T23" fmla="*/ 245 h 1423"/>
                <a:gd name="T24" fmla="*/ 2032 w 2191"/>
                <a:gd name="T25" fmla="*/ 316 h 1423"/>
                <a:gd name="T26" fmla="*/ 1969 w 2191"/>
                <a:gd name="T27" fmla="*/ 474 h 1423"/>
                <a:gd name="T28" fmla="*/ 2000 w 2191"/>
                <a:gd name="T29" fmla="*/ 490 h 1423"/>
                <a:gd name="T30" fmla="*/ 1992 w 2191"/>
                <a:gd name="T31" fmla="*/ 561 h 1423"/>
                <a:gd name="T32" fmla="*/ 1984 w 2191"/>
                <a:gd name="T33" fmla="*/ 616 h 1423"/>
                <a:gd name="T34" fmla="*/ 2182 w 2191"/>
                <a:gd name="T35" fmla="*/ 790 h 1423"/>
                <a:gd name="T36" fmla="*/ 2111 w 2191"/>
                <a:gd name="T37" fmla="*/ 925 h 1423"/>
                <a:gd name="T38" fmla="*/ 2047 w 2191"/>
                <a:gd name="T39" fmla="*/ 996 h 1423"/>
                <a:gd name="T40" fmla="*/ 2000 w 2191"/>
                <a:gd name="T41" fmla="*/ 1027 h 1423"/>
                <a:gd name="T42" fmla="*/ 1976 w 2191"/>
                <a:gd name="T43" fmla="*/ 1011 h 1423"/>
                <a:gd name="T44" fmla="*/ 1889 w 2191"/>
                <a:gd name="T45" fmla="*/ 1075 h 1423"/>
                <a:gd name="T46" fmla="*/ 1881 w 2191"/>
                <a:gd name="T47" fmla="*/ 1098 h 1423"/>
                <a:gd name="T48" fmla="*/ 198 w 2191"/>
                <a:gd name="T49" fmla="*/ 1422 h 1423"/>
                <a:gd name="T50" fmla="*/ 8 w 2191"/>
                <a:gd name="T51" fmla="*/ 363 h 1423"/>
                <a:gd name="T52" fmla="*/ 1874 w 2191"/>
                <a:gd name="T53" fmla="*/ 1091 h 1423"/>
                <a:gd name="T54" fmla="*/ 1881 w 2191"/>
                <a:gd name="T55" fmla="*/ 1067 h 1423"/>
                <a:gd name="T56" fmla="*/ 1976 w 2191"/>
                <a:gd name="T57" fmla="*/ 1004 h 1423"/>
                <a:gd name="T58" fmla="*/ 2047 w 2191"/>
                <a:gd name="T59" fmla="*/ 988 h 1423"/>
                <a:gd name="T60" fmla="*/ 2103 w 2191"/>
                <a:gd name="T61" fmla="*/ 917 h 1423"/>
                <a:gd name="T62" fmla="*/ 2174 w 2191"/>
                <a:gd name="T63" fmla="*/ 790 h 1423"/>
                <a:gd name="T64" fmla="*/ 1976 w 2191"/>
                <a:gd name="T65" fmla="*/ 624 h 1423"/>
                <a:gd name="T66" fmla="*/ 1992 w 2191"/>
                <a:gd name="T67" fmla="*/ 553 h 1423"/>
                <a:gd name="T68" fmla="*/ 2008 w 2191"/>
                <a:gd name="T69" fmla="*/ 498 h 1423"/>
                <a:gd name="T70" fmla="*/ 1969 w 2191"/>
                <a:gd name="T71" fmla="*/ 490 h 1423"/>
                <a:gd name="T72" fmla="*/ 2016 w 2191"/>
                <a:gd name="T73" fmla="*/ 379 h 1423"/>
                <a:gd name="T74" fmla="*/ 2024 w 2191"/>
                <a:gd name="T75" fmla="*/ 308 h 1423"/>
                <a:gd name="T76" fmla="*/ 2032 w 2191"/>
                <a:gd name="T77" fmla="*/ 221 h 1423"/>
                <a:gd name="T78" fmla="*/ 1992 w 2191"/>
                <a:gd name="T79" fmla="*/ 221 h 1423"/>
                <a:gd name="T80" fmla="*/ 1961 w 2191"/>
                <a:gd name="T81" fmla="*/ 205 h 1423"/>
                <a:gd name="T82" fmla="*/ 1889 w 2191"/>
                <a:gd name="T83" fmla="*/ 63 h 1423"/>
                <a:gd name="T84" fmla="*/ 1787 w 2191"/>
                <a:gd name="T85" fmla="*/ 23 h 1423"/>
                <a:gd name="T86" fmla="*/ 1708 w 2191"/>
                <a:gd name="T87" fmla="*/ 15 h 1423"/>
                <a:gd name="T88" fmla="*/ 277 w 2191"/>
                <a:gd name="T89" fmla="*/ 308 h 1423"/>
                <a:gd name="T90" fmla="*/ 245 w 2191"/>
                <a:gd name="T91" fmla="*/ 197 h 1423"/>
                <a:gd name="T92" fmla="*/ 8 w 2191"/>
                <a:gd name="T93" fmla="*/ 363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1" h="1423">
                  <a:moveTo>
                    <a:pt x="198" y="1422"/>
                  </a:moveTo>
                  <a:lnTo>
                    <a:pt x="198" y="1422"/>
                  </a:lnTo>
                  <a:cubicBezTo>
                    <a:pt x="198" y="1415"/>
                    <a:pt x="198" y="1415"/>
                    <a:pt x="198" y="1415"/>
                  </a:cubicBezTo>
                  <a:cubicBezTo>
                    <a:pt x="0" y="363"/>
                    <a:pt x="0" y="363"/>
                    <a:pt x="0" y="363"/>
                  </a:cubicBezTo>
                  <a:lnTo>
                    <a:pt x="0" y="363"/>
                  </a:lnTo>
                  <a:cubicBezTo>
                    <a:pt x="24" y="347"/>
                    <a:pt x="40" y="340"/>
                    <a:pt x="47" y="332"/>
                  </a:cubicBezTo>
                  <a:cubicBezTo>
                    <a:pt x="111" y="308"/>
                    <a:pt x="198" y="229"/>
                    <a:pt x="245" y="189"/>
                  </a:cubicBezTo>
                  <a:cubicBezTo>
                    <a:pt x="253" y="181"/>
                    <a:pt x="253" y="181"/>
                    <a:pt x="253" y="181"/>
                  </a:cubicBezTo>
                  <a:cubicBezTo>
                    <a:pt x="277" y="300"/>
                    <a:pt x="277" y="300"/>
                    <a:pt x="277" y="300"/>
                  </a:cubicBezTo>
                  <a:cubicBezTo>
                    <a:pt x="356" y="284"/>
                    <a:pt x="1660" y="31"/>
                    <a:pt x="1684" y="23"/>
                  </a:cubicBezTo>
                  <a:cubicBezTo>
                    <a:pt x="1692" y="23"/>
                    <a:pt x="1700" y="15"/>
                    <a:pt x="1700" y="15"/>
                  </a:cubicBezTo>
                  <a:cubicBezTo>
                    <a:pt x="1716" y="8"/>
                    <a:pt x="1731" y="0"/>
                    <a:pt x="1747" y="0"/>
                  </a:cubicBezTo>
                  <a:cubicBezTo>
                    <a:pt x="1755" y="0"/>
                    <a:pt x="1771" y="8"/>
                    <a:pt x="1787" y="15"/>
                  </a:cubicBezTo>
                  <a:cubicBezTo>
                    <a:pt x="1834" y="55"/>
                    <a:pt x="1858" y="55"/>
                    <a:pt x="1889" y="55"/>
                  </a:cubicBezTo>
                  <a:lnTo>
                    <a:pt x="1889" y="55"/>
                  </a:lnTo>
                  <a:cubicBezTo>
                    <a:pt x="1913" y="55"/>
                    <a:pt x="1929" y="103"/>
                    <a:pt x="1945" y="150"/>
                  </a:cubicBezTo>
                  <a:cubicBezTo>
                    <a:pt x="1953" y="174"/>
                    <a:pt x="1961" y="189"/>
                    <a:pt x="1969" y="205"/>
                  </a:cubicBezTo>
                  <a:cubicBezTo>
                    <a:pt x="1976" y="213"/>
                    <a:pt x="1976" y="213"/>
                    <a:pt x="1984" y="213"/>
                  </a:cubicBezTo>
                  <a:cubicBezTo>
                    <a:pt x="1984" y="213"/>
                    <a:pt x="1984" y="213"/>
                    <a:pt x="1992" y="213"/>
                  </a:cubicBezTo>
                  <a:cubicBezTo>
                    <a:pt x="1992" y="213"/>
                    <a:pt x="2000" y="213"/>
                    <a:pt x="2008" y="213"/>
                  </a:cubicBezTo>
                  <a:cubicBezTo>
                    <a:pt x="2016" y="213"/>
                    <a:pt x="2024" y="213"/>
                    <a:pt x="2032" y="213"/>
                  </a:cubicBezTo>
                  <a:cubicBezTo>
                    <a:pt x="2056" y="221"/>
                    <a:pt x="2071" y="229"/>
                    <a:pt x="2087" y="237"/>
                  </a:cubicBezTo>
                  <a:lnTo>
                    <a:pt x="2087" y="237"/>
                  </a:lnTo>
                  <a:cubicBezTo>
                    <a:pt x="2087" y="245"/>
                    <a:pt x="2087" y="245"/>
                    <a:pt x="2087" y="245"/>
                  </a:cubicBezTo>
                  <a:cubicBezTo>
                    <a:pt x="2056" y="276"/>
                    <a:pt x="2032" y="300"/>
                    <a:pt x="2032" y="308"/>
                  </a:cubicBezTo>
                  <a:cubicBezTo>
                    <a:pt x="2032" y="316"/>
                    <a:pt x="2032" y="316"/>
                    <a:pt x="2032" y="316"/>
                  </a:cubicBezTo>
                  <a:cubicBezTo>
                    <a:pt x="2032" y="340"/>
                    <a:pt x="2040" y="371"/>
                    <a:pt x="2024" y="379"/>
                  </a:cubicBezTo>
                  <a:cubicBezTo>
                    <a:pt x="2008" y="395"/>
                    <a:pt x="1961" y="450"/>
                    <a:pt x="1969" y="474"/>
                  </a:cubicBezTo>
                  <a:cubicBezTo>
                    <a:pt x="1969" y="482"/>
                    <a:pt x="1969" y="482"/>
                    <a:pt x="1976" y="482"/>
                  </a:cubicBezTo>
                  <a:cubicBezTo>
                    <a:pt x="1992" y="490"/>
                    <a:pt x="2000" y="490"/>
                    <a:pt x="2000" y="490"/>
                  </a:cubicBezTo>
                  <a:cubicBezTo>
                    <a:pt x="2016" y="490"/>
                    <a:pt x="2016" y="498"/>
                    <a:pt x="2016" y="514"/>
                  </a:cubicBezTo>
                  <a:cubicBezTo>
                    <a:pt x="2016" y="537"/>
                    <a:pt x="2008" y="545"/>
                    <a:pt x="1992" y="561"/>
                  </a:cubicBezTo>
                  <a:cubicBezTo>
                    <a:pt x="1984" y="569"/>
                    <a:pt x="1976" y="585"/>
                    <a:pt x="1976" y="600"/>
                  </a:cubicBezTo>
                  <a:cubicBezTo>
                    <a:pt x="1976" y="608"/>
                    <a:pt x="1976" y="616"/>
                    <a:pt x="1984" y="616"/>
                  </a:cubicBezTo>
                  <a:cubicBezTo>
                    <a:pt x="1984" y="616"/>
                    <a:pt x="2008" y="640"/>
                    <a:pt x="2032" y="664"/>
                  </a:cubicBezTo>
                  <a:cubicBezTo>
                    <a:pt x="2150" y="758"/>
                    <a:pt x="2182" y="782"/>
                    <a:pt x="2182" y="790"/>
                  </a:cubicBezTo>
                  <a:cubicBezTo>
                    <a:pt x="2190" y="798"/>
                    <a:pt x="2134" y="869"/>
                    <a:pt x="2134" y="869"/>
                  </a:cubicBezTo>
                  <a:cubicBezTo>
                    <a:pt x="2119" y="877"/>
                    <a:pt x="2119" y="901"/>
                    <a:pt x="2111" y="925"/>
                  </a:cubicBezTo>
                  <a:cubicBezTo>
                    <a:pt x="2111" y="932"/>
                    <a:pt x="2103" y="940"/>
                    <a:pt x="2103" y="948"/>
                  </a:cubicBezTo>
                  <a:cubicBezTo>
                    <a:pt x="2087" y="980"/>
                    <a:pt x="2079" y="988"/>
                    <a:pt x="2047" y="996"/>
                  </a:cubicBezTo>
                  <a:cubicBezTo>
                    <a:pt x="2032" y="1004"/>
                    <a:pt x="2016" y="1011"/>
                    <a:pt x="2008" y="1027"/>
                  </a:cubicBezTo>
                  <a:cubicBezTo>
                    <a:pt x="2000" y="1027"/>
                    <a:pt x="2000" y="1027"/>
                    <a:pt x="2000" y="1027"/>
                  </a:cubicBezTo>
                  <a:lnTo>
                    <a:pt x="2000" y="1027"/>
                  </a:lnTo>
                  <a:cubicBezTo>
                    <a:pt x="2000" y="1020"/>
                    <a:pt x="1992" y="1011"/>
                    <a:pt x="1976" y="1011"/>
                  </a:cubicBezTo>
                  <a:cubicBezTo>
                    <a:pt x="1945" y="1011"/>
                    <a:pt x="1913" y="1027"/>
                    <a:pt x="1913" y="1043"/>
                  </a:cubicBezTo>
                  <a:cubicBezTo>
                    <a:pt x="1905" y="1043"/>
                    <a:pt x="1897" y="1059"/>
                    <a:pt x="1889" y="1075"/>
                  </a:cubicBezTo>
                  <a:cubicBezTo>
                    <a:pt x="1889" y="1075"/>
                    <a:pt x="1881" y="1083"/>
                    <a:pt x="1881" y="1091"/>
                  </a:cubicBezTo>
                  <a:cubicBezTo>
                    <a:pt x="1881" y="1091"/>
                    <a:pt x="1881" y="1091"/>
                    <a:pt x="1881" y="1098"/>
                  </a:cubicBezTo>
                  <a:lnTo>
                    <a:pt x="1881" y="1098"/>
                  </a:lnTo>
                  <a:lnTo>
                    <a:pt x="198" y="1422"/>
                  </a:lnTo>
                  <a:close/>
                  <a:moveTo>
                    <a:pt x="8" y="363"/>
                  </a:moveTo>
                  <a:lnTo>
                    <a:pt x="8" y="363"/>
                  </a:lnTo>
                  <a:cubicBezTo>
                    <a:pt x="206" y="1415"/>
                    <a:pt x="206" y="1415"/>
                    <a:pt x="206" y="1415"/>
                  </a:cubicBezTo>
                  <a:cubicBezTo>
                    <a:pt x="1874" y="1091"/>
                    <a:pt x="1874" y="1091"/>
                    <a:pt x="1874" y="1091"/>
                  </a:cubicBezTo>
                  <a:cubicBezTo>
                    <a:pt x="1874" y="1083"/>
                    <a:pt x="1874" y="1083"/>
                    <a:pt x="1874" y="1083"/>
                  </a:cubicBezTo>
                  <a:cubicBezTo>
                    <a:pt x="1881" y="1083"/>
                    <a:pt x="1881" y="1075"/>
                    <a:pt x="1881" y="1067"/>
                  </a:cubicBezTo>
                  <a:cubicBezTo>
                    <a:pt x="1889" y="1059"/>
                    <a:pt x="1897" y="1043"/>
                    <a:pt x="1905" y="1035"/>
                  </a:cubicBezTo>
                  <a:cubicBezTo>
                    <a:pt x="1913" y="1020"/>
                    <a:pt x="1945" y="1004"/>
                    <a:pt x="1976" y="1004"/>
                  </a:cubicBezTo>
                  <a:cubicBezTo>
                    <a:pt x="1992" y="1004"/>
                    <a:pt x="2000" y="1011"/>
                    <a:pt x="2008" y="1020"/>
                  </a:cubicBezTo>
                  <a:cubicBezTo>
                    <a:pt x="2016" y="1004"/>
                    <a:pt x="2032" y="996"/>
                    <a:pt x="2047" y="988"/>
                  </a:cubicBezTo>
                  <a:cubicBezTo>
                    <a:pt x="2071" y="980"/>
                    <a:pt x="2087" y="972"/>
                    <a:pt x="2095" y="948"/>
                  </a:cubicBezTo>
                  <a:cubicBezTo>
                    <a:pt x="2095" y="940"/>
                    <a:pt x="2103" y="932"/>
                    <a:pt x="2103" y="917"/>
                  </a:cubicBezTo>
                  <a:cubicBezTo>
                    <a:pt x="2111" y="901"/>
                    <a:pt x="2119" y="877"/>
                    <a:pt x="2127" y="861"/>
                  </a:cubicBezTo>
                  <a:cubicBezTo>
                    <a:pt x="2142" y="845"/>
                    <a:pt x="2174" y="798"/>
                    <a:pt x="2174" y="790"/>
                  </a:cubicBezTo>
                  <a:cubicBezTo>
                    <a:pt x="2174" y="782"/>
                    <a:pt x="2079" y="711"/>
                    <a:pt x="2032" y="664"/>
                  </a:cubicBezTo>
                  <a:cubicBezTo>
                    <a:pt x="2000" y="640"/>
                    <a:pt x="1984" y="624"/>
                    <a:pt x="1976" y="624"/>
                  </a:cubicBezTo>
                  <a:cubicBezTo>
                    <a:pt x="1969" y="616"/>
                    <a:pt x="1969" y="608"/>
                    <a:pt x="1969" y="600"/>
                  </a:cubicBezTo>
                  <a:cubicBezTo>
                    <a:pt x="1969" y="585"/>
                    <a:pt x="1976" y="561"/>
                    <a:pt x="1992" y="553"/>
                  </a:cubicBezTo>
                  <a:cubicBezTo>
                    <a:pt x="2008" y="545"/>
                    <a:pt x="2008" y="529"/>
                    <a:pt x="2008" y="514"/>
                  </a:cubicBezTo>
                  <a:cubicBezTo>
                    <a:pt x="2008" y="505"/>
                    <a:pt x="2008" y="498"/>
                    <a:pt x="2008" y="498"/>
                  </a:cubicBezTo>
                  <a:cubicBezTo>
                    <a:pt x="2008" y="498"/>
                    <a:pt x="2008" y="498"/>
                    <a:pt x="2000" y="498"/>
                  </a:cubicBezTo>
                  <a:cubicBezTo>
                    <a:pt x="2000" y="498"/>
                    <a:pt x="1984" y="498"/>
                    <a:pt x="1969" y="490"/>
                  </a:cubicBezTo>
                  <a:cubicBezTo>
                    <a:pt x="1969" y="490"/>
                    <a:pt x="1961" y="482"/>
                    <a:pt x="1961" y="474"/>
                  </a:cubicBezTo>
                  <a:cubicBezTo>
                    <a:pt x="1953" y="442"/>
                    <a:pt x="2008" y="387"/>
                    <a:pt x="2016" y="379"/>
                  </a:cubicBezTo>
                  <a:cubicBezTo>
                    <a:pt x="2032" y="363"/>
                    <a:pt x="2032" y="332"/>
                    <a:pt x="2024" y="316"/>
                  </a:cubicBezTo>
                  <a:cubicBezTo>
                    <a:pt x="2024" y="316"/>
                    <a:pt x="2024" y="316"/>
                    <a:pt x="2024" y="308"/>
                  </a:cubicBezTo>
                  <a:cubicBezTo>
                    <a:pt x="2024" y="300"/>
                    <a:pt x="2056" y="268"/>
                    <a:pt x="2079" y="245"/>
                  </a:cubicBezTo>
                  <a:cubicBezTo>
                    <a:pt x="2063" y="237"/>
                    <a:pt x="2056" y="229"/>
                    <a:pt x="2032" y="221"/>
                  </a:cubicBezTo>
                  <a:cubicBezTo>
                    <a:pt x="2024" y="221"/>
                    <a:pt x="2016" y="221"/>
                    <a:pt x="2008" y="221"/>
                  </a:cubicBezTo>
                  <a:cubicBezTo>
                    <a:pt x="2000" y="221"/>
                    <a:pt x="2000" y="221"/>
                    <a:pt x="1992" y="221"/>
                  </a:cubicBezTo>
                  <a:lnTo>
                    <a:pt x="1984" y="221"/>
                  </a:lnTo>
                  <a:cubicBezTo>
                    <a:pt x="1976" y="221"/>
                    <a:pt x="1969" y="221"/>
                    <a:pt x="1961" y="205"/>
                  </a:cubicBezTo>
                  <a:cubicBezTo>
                    <a:pt x="1953" y="197"/>
                    <a:pt x="1945" y="174"/>
                    <a:pt x="1937" y="158"/>
                  </a:cubicBezTo>
                  <a:cubicBezTo>
                    <a:pt x="1921" y="118"/>
                    <a:pt x="1905" y="63"/>
                    <a:pt x="1889" y="63"/>
                  </a:cubicBezTo>
                  <a:lnTo>
                    <a:pt x="1889" y="63"/>
                  </a:lnTo>
                  <a:cubicBezTo>
                    <a:pt x="1858" y="63"/>
                    <a:pt x="1834" y="63"/>
                    <a:pt x="1787" y="23"/>
                  </a:cubicBezTo>
                  <a:cubicBezTo>
                    <a:pt x="1771" y="8"/>
                    <a:pt x="1755" y="8"/>
                    <a:pt x="1747" y="8"/>
                  </a:cubicBezTo>
                  <a:cubicBezTo>
                    <a:pt x="1731" y="8"/>
                    <a:pt x="1716" y="15"/>
                    <a:pt x="1708" y="15"/>
                  </a:cubicBezTo>
                  <a:cubicBezTo>
                    <a:pt x="1700" y="23"/>
                    <a:pt x="1692" y="23"/>
                    <a:pt x="1684" y="31"/>
                  </a:cubicBezTo>
                  <a:cubicBezTo>
                    <a:pt x="1660" y="39"/>
                    <a:pt x="332" y="292"/>
                    <a:pt x="277" y="308"/>
                  </a:cubicBezTo>
                  <a:cubicBezTo>
                    <a:pt x="269" y="308"/>
                    <a:pt x="269" y="308"/>
                    <a:pt x="269" y="308"/>
                  </a:cubicBezTo>
                  <a:cubicBezTo>
                    <a:pt x="245" y="197"/>
                    <a:pt x="245" y="197"/>
                    <a:pt x="245" y="197"/>
                  </a:cubicBezTo>
                  <a:cubicBezTo>
                    <a:pt x="198" y="245"/>
                    <a:pt x="111" y="316"/>
                    <a:pt x="55" y="340"/>
                  </a:cubicBezTo>
                  <a:cubicBezTo>
                    <a:pt x="40" y="347"/>
                    <a:pt x="24" y="355"/>
                    <a:pt x="8" y="363"/>
                  </a:cubicBezTo>
                  <a:close/>
                </a:path>
              </a:pathLst>
            </a:custGeom>
            <a:solidFill>
              <a:schemeClr val="accent6"/>
            </a:solidFill>
            <a:ln>
              <a:solidFill>
                <a:schemeClr val="bg2"/>
              </a:solidFill>
            </a:ln>
            <a:effectLst/>
          </p:spPr>
          <p:txBody>
            <a:bodyPr wrap="none" anchor="ctr"/>
            <a:lstStyle/>
            <a:p>
              <a:endParaRPr lang="en-US"/>
            </a:p>
          </p:txBody>
        </p:sp>
        <p:sp>
          <p:nvSpPr>
            <p:cNvPr id="134" name="Freeform 775"/>
            <p:cNvSpPr>
              <a:spLocks noChangeArrowheads="1"/>
            </p:cNvSpPr>
            <p:nvPr/>
          </p:nvSpPr>
          <p:spPr bwMode="auto">
            <a:xfrm>
              <a:off x="15493204" y="5556056"/>
              <a:ext cx="906849" cy="637810"/>
            </a:xfrm>
            <a:custGeom>
              <a:avLst/>
              <a:gdLst>
                <a:gd name="T0" fmla="*/ 1660 w 1725"/>
                <a:gd name="T1" fmla="*/ 752 h 1211"/>
                <a:gd name="T2" fmla="*/ 1692 w 1725"/>
                <a:gd name="T3" fmla="*/ 649 h 1211"/>
                <a:gd name="T4" fmla="*/ 1573 w 1725"/>
                <a:gd name="T5" fmla="*/ 570 h 1211"/>
                <a:gd name="T6" fmla="*/ 1407 w 1725"/>
                <a:gd name="T7" fmla="*/ 317 h 1211"/>
                <a:gd name="T8" fmla="*/ 1312 w 1725"/>
                <a:gd name="T9" fmla="*/ 0 h 1211"/>
                <a:gd name="T10" fmla="*/ 40 w 1725"/>
                <a:gd name="T11" fmla="*/ 483 h 1211"/>
                <a:gd name="T12" fmla="*/ 206 w 1725"/>
                <a:gd name="T13" fmla="*/ 340 h 1211"/>
                <a:gd name="T14" fmla="*/ 269 w 1725"/>
                <a:gd name="T15" fmla="*/ 246 h 1211"/>
                <a:gd name="T16" fmla="*/ 380 w 1725"/>
                <a:gd name="T17" fmla="*/ 238 h 1211"/>
                <a:gd name="T18" fmla="*/ 498 w 1725"/>
                <a:gd name="T19" fmla="*/ 190 h 1211"/>
                <a:gd name="T20" fmla="*/ 617 w 1725"/>
                <a:gd name="T21" fmla="*/ 246 h 1211"/>
                <a:gd name="T22" fmla="*/ 743 w 1725"/>
                <a:gd name="T23" fmla="*/ 324 h 1211"/>
                <a:gd name="T24" fmla="*/ 846 w 1725"/>
                <a:gd name="T25" fmla="*/ 419 h 1211"/>
                <a:gd name="T26" fmla="*/ 933 w 1725"/>
                <a:gd name="T27" fmla="*/ 601 h 1211"/>
                <a:gd name="T28" fmla="*/ 981 w 1725"/>
                <a:gd name="T29" fmla="*/ 720 h 1211"/>
                <a:gd name="T30" fmla="*/ 1044 w 1725"/>
                <a:gd name="T31" fmla="*/ 752 h 1211"/>
                <a:gd name="T32" fmla="*/ 1241 w 1725"/>
                <a:gd name="T33" fmla="*/ 775 h 1211"/>
                <a:gd name="T34" fmla="*/ 1225 w 1725"/>
                <a:gd name="T35" fmla="*/ 649 h 1211"/>
                <a:gd name="T36" fmla="*/ 1154 w 1725"/>
                <a:gd name="T37" fmla="*/ 491 h 1211"/>
                <a:gd name="T38" fmla="*/ 1131 w 1725"/>
                <a:gd name="T39" fmla="*/ 301 h 1211"/>
                <a:gd name="T40" fmla="*/ 1131 w 1725"/>
                <a:gd name="T41" fmla="*/ 238 h 1211"/>
                <a:gd name="T42" fmla="*/ 1210 w 1725"/>
                <a:gd name="T43" fmla="*/ 166 h 1211"/>
                <a:gd name="T44" fmla="*/ 1257 w 1725"/>
                <a:gd name="T45" fmla="*/ 119 h 1211"/>
                <a:gd name="T46" fmla="*/ 1273 w 1725"/>
                <a:gd name="T47" fmla="*/ 174 h 1211"/>
                <a:gd name="T48" fmla="*/ 1210 w 1725"/>
                <a:gd name="T49" fmla="*/ 317 h 1211"/>
                <a:gd name="T50" fmla="*/ 1202 w 1725"/>
                <a:gd name="T51" fmla="*/ 372 h 1211"/>
                <a:gd name="T52" fmla="*/ 1234 w 1725"/>
                <a:gd name="T53" fmla="*/ 396 h 1211"/>
                <a:gd name="T54" fmla="*/ 1218 w 1725"/>
                <a:gd name="T55" fmla="*/ 451 h 1211"/>
                <a:gd name="T56" fmla="*/ 1273 w 1725"/>
                <a:gd name="T57" fmla="*/ 483 h 1211"/>
                <a:gd name="T58" fmla="*/ 1249 w 1725"/>
                <a:gd name="T59" fmla="*/ 538 h 1211"/>
                <a:gd name="T60" fmla="*/ 1297 w 1725"/>
                <a:gd name="T61" fmla="*/ 601 h 1211"/>
                <a:gd name="T62" fmla="*/ 1312 w 1725"/>
                <a:gd name="T63" fmla="*/ 696 h 1211"/>
                <a:gd name="T64" fmla="*/ 1415 w 1725"/>
                <a:gd name="T65" fmla="*/ 672 h 1211"/>
                <a:gd name="T66" fmla="*/ 1455 w 1725"/>
                <a:gd name="T67" fmla="*/ 799 h 1211"/>
                <a:gd name="T68" fmla="*/ 1518 w 1725"/>
                <a:gd name="T69" fmla="*/ 846 h 1211"/>
                <a:gd name="T70" fmla="*/ 1478 w 1725"/>
                <a:gd name="T71" fmla="*/ 1083 h 1211"/>
                <a:gd name="T72" fmla="*/ 1534 w 1725"/>
                <a:gd name="T73" fmla="*/ 1155 h 1211"/>
                <a:gd name="T74" fmla="*/ 1558 w 1725"/>
                <a:gd name="T75" fmla="*/ 1004 h 1211"/>
                <a:gd name="T76" fmla="*/ 1605 w 1725"/>
                <a:gd name="T77" fmla="*/ 870 h 1211"/>
                <a:gd name="T78" fmla="*/ 1692 w 1725"/>
                <a:gd name="T79" fmla="*/ 76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5" h="1211">
                  <a:moveTo>
                    <a:pt x="1660" y="752"/>
                  </a:moveTo>
                  <a:lnTo>
                    <a:pt x="1660" y="752"/>
                  </a:lnTo>
                  <a:cubicBezTo>
                    <a:pt x="1645" y="728"/>
                    <a:pt x="1629" y="712"/>
                    <a:pt x="1652" y="696"/>
                  </a:cubicBezTo>
                  <a:cubicBezTo>
                    <a:pt x="1676" y="680"/>
                    <a:pt x="1660" y="680"/>
                    <a:pt x="1692" y="649"/>
                  </a:cubicBezTo>
                  <a:cubicBezTo>
                    <a:pt x="1716" y="625"/>
                    <a:pt x="1716" y="609"/>
                    <a:pt x="1724" y="593"/>
                  </a:cubicBezTo>
                  <a:cubicBezTo>
                    <a:pt x="1684" y="577"/>
                    <a:pt x="1621" y="577"/>
                    <a:pt x="1573" y="570"/>
                  </a:cubicBezTo>
                  <a:cubicBezTo>
                    <a:pt x="1502" y="554"/>
                    <a:pt x="1455" y="554"/>
                    <a:pt x="1447" y="546"/>
                  </a:cubicBezTo>
                  <a:cubicBezTo>
                    <a:pt x="1439" y="530"/>
                    <a:pt x="1407" y="364"/>
                    <a:pt x="1407" y="317"/>
                  </a:cubicBezTo>
                  <a:cubicBezTo>
                    <a:pt x="1400" y="277"/>
                    <a:pt x="1360" y="151"/>
                    <a:pt x="1336" y="87"/>
                  </a:cubicBezTo>
                  <a:cubicBezTo>
                    <a:pt x="1312" y="48"/>
                    <a:pt x="1312" y="16"/>
                    <a:pt x="1312" y="0"/>
                  </a:cubicBezTo>
                  <a:cubicBezTo>
                    <a:pt x="0" y="246"/>
                    <a:pt x="0" y="246"/>
                    <a:pt x="0" y="246"/>
                  </a:cubicBezTo>
                  <a:cubicBezTo>
                    <a:pt x="40" y="483"/>
                    <a:pt x="40" y="483"/>
                    <a:pt x="40" y="483"/>
                  </a:cubicBezTo>
                  <a:cubicBezTo>
                    <a:pt x="158" y="348"/>
                    <a:pt x="158" y="348"/>
                    <a:pt x="158" y="348"/>
                  </a:cubicBezTo>
                  <a:cubicBezTo>
                    <a:pt x="158" y="348"/>
                    <a:pt x="206" y="324"/>
                    <a:pt x="206" y="340"/>
                  </a:cubicBezTo>
                  <a:cubicBezTo>
                    <a:pt x="214" y="364"/>
                    <a:pt x="222" y="340"/>
                    <a:pt x="230" y="333"/>
                  </a:cubicBezTo>
                  <a:cubicBezTo>
                    <a:pt x="230" y="317"/>
                    <a:pt x="253" y="230"/>
                    <a:pt x="269" y="246"/>
                  </a:cubicBezTo>
                  <a:cubicBezTo>
                    <a:pt x="277" y="261"/>
                    <a:pt x="277" y="277"/>
                    <a:pt x="317" y="285"/>
                  </a:cubicBezTo>
                  <a:cubicBezTo>
                    <a:pt x="356" y="285"/>
                    <a:pt x="364" y="246"/>
                    <a:pt x="380" y="238"/>
                  </a:cubicBezTo>
                  <a:cubicBezTo>
                    <a:pt x="403" y="230"/>
                    <a:pt x="427" y="222"/>
                    <a:pt x="443" y="214"/>
                  </a:cubicBezTo>
                  <a:cubicBezTo>
                    <a:pt x="451" y="198"/>
                    <a:pt x="475" y="182"/>
                    <a:pt x="498" y="190"/>
                  </a:cubicBezTo>
                  <a:cubicBezTo>
                    <a:pt x="514" y="206"/>
                    <a:pt x="538" y="206"/>
                    <a:pt x="561" y="206"/>
                  </a:cubicBezTo>
                  <a:cubicBezTo>
                    <a:pt x="593" y="206"/>
                    <a:pt x="617" y="222"/>
                    <a:pt x="617" y="246"/>
                  </a:cubicBezTo>
                  <a:cubicBezTo>
                    <a:pt x="625" y="261"/>
                    <a:pt x="656" y="317"/>
                    <a:pt x="656" y="317"/>
                  </a:cubicBezTo>
                  <a:cubicBezTo>
                    <a:pt x="656" y="317"/>
                    <a:pt x="743" y="301"/>
                    <a:pt x="743" y="324"/>
                  </a:cubicBezTo>
                  <a:cubicBezTo>
                    <a:pt x="751" y="348"/>
                    <a:pt x="751" y="396"/>
                    <a:pt x="767" y="412"/>
                  </a:cubicBezTo>
                  <a:cubicBezTo>
                    <a:pt x="775" y="419"/>
                    <a:pt x="822" y="404"/>
                    <a:pt x="846" y="419"/>
                  </a:cubicBezTo>
                  <a:cubicBezTo>
                    <a:pt x="870" y="435"/>
                    <a:pt x="949" y="467"/>
                    <a:pt x="949" y="499"/>
                  </a:cubicBezTo>
                  <a:cubicBezTo>
                    <a:pt x="949" y="530"/>
                    <a:pt x="957" y="562"/>
                    <a:pt x="933" y="601"/>
                  </a:cubicBezTo>
                  <a:cubicBezTo>
                    <a:pt x="909" y="641"/>
                    <a:pt x="886" y="696"/>
                    <a:pt x="901" y="720"/>
                  </a:cubicBezTo>
                  <a:cubicBezTo>
                    <a:pt x="917" y="744"/>
                    <a:pt x="957" y="736"/>
                    <a:pt x="981" y="720"/>
                  </a:cubicBezTo>
                  <a:cubicBezTo>
                    <a:pt x="996" y="696"/>
                    <a:pt x="1036" y="704"/>
                    <a:pt x="1044" y="720"/>
                  </a:cubicBezTo>
                  <a:cubicBezTo>
                    <a:pt x="1052" y="728"/>
                    <a:pt x="1020" y="736"/>
                    <a:pt x="1044" y="752"/>
                  </a:cubicBezTo>
                  <a:cubicBezTo>
                    <a:pt x="1075" y="759"/>
                    <a:pt x="1115" y="775"/>
                    <a:pt x="1154" y="783"/>
                  </a:cubicBezTo>
                  <a:cubicBezTo>
                    <a:pt x="1186" y="791"/>
                    <a:pt x="1225" y="775"/>
                    <a:pt x="1241" y="775"/>
                  </a:cubicBezTo>
                  <a:cubicBezTo>
                    <a:pt x="1241" y="759"/>
                    <a:pt x="1249" y="752"/>
                    <a:pt x="1241" y="728"/>
                  </a:cubicBezTo>
                  <a:cubicBezTo>
                    <a:pt x="1234" y="688"/>
                    <a:pt x="1241" y="680"/>
                    <a:pt x="1225" y="649"/>
                  </a:cubicBezTo>
                  <a:cubicBezTo>
                    <a:pt x="1210" y="609"/>
                    <a:pt x="1194" y="617"/>
                    <a:pt x="1186" y="593"/>
                  </a:cubicBezTo>
                  <a:cubicBezTo>
                    <a:pt x="1178" y="562"/>
                    <a:pt x="1154" y="530"/>
                    <a:pt x="1154" y="491"/>
                  </a:cubicBezTo>
                  <a:cubicBezTo>
                    <a:pt x="1147" y="443"/>
                    <a:pt x="1147" y="404"/>
                    <a:pt x="1147" y="364"/>
                  </a:cubicBezTo>
                  <a:cubicBezTo>
                    <a:pt x="1139" y="333"/>
                    <a:pt x="1154" y="309"/>
                    <a:pt x="1131" y="301"/>
                  </a:cubicBezTo>
                  <a:cubicBezTo>
                    <a:pt x="1107" y="293"/>
                    <a:pt x="1083" y="230"/>
                    <a:pt x="1099" y="238"/>
                  </a:cubicBezTo>
                  <a:cubicBezTo>
                    <a:pt x="1107" y="246"/>
                    <a:pt x="1123" y="261"/>
                    <a:pt x="1131" y="238"/>
                  </a:cubicBezTo>
                  <a:cubicBezTo>
                    <a:pt x="1139" y="214"/>
                    <a:pt x="1170" y="182"/>
                    <a:pt x="1170" y="182"/>
                  </a:cubicBezTo>
                  <a:cubicBezTo>
                    <a:pt x="1178" y="182"/>
                    <a:pt x="1194" y="174"/>
                    <a:pt x="1210" y="166"/>
                  </a:cubicBezTo>
                  <a:cubicBezTo>
                    <a:pt x="1234" y="151"/>
                    <a:pt x="1249" y="135"/>
                    <a:pt x="1249" y="127"/>
                  </a:cubicBezTo>
                  <a:cubicBezTo>
                    <a:pt x="1241" y="111"/>
                    <a:pt x="1257" y="95"/>
                    <a:pt x="1257" y="119"/>
                  </a:cubicBezTo>
                  <a:cubicBezTo>
                    <a:pt x="1257" y="135"/>
                    <a:pt x="1257" y="166"/>
                    <a:pt x="1265" y="166"/>
                  </a:cubicBezTo>
                  <a:cubicBezTo>
                    <a:pt x="1281" y="166"/>
                    <a:pt x="1297" y="174"/>
                    <a:pt x="1273" y="174"/>
                  </a:cubicBezTo>
                  <a:cubicBezTo>
                    <a:pt x="1257" y="182"/>
                    <a:pt x="1170" y="198"/>
                    <a:pt x="1186" y="222"/>
                  </a:cubicBezTo>
                  <a:cubicBezTo>
                    <a:pt x="1194" y="253"/>
                    <a:pt x="1186" y="317"/>
                    <a:pt x="1210" y="317"/>
                  </a:cubicBezTo>
                  <a:cubicBezTo>
                    <a:pt x="1234" y="309"/>
                    <a:pt x="1241" y="309"/>
                    <a:pt x="1234" y="333"/>
                  </a:cubicBezTo>
                  <a:cubicBezTo>
                    <a:pt x="1234" y="356"/>
                    <a:pt x="1210" y="348"/>
                    <a:pt x="1202" y="372"/>
                  </a:cubicBezTo>
                  <a:cubicBezTo>
                    <a:pt x="1186" y="388"/>
                    <a:pt x="1147" y="412"/>
                    <a:pt x="1178" y="412"/>
                  </a:cubicBezTo>
                  <a:cubicBezTo>
                    <a:pt x="1210" y="419"/>
                    <a:pt x="1234" y="380"/>
                    <a:pt x="1234" y="396"/>
                  </a:cubicBezTo>
                  <a:cubicBezTo>
                    <a:pt x="1241" y="404"/>
                    <a:pt x="1265" y="412"/>
                    <a:pt x="1249" y="427"/>
                  </a:cubicBezTo>
                  <a:cubicBezTo>
                    <a:pt x="1234" y="443"/>
                    <a:pt x="1218" y="435"/>
                    <a:pt x="1218" y="451"/>
                  </a:cubicBezTo>
                  <a:cubicBezTo>
                    <a:pt x="1218" y="467"/>
                    <a:pt x="1202" y="475"/>
                    <a:pt x="1225" y="483"/>
                  </a:cubicBezTo>
                  <a:cubicBezTo>
                    <a:pt x="1249" y="491"/>
                    <a:pt x="1265" y="467"/>
                    <a:pt x="1273" y="483"/>
                  </a:cubicBezTo>
                  <a:cubicBezTo>
                    <a:pt x="1289" y="499"/>
                    <a:pt x="1312" y="506"/>
                    <a:pt x="1289" y="514"/>
                  </a:cubicBezTo>
                  <a:cubicBezTo>
                    <a:pt x="1273" y="530"/>
                    <a:pt x="1257" y="514"/>
                    <a:pt x="1249" y="538"/>
                  </a:cubicBezTo>
                  <a:cubicBezTo>
                    <a:pt x="1241" y="570"/>
                    <a:pt x="1234" y="577"/>
                    <a:pt x="1257" y="577"/>
                  </a:cubicBezTo>
                  <a:cubicBezTo>
                    <a:pt x="1289" y="586"/>
                    <a:pt x="1289" y="577"/>
                    <a:pt x="1297" y="601"/>
                  </a:cubicBezTo>
                  <a:cubicBezTo>
                    <a:pt x="1297" y="625"/>
                    <a:pt x="1297" y="609"/>
                    <a:pt x="1289" y="649"/>
                  </a:cubicBezTo>
                  <a:cubicBezTo>
                    <a:pt x="1289" y="680"/>
                    <a:pt x="1281" y="688"/>
                    <a:pt x="1312" y="696"/>
                  </a:cubicBezTo>
                  <a:cubicBezTo>
                    <a:pt x="1344" y="696"/>
                    <a:pt x="1360" y="672"/>
                    <a:pt x="1368" y="657"/>
                  </a:cubicBezTo>
                  <a:cubicBezTo>
                    <a:pt x="1368" y="649"/>
                    <a:pt x="1384" y="625"/>
                    <a:pt x="1415" y="672"/>
                  </a:cubicBezTo>
                  <a:cubicBezTo>
                    <a:pt x="1439" y="720"/>
                    <a:pt x="1463" y="728"/>
                    <a:pt x="1455" y="759"/>
                  </a:cubicBezTo>
                  <a:cubicBezTo>
                    <a:pt x="1439" y="791"/>
                    <a:pt x="1431" y="783"/>
                    <a:pt x="1455" y="799"/>
                  </a:cubicBezTo>
                  <a:cubicBezTo>
                    <a:pt x="1478" y="815"/>
                    <a:pt x="1494" y="815"/>
                    <a:pt x="1502" y="807"/>
                  </a:cubicBezTo>
                  <a:cubicBezTo>
                    <a:pt x="1510" y="807"/>
                    <a:pt x="1518" y="815"/>
                    <a:pt x="1518" y="846"/>
                  </a:cubicBezTo>
                  <a:cubicBezTo>
                    <a:pt x="1526" y="870"/>
                    <a:pt x="1487" y="941"/>
                    <a:pt x="1487" y="973"/>
                  </a:cubicBezTo>
                  <a:cubicBezTo>
                    <a:pt x="1487" y="1004"/>
                    <a:pt x="1478" y="1036"/>
                    <a:pt x="1478" y="1083"/>
                  </a:cubicBezTo>
                  <a:cubicBezTo>
                    <a:pt x="1487" y="1131"/>
                    <a:pt x="1471" y="1155"/>
                    <a:pt x="1494" y="1178"/>
                  </a:cubicBezTo>
                  <a:cubicBezTo>
                    <a:pt x="1518" y="1202"/>
                    <a:pt x="1534" y="1210"/>
                    <a:pt x="1534" y="1155"/>
                  </a:cubicBezTo>
                  <a:cubicBezTo>
                    <a:pt x="1534" y="1107"/>
                    <a:pt x="1526" y="1068"/>
                    <a:pt x="1542" y="1044"/>
                  </a:cubicBezTo>
                  <a:cubicBezTo>
                    <a:pt x="1550" y="1028"/>
                    <a:pt x="1558" y="1036"/>
                    <a:pt x="1558" y="1004"/>
                  </a:cubicBezTo>
                  <a:cubicBezTo>
                    <a:pt x="1558" y="981"/>
                    <a:pt x="1605" y="1028"/>
                    <a:pt x="1605" y="981"/>
                  </a:cubicBezTo>
                  <a:cubicBezTo>
                    <a:pt x="1597" y="941"/>
                    <a:pt x="1589" y="894"/>
                    <a:pt x="1605" y="870"/>
                  </a:cubicBezTo>
                  <a:cubicBezTo>
                    <a:pt x="1621" y="839"/>
                    <a:pt x="1605" y="815"/>
                    <a:pt x="1645" y="807"/>
                  </a:cubicBezTo>
                  <a:cubicBezTo>
                    <a:pt x="1684" y="791"/>
                    <a:pt x="1692" y="783"/>
                    <a:pt x="1692" y="767"/>
                  </a:cubicBezTo>
                  <a:cubicBezTo>
                    <a:pt x="1692" y="752"/>
                    <a:pt x="1668" y="767"/>
                    <a:pt x="1660" y="752"/>
                  </a:cubicBezTo>
                </a:path>
              </a:pathLst>
            </a:custGeom>
            <a:solidFill>
              <a:schemeClr val="accent6"/>
            </a:solidFill>
            <a:ln>
              <a:solidFill>
                <a:schemeClr val="bg2"/>
              </a:solidFill>
            </a:ln>
            <a:effectLst/>
          </p:spPr>
          <p:txBody>
            <a:bodyPr wrap="none" anchor="ctr"/>
            <a:lstStyle/>
            <a:p>
              <a:endParaRPr lang="en-US"/>
            </a:p>
          </p:txBody>
        </p:sp>
        <p:sp>
          <p:nvSpPr>
            <p:cNvPr id="135" name="Freeform 776"/>
            <p:cNvSpPr>
              <a:spLocks noChangeArrowheads="1"/>
            </p:cNvSpPr>
            <p:nvPr/>
          </p:nvSpPr>
          <p:spPr bwMode="auto">
            <a:xfrm>
              <a:off x="15490886" y="5553737"/>
              <a:ext cx="911486" cy="635490"/>
            </a:xfrm>
            <a:custGeom>
              <a:avLst/>
              <a:gdLst>
                <a:gd name="T0" fmla="*/ 1486 w 1733"/>
                <a:gd name="T1" fmla="*/ 1011 h 1210"/>
                <a:gd name="T2" fmla="*/ 1463 w 1733"/>
                <a:gd name="T3" fmla="*/ 806 h 1210"/>
                <a:gd name="T4" fmla="*/ 1392 w 1733"/>
                <a:gd name="T5" fmla="*/ 656 h 1210"/>
                <a:gd name="T6" fmla="*/ 1297 w 1733"/>
                <a:gd name="T7" fmla="*/ 624 h 1210"/>
                <a:gd name="T8" fmla="*/ 1257 w 1733"/>
                <a:gd name="T9" fmla="*/ 545 h 1210"/>
                <a:gd name="T10" fmla="*/ 1273 w 1733"/>
                <a:gd name="T11" fmla="*/ 490 h 1210"/>
                <a:gd name="T12" fmla="*/ 1226 w 1733"/>
                <a:gd name="T13" fmla="*/ 458 h 1210"/>
                <a:gd name="T14" fmla="*/ 1233 w 1733"/>
                <a:gd name="T15" fmla="*/ 411 h 1210"/>
                <a:gd name="T16" fmla="*/ 1242 w 1733"/>
                <a:gd name="T17" fmla="*/ 340 h 1210"/>
                <a:gd name="T18" fmla="*/ 1186 w 1733"/>
                <a:gd name="T19" fmla="*/ 221 h 1210"/>
                <a:gd name="T20" fmla="*/ 1265 w 1733"/>
                <a:gd name="T21" fmla="*/ 142 h 1210"/>
                <a:gd name="T22" fmla="*/ 1186 w 1733"/>
                <a:gd name="T23" fmla="*/ 189 h 1210"/>
                <a:gd name="T24" fmla="*/ 1139 w 1733"/>
                <a:gd name="T25" fmla="*/ 300 h 1210"/>
                <a:gd name="T26" fmla="*/ 1202 w 1733"/>
                <a:gd name="T27" fmla="*/ 593 h 1210"/>
                <a:gd name="T28" fmla="*/ 1249 w 1733"/>
                <a:gd name="T29" fmla="*/ 790 h 1210"/>
                <a:gd name="T30" fmla="*/ 1052 w 1733"/>
                <a:gd name="T31" fmla="*/ 759 h 1210"/>
                <a:gd name="T32" fmla="*/ 941 w 1733"/>
                <a:gd name="T33" fmla="*/ 743 h 1210"/>
                <a:gd name="T34" fmla="*/ 854 w 1733"/>
                <a:gd name="T35" fmla="*/ 426 h 1210"/>
                <a:gd name="T36" fmla="*/ 751 w 1733"/>
                <a:gd name="T37" fmla="*/ 331 h 1210"/>
                <a:gd name="T38" fmla="*/ 569 w 1733"/>
                <a:gd name="T39" fmla="*/ 213 h 1210"/>
                <a:gd name="T40" fmla="*/ 372 w 1733"/>
                <a:gd name="T41" fmla="*/ 268 h 1210"/>
                <a:gd name="T42" fmla="*/ 238 w 1733"/>
                <a:gd name="T43" fmla="*/ 340 h 1210"/>
                <a:gd name="T44" fmla="*/ 0 w 1733"/>
                <a:gd name="T45" fmla="*/ 253 h 1210"/>
                <a:gd name="T46" fmla="*/ 1518 w 1733"/>
                <a:gd name="T47" fmla="*/ 561 h 1210"/>
                <a:gd name="T48" fmla="*/ 1700 w 1733"/>
                <a:gd name="T49" fmla="*/ 656 h 1210"/>
                <a:gd name="T50" fmla="*/ 1692 w 1733"/>
                <a:gd name="T51" fmla="*/ 766 h 1210"/>
                <a:gd name="T52" fmla="*/ 1613 w 1733"/>
                <a:gd name="T53" fmla="*/ 988 h 1210"/>
                <a:gd name="T54" fmla="*/ 1558 w 1733"/>
                <a:gd name="T55" fmla="*/ 1051 h 1210"/>
                <a:gd name="T56" fmla="*/ 1510 w 1733"/>
                <a:gd name="T57" fmla="*/ 814 h 1210"/>
                <a:gd name="T58" fmla="*/ 1495 w 1733"/>
                <a:gd name="T59" fmla="*/ 1130 h 1210"/>
                <a:gd name="T60" fmla="*/ 1550 w 1733"/>
                <a:gd name="T61" fmla="*/ 1043 h 1210"/>
                <a:gd name="T62" fmla="*/ 1605 w 1733"/>
                <a:gd name="T63" fmla="*/ 988 h 1210"/>
                <a:gd name="T64" fmla="*/ 1692 w 1733"/>
                <a:gd name="T65" fmla="*/ 774 h 1210"/>
                <a:gd name="T66" fmla="*/ 1724 w 1733"/>
                <a:gd name="T67" fmla="*/ 600 h 1210"/>
                <a:gd name="T68" fmla="*/ 1336 w 1733"/>
                <a:gd name="T69" fmla="*/ 102 h 1210"/>
                <a:gd name="T70" fmla="*/ 206 w 1733"/>
                <a:gd name="T71" fmla="*/ 340 h 1210"/>
                <a:gd name="T72" fmla="*/ 277 w 1733"/>
                <a:gd name="T73" fmla="*/ 253 h 1210"/>
                <a:gd name="T74" fmla="*/ 411 w 1733"/>
                <a:gd name="T75" fmla="*/ 237 h 1210"/>
                <a:gd name="T76" fmla="*/ 672 w 1733"/>
                <a:gd name="T77" fmla="*/ 324 h 1210"/>
                <a:gd name="T78" fmla="*/ 807 w 1733"/>
                <a:gd name="T79" fmla="*/ 411 h 1210"/>
                <a:gd name="T80" fmla="*/ 949 w 1733"/>
                <a:gd name="T81" fmla="*/ 608 h 1210"/>
                <a:gd name="T82" fmla="*/ 1052 w 1733"/>
                <a:gd name="T83" fmla="*/ 743 h 1210"/>
                <a:gd name="T84" fmla="*/ 1242 w 1733"/>
                <a:gd name="T85" fmla="*/ 782 h 1210"/>
                <a:gd name="T86" fmla="*/ 1194 w 1733"/>
                <a:gd name="T87" fmla="*/ 600 h 1210"/>
                <a:gd name="T88" fmla="*/ 1139 w 1733"/>
                <a:gd name="T89" fmla="*/ 308 h 1210"/>
                <a:gd name="T90" fmla="*/ 1139 w 1733"/>
                <a:gd name="T91" fmla="*/ 245 h 1210"/>
                <a:gd name="T92" fmla="*/ 1265 w 1733"/>
                <a:gd name="T93" fmla="*/ 110 h 1210"/>
                <a:gd name="T94" fmla="*/ 1281 w 1733"/>
                <a:gd name="T95" fmla="*/ 189 h 1210"/>
                <a:gd name="T96" fmla="*/ 1218 w 1733"/>
                <a:gd name="T97" fmla="*/ 316 h 1210"/>
                <a:gd name="T98" fmla="*/ 1194 w 1733"/>
                <a:gd name="T99" fmla="*/ 395 h 1210"/>
                <a:gd name="T100" fmla="*/ 1257 w 1733"/>
                <a:gd name="T101" fmla="*/ 403 h 1210"/>
                <a:gd name="T102" fmla="*/ 1226 w 1733"/>
                <a:gd name="T103" fmla="*/ 482 h 1210"/>
                <a:gd name="T104" fmla="*/ 1297 w 1733"/>
                <a:gd name="T105" fmla="*/ 498 h 1210"/>
                <a:gd name="T106" fmla="*/ 1257 w 1733"/>
                <a:gd name="T107" fmla="*/ 577 h 1210"/>
                <a:gd name="T108" fmla="*/ 1305 w 1733"/>
                <a:gd name="T109" fmla="*/ 664 h 1210"/>
                <a:gd name="T110" fmla="*/ 1447 w 1733"/>
                <a:gd name="T111" fmla="*/ 711 h 1210"/>
                <a:gd name="T112" fmla="*/ 1502 w 1733"/>
                <a:gd name="T113" fmla="*/ 814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3" h="1210">
                  <a:moveTo>
                    <a:pt x="1526" y="1209"/>
                  </a:moveTo>
                  <a:lnTo>
                    <a:pt x="1526" y="1209"/>
                  </a:lnTo>
                  <a:cubicBezTo>
                    <a:pt x="1518" y="1209"/>
                    <a:pt x="1510" y="1201"/>
                    <a:pt x="1502" y="1185"/>
                  </a:cubicBezTo>
                  <a:cubicBezTo>
                    <a:pt x="1479" y="1170"/>
                    <a:pt x="1486" y="1154"/>
                    <a:pt x="1486" y="1130"/>
                  </a:cubicBezTo>
                  <a:cubicBezTo>
                    <a:pt x="1486" y="1122"/>
                    <a:pt x="1486" y="1106"/>
                    <a:pt x="1486" y="1090"/>
                  </a:cubicBezTo>
                  <a:cubicBezTo>
                    <a:pt x="1479" y="1059"/>
                    <a:pt x="1486" y="1035"/>
                    <a:pt x="1486" y="1011"/>
                  </a:cubicBezTo>
                  <a:cubicBezTo>
                    <a:pt x="1495" y="1004"/>
                    <a:pt x="1495" y="996"/>
                    <a:pt x="1495" y="980"/>
                  </a:cubicBezTo>
                  <a:cubicBezTo>
                    <a:pt x="1495" y="964"/>
                    <a:pt x="1502" y="940"/>
                    <a:pt x="1510" y="917"/>
                  </a:cubicBezTo>
                  <a:cubicBezTo>
                    <a:pt x="1518" y="893"/>
                    <a:pt x="1526" y="861"/>
                    <a:pt x="1526" y="853"/>
                  </a:cubicBezTo>
                  <a:cubicBezTo>
                    <a:pt x="1526" y="830"/>
                    <a:pt x="1518" y="814"/>
                    <a:pt x="1510" y="814"/>
                  </a:cubicBezTo>
                  <a:cubicBezTo>
                    <a:pt x="1510" y="822"/>
                    <a:pt x="1510" y="822"/>
                    <a:pt x="1510" y="822"/>
                  </a:cubicBezTo>
                  <a:cubicBezTo>
                    <a:pt x="1502" y="822"/>
                    <a:pt x="1486" y="822"/>
                    <a:pt x="1463" y="806"/>
                  </a:cubicBezTo>
                  <a:lnTo>
                    <a:pt x="1455" y="806"/>
                  </a:lnTo>
                  <a:cubicBezTo>
                    <a:pt x="1447" y="798"/>
                    <a:pt x="1447" y="798"/>
                    <a:pt x="1447" y="782"/>
                  </a:cubicBezTo>
                  <a:cubicBezTo>
                    <a:pt x="1447" y="782"/>
                    <a:pt x="1455" y="774"/>
                    <a:pt x="1455" y="766"/>
                  </a:cubicBezTo>
                  <a:cubicBezTo>
                    <a:pt x="1463" y="743"/>
                    <a:pt x="1455" y="735"/>
                    <a:pt x="1439" y="719"/>
                  </a:cubicBezTo>
                  <a:cubicBezTo>
                    <a:pt x="1439" y="703"/>
                    <a:pt x="1423" y="695"/>
                    <a:pt x="1415" y="679"/>
                  </a:cubicBezTo>
                  <a:cubicBezTo>
                    <a:pt x="1408" y="656"/>
                    <a:pt x="1400" y="656"/>
                    <a:pt x="1392" y="656"/>
                  </a:cubicBezTo>
                  <a:cubicBezTo>
                    <a:pt x="1384" y="656"/>
                    <a:pt x="1376" y="664"/>
                    <a:pt x="1376" y="671"/>
                  </a:cubicBezTo>
                  <a:cubicBezTo>
                    <a:pt x="1368" y="679"/>
                    <a:pt x="1352" y="703"/>
                    <a:pt x="1320" y="703"/>
                  </a:cubicBezTo>
                  <a:cubicBezTo>
                    <a:pt x="1313" y="703"/>
                    <a:pt x="1305" y="703"/>
                    <a:pt x="1297" y="695"/>
                  </a:cubicBezTo>
                  <a:cubicBezTo>
                    <a:pt x="1297" y="687"/>
                    <a:pt x="1297" y="679"/>
                    <a:pt x="1297" y="664"/>
                  </a:cubicBezTo>
                  <a:lnTo>
                    <a:pt x="1297" y="656"/>
                  </a:lnTo>
                  <a:cubicBezTo>
                    <a:pt x="1297" y="640"/>
                    <a:pt x="1297" y="632"/>
                    <a:pt x="1297" y="624"/>
                  </a:cubicBezTo>
                  <a:cubicBezTo>
                    <a:pt x="1305" y="624"/>
                    <a:pt x="1305" y="616"/>
                    <a:pt x="1297" y="608"/>
                  </a:cubicBezTo>
                  <a:cubicBezTo>
                    <a:pt x="1297" y="593"/>
                    <a:pt x="1297" y="593"/>
                    <a:pt x="1281" y="593"/>
                  </a:cubicBezTo>
                  <a:cubicBezTo>
                    <a:pt x="1273" y="593"/>
                    <a:pt x="1273" y="593"/>
                    <a:pt x="1265" y="593"/>
                  </a:cubicBezTo>
                  <a:cubicBezTo>
                    <a:pt x="1257" y="593"/>
                    <a:pt x="1249" y="584"/>
                    <a:pt x="1249" y="584"/>
                  </a:cubicBezTo>
                  <a:cubicBezTo>
                    <a:pt x="1242" y="577"/>
                    <a:pt x="1249" y="569"/>
                    <a:pt x="1249" y="561"/>
                  </a:cubicBezTo>
                  <a:cubicBezTo>
                    <a:pt x="1249" y="561"/>
                    <a:pt x="1249" y="553"/>
                    <a:pt x="1257" y="545"/>
                  </a:cubicBezTo>
                  <a:cubicBezTo>
                    <a:pt x="1257" y="529"/>
                    <a:pt x="1273" y="529"/>
                    <a:pt x="1281" y="529"/>
                  </a:cubicBezTo>
                  <a:cubicBezTo>
                    <a:pt x="1289" y="529"/>
                    <a:pt x="1289" y="521"/>
                    <a:pt x="1297" y="521"/>
                  </a:cubicBezTo>
                  <a:cubicBezTo>
                    <a:pt x="1305" y="521"/>
                    <a:pt x="1305" y="513"/>
                    <a:pt x="1305" y="513"/>
                  </a:cubicBezTo>
                  <a:lnTo>
                    <a:pt x="1297" y="506"/>
                  </a:lnTo>
                  <a:cubicBezTo>
                    <a:pt x="1289" y="506"/>
                    <a:pt x="1289" y="498"/>
                    <a:pt x="1281" y="490"/>
                  </a:cubicBezTo>
                  <a:lnTo>
                    <a:pt x="1273" y="490"/>
                  </a:lnTo>
                  <a:lnTo>
                    <a:pt x="1265" y="490"/>
                  </a:lnTo>
                  <a:cubicBezTo>
                    <a:pt x="1257" y="490"/>
                    <a:pt x="1249" y="498"/>
                    <a:pt x="1242" y="498"/>
                  </a:cubicBezTo>
                  <a:cubicBezTo>
                    <a:pt x="1242" y="498"/>
                    <a:pt x="1242" y="498"/>
                    <a:pt x="1233" y="498"/>
                  </a:cubicBezTo>
                  <a:cubicBezTo>
                    <a:pt x="1226" y="490"/>
                    <a:pt x="1218" y="490"/>
                    <a:pt x="1218" y="482"/>
                  </a:cubicBezTo>
                  <a:cubicBezTo>
                    <a:pt x="1218" y="482"/>
                    <a:pt x="1218" y="474"/>
                    <a:pt x="1218" y="466"/>
                  </a:cubicBezTo>
                  <a:cubicBezTo>
                    <a:pt x="1218" y="466"/>
                    <a:pt x="1218" y="458"/>
                    <a:pt x="1226" y="458"/>
                  </a:cubicBezTo>
                  <a:cubicBezTo>
                    <a:pt x="1226" y="442"/>
                    <a:pt x="1233" y="442"/>
                    <a:pt x="1242" y="442"/>
                  </a:cubicBezTo>
                  <a:cubicBezTo>
                    <a:pt x="1242" y="442"/>
                    <a:pt x="1249" y="434"/>
                    <a:pt x="1257" y="434"/>
                  </a:cubicBezTo>
                  <a:cubicBezTo>
                    <a:pt x="1257" y="426"/>
                    <a:pt x="1257" y="426"/>
                    <a:pt x="1257" y="426"/>
                  </a:cubicBezTo>
                  <a:cubicBezTo>
                    <a:pt x="1257" y="419"/>
                    <a:pt x="1257" y="419"/>
                    <a:pt x="1249" y="411"/>
                  </a:cubicBezTo>
                  <a:lnTo>
                    <a:pt x="1242" y="403"/>
                  </a:lnTo>
                  <a:cubicBezTo>
                    <a:pt x="1242" y="403"/>
                    <a:pt x="1233" y="403"/>
                    <a:pt x="1233" y="411"/>
                  </a:cubicBezTo>
                  <a:cubicBezTo>
                    <a:pt x="1218" y="419"/>
                    <a:pt x="1210" y="426"/>
                    <a:pt x="1186" y="426"/>
                  </a:cubicBezTo>
                  <a:cubicBezTo>
                    <a:pt x="1186" y="426"/>
                    <a:pt x="1178" y="426"/>
                    <a:pt x="1170" y="419"/>
                  </a:cubicBezTo>
                  <a:cubicBezTo>
                    <a:pt x="1170" y="411"/>
                    <a:pt x="1178" y="403"/>
                    <a:pt x="1186" y="395"/>
                  </a:cubicBezTo>
                  <a:cubicBezTo>
                    <a:pt x="1194" y="387"/>
                    <a:pt x="1202" y="379"/>
                    <a:pt x="1202" y="371"/>
                  </a:cubicBezTo>
                  <a:cubicBezTo>
                    <a:pt x="1210" y="363"/>
                    <a:pt x="1218" y="355"/>
                    <a:pt x="1226" y="355"/>
                  </a:cubicBezTo>
                  <a:cubicBezTo>
                    <a:pt x="1233" y="347"/>
                    <a:pt x="1242" y="347"/>
                    <a:pt x="1242" y="340"/>
                  </a:cubicBezTo>
                  <a:cubicBezTo>
                    <a:pt x="1242" y="331"/>
                    <a:pt x="1242" y="324"/>
                    <a:pt x="1242" y="324"/>
                  </a:cubicBezTo>
                  <a:cubicBezTo>
                    <a:pt x="1242" y="324"/>
                    <a:pt x="1233" y="324"/>
                    <a:pt x="1226" y="324"/>
                  </a:cubicBezTo>
                  <a:cubicBezTo>
                    <a:pt x="1218" y="324"/>
                    <a:pt x="1218" y="324"/>
                    <a:pt x="1218" y="324"/>
                  </a:cubicBezTo>
                  <a:cubicBezTo>
                    <a:pt x="1202" y="324"/>
                    <a:pt x="1202" y="300"/>
                    <a:pt x="1194" y="276"/>
                  </a:cubicBezTo>
                  <a:cubicBezTo>
                    <a:pt x="1194" y="260"/>
                    <a:pt x="1194" y="245"/>
                    <a:pt x="1186" y="229"/>
                  </a:cubicBezTo>
                  <a:lnTo>
                    <a:pt x="1186" y="221"/>
                  </a:lnTo>
                  <a:cubicBezTo>
                    <a:pt x="1194" y="205"/>
                    <a:pt x="1233" y="189"/>
                    <a:pt x="1265" y="181"/>
                  </a:cubicBezTo>
                  <a:cubicBezTo>
                    <a:pt x="1273" y="181"/>
                    <a:pt x="1281" y="181"/>
                    <a:pt x="1281" y="181"/>
                  </a:cubicBezTo>
                  <a:cubicBezTo>
                    <a:pt x="1289" y="181"/>
                    <a:pt x="1289" y="181"/>
                    <a:pt x="1289" y="181"/>
                  </a:cubicBezTo>
                  <a:cubicBezTo>
                    <a:pt x="1289" y="173"/>
                    <a:pt x="1281" y="173"/>
                    <a:pt x="1273" y="173"/>
                  </a:cubicBezTo>
                  <a:cubicBezTo>
                    <a:pt x="1273" y="173"/>
                    <a:pt x="1273" y="173"/>
                    <a:pt x="1265" y="173"/>
                  </a:cubicBezTo>
                  <a:cubicBezTo>
                    <a:pt x="1265" y="166"/>
                    <a:pt x="1265" y="150"/>
                    <a:pt x="1265" y="142"/>
                  </a:cubicBezTo>
                  <a:cubicBezTo>
                    <a:pt x="1265" y="134"/>
                    <a:pt x="1265" y="126"/>
                    <a:pt x="1265" y="126"/>
                  </a:cubicBezTo>
                  <a:cubicBezTo>
                    <a:pt x="1265" y="118"/>
                    <a:pt x="1265" y="118"/>
                    <a:pt x="1265" y="118"/>
                  </a:cubicBezTo>
                  <a:cubicBezTo>
                    <a:pt x="1265" y="118"/>
                    <a:pt x="1265" y="118"/>
                    <a:pt x="1257" y="118"/>
                  </a:cubicBezTo>
                  <a:cubicBezTo>
                    <a:pt x="1257" y="126"/>
                    <a:pt x="1257" y="126"/>
                    <a:pt x="1257" y="134"/>
                  </a:cubicBezTo>
                  <a:cubicBezTo>
                    <a:pt x="1257" y="150"/>
                    <a:pt x="1242" y="158"/>
                    <a:pt x="1218" y="173"/>
                  </a:cubicBezTo>
                  <a:cubicBezTo>
                    <a:pt x="1202" y="181"/>
                    <a:pt x="1194" y="189"/>
                    <a:pt x="1186" y="189"/>
                  </a:cubicBezTo>
                  <a:lnTo>
                    <a:pt x="1186" y="189"/>
                  </a:lnTo>
                  <a:cubicBezTo>
                    <a:pt x="1178" y="197"/>
                    <a:pt x="1155" y="221"/>
                    <a:pt x="1139" y="245"/>
                  </a:cubicBezTo>
                  <a:cubicBezTo>
                    <a:pt x="1139" y="253"/>
                    <a:pt x="1131" y="260"/>
                    <a:pt x="1123" y="260"/>
                  </a:cubicBezTo>
                  <a:cubicBezTo>
                    <a:pt x="1123" y="260"/>
                    <a:pt x="1115" y="260"/>
                    <a:pt x="1107" y="253"/>
                  </a:cubicBezTo>
                  <a:lnTo>
                    <a:pt x="1107" y="253"/>
                  </a:lnTo>
                  <a:cubicBezTo>
                    <a:pt x="1107" y="260"/>
                    <a:pt x="1123" y="292"/>
                    <a:pt x="1139" y="300"/>
                  </a:cubicBezTo>
                  <a:cubicBezTo>
                    <a:pt x="1155" y="308"/>
                    <a:pt x="1155" y="324"/>
                    <a:pt x="1155" y="347"/>
                  </a:cubicBezTo>
                  <a:cubicBezTo>
                    <a:pt x="1155" y="355"/>
                    <a:pt x="1155" y="363"/>
                    <a:pt x="1155" y="371"/>
                  </a:cubicBezTo>
                  <a:cubicBezTo>
                    <a:pt x="1162" y="395"/>
                    <a:pt x="1162" y="419"/>
                    <a:pt x="1162" y="442"/>
                  </a:cubicBezTo>
                  <a:cubicBezTo>
                    <a:pt x="1162" y="458"/>
                    <a:pt x="1162" y="474"/>
                    <a:pt x="1162" y="490"/>
                  </a:cubicBezTo>
                  <a:cubicBezTo>
                    <a:pt x="1162" y="521"/>
                    <a:pt x="1178" y="545"/>
                    <a:pt x="1186" y="561"/>
                  </a:cubicBezTo>
                  <a:cubicBezTo>
                    <a:pt x="1194" y="577"/>
                    <a:pt x="1194" y="584"/>
                    <a:pt x="1202" y="593"/>
                  </a:cubicBezTo>
                  <a:cubicBezTo>
                    <a:pt x="1202" y="608"/>
                    <a:pt x="1210" y="616"/>
                    <a:pt x="1218" y="624"/>
                  </a:cubicBezTo>
                  <a:cubicBezTo>
                    <a:pt x="1226" y="624"/>
                    <a:pt x="1233" y="632"/>
                    <a:pt x="1242" y="648"/>
                  </a:cubicBezTo>
                  <a:cubicBezTo>
                    <a:pt x="1249" y="671"/>
                    <a:pt x="1249" y="679"/>
                    <a:pt x="1249" y="695"/>
                  </a:cubicBezTo>
                  <a:cubicBezTo>
                    <a:pt x="1249" y="703"/>
                    <a:pt x="1249" y="719"/>
                    <a:pt x="1249" y="727"/>
                  </a:cubicBezTo>
                  <a:cubicBezTo>
                    <a:pt x="1257" y="751"/>
                    <a:pt x="1257" y="766"/>
                    <a:pt x="1257" y="774"/>
                  </a:cubicBezTo>
                  <a:cubicBezTo>
                    <a:pt x="1249" y="782"/>
                    <a:pt x="1249" y="782"/>
                    <a:pt x="1249" y="790"/>
                  </a:cubicBezTo>
                  <a:lnTo>
                    <a:pt x="1249" y="790"/>
                  </a:lnTo>
                  <a:lnTo>
                    <a:pt x="1249" y="790"/>
                  </a:lnTo>
                  <a:cubicBezTo>
                    <a:pt x="1242" y="790"/>
                    <a:pt x="1226" y="790"/>
                    <a:pt x="1218" y="790"/>
                  </a:cubicBezTo>
                  <a:cubicBezTo>
                    <a:pt x="1202" y="790"/>
                    <a:pt x="1186" y="798"/>
                    <a:pt x="1178" y="798"/>
                  </a:cubicBezTo>
                  <a:cubicBezTo>
                    <a:pt x="1170" y="798"/>
                    <a:pt x="1162" y="798"/>
                    <a:pt x="1162" y="798"/>
                  </a:cubicBezTo>
                  <a:cubicBezTo>
                    <a:pt x="1123" y="790"/>
                    <a:pt x="1083" y="774"/>
                    <a:pt x="1052" y="759"/>
                  </a:cubicBezTo>
                  <a:cubicBezTo>
                    <a:pt x="1044" y="759"/>
                    <a:pt x="1044" y="751"/>
                    <a:pt x="1044" y="751"/>
                  </a:cubicBezTo>
                  <a:cubicBezTo>
                    <a:pt x="1036" y="743"/>
                    <a:pt x="1044" y="743"/>
                    <a:pt x="1044" y="735"/>
                  </a:cubicBezTo>
                  <a:cubicBezTo>
                    <a:pt x="1044" y="735"/>
                    <a:pt x="1052" y="727"/>
                    <a:pt x="1044" y="727"/>
                  </a:cubicBezTo>
                  <a:cubicBezTo>
                    <a:pt x="1044" y="719"/>
                    <a:pt x="1028" y="719"/>
                    <a:pt x="1020" y="719"/>
                  </a:cubicBezTo>
                  <a:cubicBezTo>
                    <a:pt x="1012" y="719"/>
                    <a:pt x="996" y="719"/>
                    <a:pt x="989" y="727"/>
                  </a:cubicBezTo>
                  <a:cubicBezTo>
                    <a:pt x="980" y="735"/>
                    <a:pt x="957" y="743"/>
                    <a:pt x="941" y="743"/>
                  </a:cubicBezTo>
                  <a:cubicBezTo>
                    <a:pt x="925" y="743"/>
                    <a:pt x="917" y="735"/>
                    <a:pt x="909" y="727"/>
                  </a:cubicBezTo>
                  <a:cubicBezTo>
                    <a:pt x="894" y="703"/>
                    <a:pt x="925" y="632"/>
                    <a:pt x="941" y="608"/>
                  </a:cubicBezTo>
                  <a:cubicBezTo>
                    <a:pt x="965" y="577"/>
                    <a:pt x="957" y="553"/>
                    <a:pt x="957" y="521"/>
                  </a:cubicBezTo>
                  <a:cubicBezTo>
                    <a:pt x="957" y="521"/>
                    <a:pt x="957" y="513"/>
                    <a:pt x="957" y="506"/>
                  </a:cubicBezTo>
                  <a:cubicBezTo>
                    <a:pt x="949" y="482"/>
                    <a:pt x="909" y="458"/>
                    <a:pt x="878" y="442"/>
                  </a:cubicBezTo>
                  <a:cubicBezTo>
                    <a:pt x="870" y="442"/>
                    <a:pt x="862" y="434"/>
                    <a:pt x="854" y="426"/>
                  </a:cubicBezTo>
                  <a:cubicBezTo>
                    <a:pt x="846" y="419"/>
                    <a:pt x="830" y="419"/>
                    <a:pt x="822" y="419"/>
                  </a:cubicBezTo>
                  <a:cubicBezTo>
                    <a:pt x="815" y="419"/>
                    <a:pt x="807" y="419"/>
                    <a:pt x="807" y="419"/>
                  </a:cubicBezTo>
                  <a:cubicBezTo>
                    <a:pt x="799" y="419"/>
                    <a:pt x="791" y="419"/>
                    <a:pt x="791" y="419"/>
                  </a:cubicBezTo>
                  <a:cubicBezTo>
                    <a:pt x="783" y="419"/>
                    <a:pt x="775" y="419"/>
                    <a:pt x="767" y="419"/>
                  </a:cubicBezTo>
                  <a:cubicBezTo>
                    <a:pt x="759" y="411"/>
                    <a:pt x="759" y="387"/>
                    <a:pt x="751" y="355"/>
                  </a:cubicBezTo>
                  <a:cubicBezTo>
                    <a:pt x="751" y="347"/>
                    <a:pt x="751" y="340"/>
                    <a:pt x="751" y="331"/>
                  </a:cubicBezTo>
                  <a:cubicBezTo>
                    <a:pt x="751" y="331"/>
                    <a:pt x="743" y="324"/>
                    <a:pt x="712" y="324"/>
                  </a:cubicBezTo>
                  <a:cubicBezTo>
                    <a:pt x="696" y="324"/>
                    <a:pt x="672" y="331"/>
                    <a:pt x="672" y="331"/>
                  </a:cubicBezTo>
                  <a:cubicBezTo>
                    <a:pt x="664" y="331"/>
                    <a:pt x="664" y="331"/>
                    <a:pt x="664" y="331"/>
                  </a:cubicBezTo>
                  <a:cubicBezTo>
                    <a:pt x="664" y="324"/>
                    <a:pt x="664" y="324"/>
                    <a:pt x="664" y="324"/>
                  </a:cubicBezTo>
                  <a:cubicBezTo>
                    <a:pt x="664" y="324"/>
                    <a:pt x="633" y="268"/>
                    <a:pt x="625" y="253"/>
                  </a:cubicBezTo>
                  <a:cubicBezTo>
                    <a:pt x="617" y="229"/>
                    <a:pt x="601" y="213"/>
                    <a:pt x="569" y="213"/>
                  </a:cubicBezTo>
                  <a:cubicBezTo>
                    <a:pt x="546" y="213"/>
                    <a:pt x="522" y="213"/>
                    <a:pt x="498" y="205"/>
                  </a:cubicBezTo>
                  <a:cubicBezTo>
                    <a:pt x="498" y="205"/>
                    <a:pt x="498" y="197"/>
                    <a:pt x="490" y="197"/>
                  </a:cubicBezTo>
                  <a:cubicBezTo>
                    <a:pt x="475" y="197"/>
                    <a:pt x="459" y="213"/>
                    <a:pt x="451" y="221"/>
                  </a:cubicBezTo>
                  <a:cubicBezTo>
                    <a:pt x="443" y="229"/>
                    <a:pt x="427" y="237"/>
                    <a:pt x="411" y="237"/>
                  </a:cubicBezTo>
                  <a:cubicBezTo>
                    <a:pt x="403" y="245"/>
                    <a:pt x="403" y="245"/>
                    <a:pt x="396" y="245"/>
                  </a:cubicBezTo>
                  <a:cubicBezTo>
                    <a:pt x="388" y="253"/>
                    <a:pt x="380" y="260"/>
                    <a:pt x="372" y="268"/>
                  </a:cubicBezTo>
                  <a:cubicBezTo>
                    <a:pt x="364" y="284"/>
                    <a:pt x="356" y="300"/>
                    <a:pt x="325" y="292"/>
                  </a:cubicBezTo>
                  <a:cubicBezTo>
                    <a:pt x="293" y="292"/>
                    <a:pt x="285" y="276"/>
                    <a:pt x="277" y="268"/>
                  </a:cubicBezTo>
                  <a:cubicBezTo>
                    <a:pt x="277" y="260"/>
                    <a:pt x="277" y="260"/>
                    <a:pt x="277" y="260"/>
                  </a:cubicBezTo>
                  <a:cubicBezTo>
                    <a:pt x="269" y="260"/>
                    <a:pt x="253" y="300"/>
                    <a:pt x="245" y="324"/>
                  </a:cubicBezTo>
                  <a:cubicBezTo>
                    <a:pt x="238" y="331"/>
                    <a:pt x="238" y="340"/>
                    <a:pt x="238" y="340"/>
                  </a:cubicBezTo>
                  <a:lnTo>
                    <a:pt x="238" y="340"/>
                  </a:lnTo>
                  <a:cubicBezTo>
                    <a:pt x="230" y="355"/>
                    <a:pt x="230" y="363"/>
                    <a:pt x="222" y="363"/>
                  </a:cubicBezTo>
                  <a:cubicBezTo>
                    <a:pt x="214" y="363"/>
                    <a:pt x="214" y="355"/>
                    <a:pt x="214" y="355"/>
                  </a:cubicBezTo>
                  <a:cubicBezTo>
                    <a:pt x="214" y="347"/>
                    <a:pt x="214" y="347"/>
                    <a:pt x="206" y="347"/>
                  </a:cubicBezTo>
                  <a:cubicBezTo>
                    <a:pt x="190" y="347"/>
                    <a:pt x="174" y="355"/>
                    <a:pt x="174" y="355"/>
                  </a:cubicBezTo>
                  <a:cubicBezTo>
                    <a:pt x="48" y="498"/>
                    <a:pt x="48" y="498"/>
                    <a:pt x="48" y="498"/>
                  </a:cubicBezTo>
                  <a:cubicBezTo>
                    <a:pt x="0" y="253"/>
                    <a:pt x="0" y="253"/>
                    <a:pt x="0" y="253"/>
                  </a:cubicBezTo>
                  <a:cubicBezTo>
                    <a:pt x="1320" y="0"/>
                    <a:pt x="1320" y="0"/>
                    <a:pt x="1320" y="0"/>
                  </a:cubicBezTo>
                  <a:cubicBezTo>
                    <a:pt x="1320" y="7"/>
                    <a:pt x="1320" y="7"/>
                    <a:pt x="1320" y="7"/>
                  </a:cubicBezTo>
                  <a:cubicBezTo>
                    <a:pt x="1320" y="15"/>
                    <a:pt x="1320" y="47"/>
                    <a:pt x="1344" y="94"/>
                  </a:cubicBezTo>
                  <a:cubicBezTo>
                    <a:pt x="1376" y="158"/>
                    <a:pt x="1415" y="284"/>
                    <a:pt x="1415" y="324"/>
                  </a:cubicBezTo>
                  <a:cubicBezTo>
                    <a:pt x="1415" y="371"/>
                    <a:pt x="1455" y="537"/>
                    <a:pt x="1455" y="553"/>
                  </a:cubicBezTo>
                  <a:cubicBezTo>
                    <a:pt x="1463" y="561"/>
                    <a:pt x="1486" y="561"/>
                    <a:pt x="1518" y="561"/>
                  </a:cubicBezTo>
                  <a:cubicBezTo>
                    <a:pt x="1542" y="569"/>
                    <a:pt x="1558" y="569"/>
                    <a:pt x="1581" y="569"/>
                  </a:cubicBezTo>
                  <a:cubicBezTo>
                    <a:pt x="1597" y="577"/>
                    <a:pt x="1613" y="577"/>
                    <a:pt x="1629" y="577"/>
                  </a:cubicBezTo>
                  <a:cubicBezTo>
                    <a:pt x="1660" y="584"/>
                    <a:pt x="1700" y="584"/>
                    <a:pt x="1732" y="600"/>
                  </a:cubicBezTo>
                  <a:lnTo>
                    <a:pt x="1732" y="600"/>
                  </a:lnTo>
                  <a:lnTo>
                    <a:pt x="1732" y="600"/>
                  </a:lnTo>
                  <a:cubicBezTo>
                    <a:pt x="1732" y="616"/>
                    <a:pt x="1724" y="632"/>
                    <a:pt x="1700" y="656"/>
                  </a:cubicBezTo>
                  <a:cubicBezTo>
                    <a:pt x="1692" y="671"/>
                    <a:pt x="1684" y="679"/>
                    <a:pt x="1684" y="687"/>
                  </a:cubicBezTo>
                  <a:cubicBezTo>
                    <a:pt x="1676" y="695"/>
                    <a:pt x="1676" y="695"/>
                    <a:pt x="1660" y="703"/>
                  </a:cubicBezTo>
                  <a:cubicBezTo>
                    <a:pt x="1645" y="719"/>
                    <a:pt x="1653" y="727"/>
                    <a:pt x="1660" y="743"/>
                  </a:cubicBezTo>
                  <a:cubicBezTo>
                    <a:pt x="1660" y="751"/>
                    <a:pt x="1668" y="751"/>
                    <a:pt x="1668" y="759"/>
                  </a:cubicBezTo>
                  <a:cubicBezTo>
                    <a:pt x="1676" y="766"/>
                    <a:pt x="1676" y="766"/>
                    <a:pt x="1684" y="766"/>
                  </a:cubicBezTo>
                  <a:cubicBezTo>
                    <a:pt x="1684" y="766"/>
                    <a:pt x="1684" y="766"/>
                    <a:pt x="1692" y="766"/>
                  </a:cubicBezTo>
                  <a:lnTo>
                    <a:pt x="1692" y="766"/>
                  </a:lnTo>
                  <a:cubicBezTo>
                    <a:pt x="1692" y="766"/>
                    <a:pt x="1700" y="766"/>
                    <a:pt x="1708" y="774"/>
                  </a:cubicBezTo>
                  <a:cubicBezTo>
                    <a:pt x="1708" y="790"/>
                    <a:pt x="1692" y="798"/>
                    <a:pt x="1653" y="814"/>
                  </a:cubicBezTo>
                  <a:cubicBezTo>
                    <a:pt x="1637" y="822"/>
                    <a:pt x="1629" y="830"/>
                    <a:pt x="1629" y="846"/>
                  </a:cubicBezTo>
                  <a:cubicBezTo>
                    <a:pt x="1629" y="853"/>
                    <a:pt x="1629" y="869"/>
                    <a:pt x="1621" y="877"/>
                  </a:cubicBezTo>
                  <a:cubicBezTo>
                    <a:pt x="1605" y="909"/>
                    <a:pt x="1605" y="948"/>
                    <a:pt x="1613" y="988"/>
                  </a:cubicBezTo>
                  <a:cubicBezTo>
                    <a:pt x="1613" y="996"/>
                    <a:pt x="1613" y="1004"/>
                    <a:pt x="1613" y="1011"/>
                  </a:cubicBezTo>
                  <a:cubicBezTo>
                    <a:pt x="1605" y="1011"/>
                    <a:pt x="1605" y="1011"/>
                    <a:pt x="1597" y="1011"/>
                  </a:cubicBezTo>
                  <a:cubicBezTo>
                    <a:pt x="1597" y="1011"/>
                    <a:pt x="1589" y="1011"/>
                    <a:pt x="1581" y="1011"/>
                  </a:cubicBezTo>
                  <a:lnTo>
                    <a:pt x="1573" y="1011"/>
                  </a:lnTo>
                  <a:lnTo>
                    <a:pt x="1573" y="1011"/>
                  </a:lnTo>
                  <a:cubicBezTo>
                    <a:pt x="1573" y="1035"/>
                    <a:pt x="1566" y="1035"/>
                    <a:pt x="1558" y="1051"/>
                  </a:cubicBezTo>
                  <a:cubicBezTo>
                    <a:pt x="1558" y="1051"/>
                    <a:pt x="1550" y="1051"/>
                    <a:pt x="1550" y="1059"/>
                  </a:cubicBezTo>
                  <a:cubicBezTo>
                    <a:pt x="1542" y="1067"/>
                    <a:pt x="1542" y="1090"/>
                    <a:pt x="1542" y="1114"/>
                  </a:cubicBezTo>
                  <a:cubicBezTo>
                    <a:pt x="1542" y="1130"/>
                    <a:pt x="1542" y="1146"/>
                    <a:pt x="1542" y="1162"/>
                  </a:cubicBezTo>
                  <a:cubicBezTo>
                    <a:pt x="1542" y="1193"/>
                    <a:pt x="1542" y="1209"/>
                    <a:pt x="1526" y="1209"/>
                  </a:cubicBezTo>
                  <a:close/>
                  <a:moveTo>
                    <a:pt x="1510" y="814"/>
                  </a:moveTo>
                  <a:lnTo>
                    <a:pt x="1510" y="814"/>
                  </a:lnTo>
                  <a:cubicBezTo>
                    <a:pt x="1526" y="814"/>
                    <a:pt x="1534" y="822"/>
                    <a:pt x="1534" y="853"/>
                  </a:cubicBezTo>
                  <a:cubicBezTo>
                    <a:pt x="1534" y="869"/>
                    <a:pt x="1526" y="893"/>
                    <a:pt x="1518" y="917"/>
                  </a:cubicBezTo>
                  <a:cubicBezTo>
                    <a:pt x="1510" y="940"/>
                    <a:pt x="1502" y="964"/>
                    <a:pt x="1502" y="980"/>
                  </a:cubicBezTo>
                  <a:cubicBezTo>
                    <a:pt x="1502" y="996"/>
                    <a:pt x="1495" y="1004"/>
                    <a:pt x="1495" y="1011"/>
                  </a:cubicBezTo>
                  <a:cubicBezTo>
                    <a:pt x="1495" y="1035"/>
                    <a:pt x="1486" y="1059"/>
                    <a:pt x="1495" y="1090"/>
                  </a:cubicBezTo>
                  <a:cubicBezTo>
                    <a:pt x="1495" y="1106"/>
                    <a:pt x="1495" y="1122"/>
                    <a:pt x="1495" y="1130"/>
                  </a:cubicBezTo>
                  <a:cubicBezTo>
                    <a:pt x="1495" y="1154"/>
                    <a:pt x="1486" y="1170"/>
                    <a:pt x="1502" y="1177"/>
                  </a:cubicBezTo>
                  <a:cubicBezTo>
                    <a:pt x="1510" y="1185"/>
                    <a:pt x="1526" y="1201"/>
                    <a:pt x="1526" y="1201"/>
                  </a:cubicBezTo>
                  <a:cubicBezTo>
                    <a:pt x="1534" y="1201"/>
                    <a:pt x="1534" y="1193"/>
                    <a:pt x="1534" y="1162"/>
                  </a:cubicBezTo>
                  <a:cubicBezTo>
                    <a:pt x="1534" y="1146"/>
                    <a:pt x="1534" y="1130"/>
                    <a:pt x="1534" y="1114"/>
                  </a:cubicBezTo>
                  <a:cubicBezTo>
                    <a:pt x="1534" y="1083"/>
                    <a:pt x="1534" y="1067"/>
                    <a:pt x="1542" y="1051"/>
                  </a:cubicBezTo>
                  <a:cubicBezTo>
                    <a:pt x="1550" y="1051"/>
                    <a:pt x="1550" y="1043"/>
                    <a:pt x="1550" y="1043"/>
                  </a:cubicBezTo>
                  <a:cubicBezTo>
                    <a:pt x="1558" y="1035"/>
                    <a:pt x="1566" y="1035"/>
                    <a:pt x="1566" y="1011"/>
                  </a:cubicBezTo>
                  <a:cubicBezTo>
                    <a:pt x="1566" y="1004"/>
                    <a:pt x="1566" y="1004"/>
                    <a:pt x="1573" y="1004"/>
                  </a:cubicBezTo>
                  <a:cubicBezTo>
                    <a:pt x="1581" y="1004"/>
                    <a:pt x="1581" y="1004"/>
                    <a:pt x="1589" y="1004"/>
                  </a:cubicBezTo>
                  <a:lnTo>
                    <a:pt x="1597" y="1004"/>
                  </a:lnTo>
                  <a:cubicBezTo>
                    <a:pt x="1605" y="1004"/>
                    <a:pt x="1605" y="1004"/>
                    <a:pt x="1605" y="1004"/>
                  </a:cubicBezTo>
                  <a:cubicBezTo>
                    <a:pt x="1605" y="1004"/>
                    <a:pt x="1605" y="1004"/>
                    <a:pt x="1605" y="988"/>
                  </a:cubicBezTo>
                  <a:cubicBezTo>
                    <a:pt x="1597" y="948"/>
                    <a:pt x="1597" y="901"/>
                    <a:pt x="1613" y="877"/>
                  </a:cubicBezTo>
                  <a:cubicBezTo>
                    <a:pt x="1621" y="861"/>
                    <a:pt x="1621" y="853"/>
                    <a:pt x="1621" y="846"/>
                  </a:cubicBezTo>
                  <a:cubicBezTo>
                    <a:pt x="1621" y="830"/>
                    <a:pt x="1629" y="814"/>
                    <a:pt x="1653" y="806"/>
                  </a:cubicBezTo>
                  <a:cubicBezTo>
                    <a:pt x="1692" y="790"/>
                    <a:pt x="1700" y="782"/>
                    <a:pt x="1700" y="774"/>
                  </a:cubicBezTo>
                  <a:lnTo>
                    <a:pt x="1692" y="774"/>
                  </a:lnTo>
                  <a:lnTo>
                    <a:pt x="1692" y="774"/>
                  </a:lnTo>
                  <a:cubicBezTo>
                    <a:pt x="1684" y="774"/>
                    <a:pt x="1668" y="774"/>
                    <a:pt x="1660" y="759"/>
                  </a:cubicBezTo>
                  <a:cubicBezTo>
                    <a:pt x="1660" y="759"/>
                    <a:pt x="1660" y="751"/>
                    <a:pt x="1653" y="751"/>
                  </a:cubicBezTo>
                  <a:cubicBezTo>
                    <a:pt x="1645" y="735"/>
                    <a:pt x="1637" y="719"/>
                    <a:pt x="1653" y="703"/>
                  </a:cubicBezTo>
                  <a:cubicBezTo>
                    <a:pt x="1668" y="695"/>
                    <a:pt x="1668" y="687"/>
                    <a:pt x="1676" y="679"/>
                  </a:cubicBezTo>
                  <a:cubicBezTo>
                    <a:pt x="1676" y="679"/>
                    <a:pt x="1684" y="671"/>
                    <a:pt x="1700" y="656"/>
                  </a:cubicBezTo>
                  <a:cubicBezTo>
                    <a:pt x="1716" y="632"/>
                    <a:pt x="1724" y="616"/>
                    <a:pt x="1724" y="600"/>
                  </a:cubicBezTo>
                  <a:cubicBezTo>
                    <a:pt x="1700" y="593"/>
                    <a:pt x="1660" y="593"/>
                    <a:pt x="1629" y="584"/>
                  </a:cubicBezTo>
                  <a:cubicBezTo>
                    <a:pt x="1613" y="584"/>
                    <a:pt x="1597" y="584"/>
                    <a:pt x="1581" y="577"/>
                  </a:cubicBezTo>
                  <a:cubicBezTo>
                    <a:pt x="1558" y="577"/>
                    <a:pt x="1534" y="577"/>
                    <a:pt x="1518" y="569"/>
                  </a:cubicBezTo>
                  <a:cubicBezTo>
                    <a:pt x="1479" y="569"/>
                    <a:pt x="1455" y="561"/>
                    <a:pt x="1455" y="553"/>
                  </a:cubicBezTo>
                  <a:cubicBezTo>
                    <a:pt x="1447" y="537"/>
                    <a:pt x="1415" y="371"/>
                    <a:pt x="1408" y="324"/>
                  </a:cubicBezTo>
                  <a:cubicBezTo>
                    <a:pt x="1408" y="284"/>
                    <a:pt x="1368" y="158"/>
                    <a:pt x="1336" y="102"/>
                  </a:cubicBezTo>
                  <a:cubicBezTo>
                    <a:pt x="1320" y="55"/>
                    <a:pt x="1313" y="23"/>
                    <a:pt x="1313" y="7"/>
                  </a:cubicBezTo>
                  <a:cubicBezTo>
                    <a:pt x="8" y="260"/>
                    <a:pt x="8" y="260"/>
                    <a:pt x="8" y="260"/>
                  </a:cubicBezTo>
                  <a:cubicBezTo>
                    <a:pt x="48" y="482"/>
                    <a:pt x="48" y="482"/>
                    <a:pt x="48" y="482"/>
                  </a:cubicBezTo>
                  <a:cubicBezTo>
                    <a:pt x="166" y="347"/>
                    <a:pt x="166" y="347"/>
                    <a:pt x="166" y="347"/>
                  </a:cubicBezTo>
                  <a:lnTo>
                    <a:pt x="166" y="347"/>
                  </a:lnTo>
                  <a:cubicBezTo>
                    <a:pt x="166" y="347"/>
                    <a:pt x="190" y="340"/>
                    <a:pt x="206" y="340"/>
                  </a:cubicBezTo>
                  <a:cubicBezTo>
                    <a:pt x="214" y="340"/>
                    <a:pt x="214" y="347"/>
                    <a:pt x="222" y="347"/>
                  </a:cubicBezTo>
                  <a:cubicBezTo>
                    <a:pt x="222" y="355"/>
                    <a:pt x="222" y="355"/>
                    <a:pt x="222" y="355"/>
                  </a:cubicBezTo>
                  <a:lnTo>
                    <a:pt x="230" y="340"/>
                  </a:lnTo>
                  <a:lnTo>
                    <a:pt x="230" y="340"/>
                  </a:lnTo>
                  <a:cubicBezTo>
                    <a:pt x="230" y="331"/>
                    <a:pt x="238" y="324"/>
                    <a:pt x="238" y="316"/>
                  </a:cubicBezTo>
                  <a:cubicBezTo>
                    <a:pt x="253" y="268"/>
                    <a:pt x="261" y="253"/>
                    <a:pt x="277" y="253"/>
                  </a:cubicBezTo>
                  <a:lnTo>
                    <a:pt x="277" y="253"/>
                  </a:lnTo>
                  <a:cubicBezTo>
                    <a:pt x="285" y="253"/>
                    <a:pt x="285" y="260"/>
                    <a:pt x="285" y="260"/>
                  </a:cubicBezTo>
                  <a:cubicBezTo>
                    <a:pt x="293" y="276"/>
                    <a:pt x="301" y="284"/>
                    <a:pt x="325" y="284"/>
                  </a:cubicBezTo>
                  <a:cubicBezTo>
                    <a:pt x="348" y="292"/>
                    <a:pt x="356" y="276"/>
                    <a:pt x="372" y="260"/>
                  </a:cubicBezTo>
                  <a:cubicBezTo>
                    <a:pt x="372" y="253"/>
                    <a:pt x="380" y="245"/>
                    <a:pt x="388" y="245"/>
                  </a:cubicBezTo>
                  <a:cubicBezTo>
                    <a:pt x="396" y="237"/>
                    <a:pt x="403" y="237"/>
                    <a:pt x="411" y="237"/>
                  </a:cubicBezTo>
                  <a:cubicBezTo>
                    <a:pt x="427" y="229"/>
                    <a:pt x="435" y="221"/>
                    <a:pt x="443" y="213"/>
                  </a:cubicBezTo>
                  <a:cubicBezTo>
                    <a:pt x="451" y="205"/>
                    <a:pt x="475" y="197"/>
                    <a:pt x="490" y="197"/>
                  </a:cubicBezTo>
                  <a:cubicBezTo>
                    <a:pt x="498" y="197"/>
                    <a:pt x="498" y="197"/>
                    <a:pt x="506" y="197"/>
                  </a:cubicBezTo>
                  <a:cubicBezTo>
                    <a:pt x="522" y="205"/>
                    <a:pt x="546" y="205"/>
                    <a:pt x="569" y="205"/>
                  </a:cubicBezTo>
                  <a:cubicBezTo>
                    <a:pt x="601" y="205"/>
                    <a:pt x="625" y="229"/>
                    <a:pt x="633" y="245"/>
                  </a:cubicBezTo>
                  <a:cubicBezTo>
                    <a:pt x="633" y="268"/>
                    <a:pt x="664" y="308"/>
                    <a:pt x="672" y="324"/>
                  </a:cubicBezTo>
                  <a:cubicBezTo>
                    <a:pt x="680" y="316"/>
                    <a:pt x="696" y="316"/>
                    <a:pt x="712" y="316"/>
                  </a:cubicBezTo>
                  <a:cubicBezTo>
                    <a:pt x="743" y="316"/>
                    <a:pt x="759" y="324"/>
                    <a:pt x="759" y="331"/>
                  </a:cubicBezTo>
                  <a:cubicBezTo>
                    <a:pt x="759" y="340"/>
                    <a:pt x="759" y="347"/>
                    <a:pt x="759" y="355"/>
                  </a:cubicBezTo>
                  <a:cubicBezTo>
                    <a:pt x="767" y="379"/>
                    <a:pt x="767" y="403"/>
                    <a:pt x="775" y="411"/>
                  </a:cubicBezTo>
                  <a:cubicBezTo>
                    <a:pt x="775" y="411"/>
                    <a:pt x="783" y="419"/>
                    <a:pt x="791" y="419"/>
                  </a:cubicBezTo>
                  <a:cubicBezTo>
                    <a:pt x="791" y="419"/>
                    <a:pt x="799" y="411"/>
                    <a:pt x="807" y="411"/>
                  </a:cubicBezTo>
                  <a:cubicBezTo>
                    <a:pt x="807" y="411"/>
                    <a:pt x="815" y="411"/>
                    <a:pt x="822" y="411"/>
                  </a:cubicBezTo>
                  <a:cubicBezTo>
                    <a:pt x="830" y="411"/>
                    <a:pt x="846" y="419"/>
                    <a:pt x="862" y="426"/>
                  </a:cubicBezTo>
                  <a:cubicBezTo>
                    <a:pt x="862" y="426"/>
                    <a:pt x="870" y="434"/>
                    <a:pt x="886" y="434"/>
                  </a:cubicBezTo>
                  <a:cubicBezTo>
                    <a:pt x="917" y="458"/>
                    <a:pt x="957" y="482"/>
                    <a:pt x="965" y="506"/>
                  </a:cubicBezTo>
                  <a:cubicBezTo>
                    <a:pt x="965" y="513"/>
                    <a:pt x="965" y="513"/>
                    <a:pt x="965" y="521"/>
                  </a:cubicBezTo>
                  <a:cubicBezTo>
                    <a:pt x="965" y="553"/>
                    <a:pt x="965" y="577"/>
                    <a:pt x="949" y="608"/>
                  </a:cubicBezTo>
                  <a:cubicBezTo>
                    <a:pt x="917" y="664"/>
                    <a:pt x="902" y="711"/>
                    <a:pt x="917" y="727"/>
                  </a:cubicBezTo>
                  <a:cubicBezTo>
                    <a:pt x="917" y="735"/>
                    <a:pt x="933" y="735"/>
                    <a:pt x="941" y="735"/>
                  </a:cubicBezTo>
                  <a:cubicBezTo>
                    <a:pt x="957" y="735"/>
                    <a:pt x="973" y="735"/>
                    <a:pt x="980" y="719"/>
                  </a:cubicBezTo>
                  <a:cubicBezTo>
                    <a:pt x="989" y="711"/>
                    <a:pt x="1004" y="711"/>
                    <a:pt x="1020" y="711"/>
                  </a:cubicBezTo>
                  <a:cubicBezTo>
                    <a:pt x="1028" y="711"/>
                    <a:pt x="1044" y="711"/>
                    <a:pt x="1052" y="727"/>
                  </a:cubicBezTo>
                  <a:cubicBezTo>
                    <a:pt x="1060" y="735"/>
                    <a:pt x="1052" y="735"/>
                    <a:pt x="1052" y="743"/>
                  </a:cubicBezTo>
                  <a:cubicBezTo>
                    <a:pt x="1052" y="743"/>
                    <a:pt x="1044" y="743"/>
                    <a:pt x="1044" y="751"/>
                  </a:cubicBezTo>
                  <a:cubicBezTo>
                    <a:pt x="1044" y="751"/>
                    <a:pt x="1052" y="751"/>
                    <a:pt x="1060" y="751"/>
                  </a:cubicBezTo>
                  <a:cubicBezTo>
                    <a:pt x="1083" y="766"/>
                    <a:pt x="1131" y="782"/>
                    <a:pt x="1162" y="790"/>
                  </a:cubicBezTo>
                  <a:cubicBezTo>
                    <a:pt x="1162" y="790"/>
                    <a:pt x="1170" y="790"/>
                    <a:pt x="1178" y="790"/>
                  </a:cubicBezTo>
                  <a:cubicBezTo>
                    <a:pt x="1186" y="790"/>
                    <a:pt x="1202" y="790"/>
                    <a:pt x="1210" y="782"/>
                  </a:cubicBezTo>
                  <a:cubicBezTo>
                    <a:pt x="1226" y="782"/>
                    <a:pt x="1242" y="782"/>
                    <a:pt x="1242" y="782"/>
                  </a:cubicBezTo>
                  <a:cubicBezTo>
                    <a:pt x="1249" y="782"/>
                    <a:pt x="1249" y="774"/>
                    <a:pt x="1249" y="774"/>
                  </a:cubicBezTo>
                  <a:cubicBezTo>
                    <a:pt x="1249" y="759"/>
                    <a:pt x="1249" y="751"/>
                    <a:pt x="1249" y="735"/>
                  </a:cubicBezTo>
                  <a:cubicBezTo>
                    <a:pt x="1242" y="719"/>
                    <a:pt x="1242" y="703"/>
                    <a:pt x="1242" y="695"/>
                  </a:cubicBezTo>
                  <a:cubicBezTo>
                    <a:pt x="1242" y="679"/>
                    <a:pt x="1242" y="671"/>
                    <a:pt x="1233" y="656"/>
                  </a:cubicBezTo>
                  <a:cubicBezTo>
                    <a:pt x="1226" y="640"/>
                    <a:pt x="1218" y="632"/>
                    <a:pt x="1210" y="624"/>
                  </a:cubicBezTo>
                  <a:cubicBezTo>
                    <a:pt x="1202" y="616"/>
                    <a:pt x="1194" y="616"/>
                    <a:pt x="1194" y="600"/>
                  </a:cubicBezTo>
                  <a:cubicBezTo>
                    <a:pt x="1186" y="584"/>
                    <a:pt x="1186" y="577"/>
                    <a:pt x="1178" y="569"/>
                  </a:cubicBezTo>
                  <a:cubicBezTo>
                    <a:pt x="1170" y="545"/>
                    <a:pt x="1155" y="521"/>
                    <a:pt x="1155" y="498"/>
                  </a:cubicBezTo>
                  <a:cubicBezTo>
                    <a:pt x="1155" y="474"/>
                    <a:pt x="1155" y="458"/>
                    <a:pt x="1155" y="442"/>
                  </a:cubicBezTo>
                  <a:cubicBezTo>
                    <a:pt x="1155" y="419"/>
                    <a:pt x="1155" y="395"/>
                    <a:pt x="1147" y="371"/>
                  </a:cubicBezTo>
                  <a:cubicBezTo>
                    <a:pt x="1147" y="363"/>
                    <a:pt x="1147" y="355"/>
                    <a:pt x="1147" y="347"/>
                  </a:cubicBezTo>
                  <a:cubicBezTo>
                    <a:pt x="1147" y="324"/>
                    <a:pt x="1147" y="316"/>
                    <a:pt x="1139" y="308"/>
                  </a:cubicBezTo>
                  <a:cubicBezTo>
                    <a:pt x="1115" y="300"/>
                    <a:pt x="1091" y="260"/>
                    <a:pt x="1099" y="245"/>
                  </a:cubicBezTo>
                  <a:lnTo>
                    <a:pt x="1099" y="245"/>
                  </a:lnTo>
                  <a:lnTo>
                    <a:pt x="1107" y="245"/>
                  </a:lnTo>
                  <a:lnTo>
                    <a:pt x="1115" y="245"/>
                  </a:lnTo>
                  <a:cubicBezTo>
                    <a:pt x="1115" y="253"/>
                    <a:pt x="1123" y="253"/>
                    <a:pt x="1123" y="253"/>
                  </a:cubicBezTo>
                  <a:cubicBezTo>
                    <a:pt x="1123" y="253"/>
                    <a:pt x="1131" y="253"/>
                    <a:pt x="1139" y="245"/>
                  </a:cubicBezTo>
                  <a:cubicBezTo>
                    <a:pt x="1147" y="221"/>
                    <a:pt x="1170" y="189"/>
                    <a:pt x="1178" y="189"/>
                  </a:cubicBezTo>
                  <a:cubicBezTo>
                    <a:pt x="1186" y="181"/>
                    <a:pt x="1186" y="181"/>
                    <a:pt x="1186" y="181"/>
                  </a:cubicBezTo>
                  <a:cubicBezTo>
                    <a:pt x="1194" y="181"/>
                    <a:pt x="1202" y="181"/>
                    <a:pt x="1218" y="166"/>
                  </a:cubicBezTo>
                  <a:cubicBezTo>
                    <a:pt x="1233" y="158"/>
                    <a:pt x="1249" y="142"/>
                    <a:pt x="1249" y="134"/>
                  </a:cubicBezTo>
                  <a:cubicBezTo>
                    <a:pt x="1249" y="126"/>
                    <a:pt x="1249" y="118"/>
                    <a:pt x="1257" y="118"/>
                  </a:cubicBezTo>
                  <a:cubicBezTo>
                    <a:pt x="1257" y="110"/>
                    <a:pt x="1257" y="110"/>
                    <a:pt x="1265" y="110"/>
                  </a:cubicBezTo>
                  <a:cubicBezTo>
                    <a:pt x="1265" y="110"/>
                    <a:pt x="1273" y="110"/>
                    <a:pt x="1273" y="126"/>
                  </a:cubicBezTo>
                  <a:cubicBezTo>
                    <a:pt x="1273" y="134"/>
                    <a:pt x="1273" y="134"/>
                    <a:pt x="1273" y="142"/>
                  </a:cubicBezTo>
                  <a:cubicBezTo>
                    <a:pt x="1273" y="150"/>
                    <a:pt x="1273" y="166"/>
                    <a:pt x="1273" y="166"/>
                  </a:cubicBezTo>
                  <a:lnTo>
                    <a:pt x="1273" y="166"/>
                  </a:lnTo>
                  <a:cubicBezTo>
                    <a:pt x="1281" y="166"/>
                    <a:pt x="1297" y="173"/>
                    <a:pt x="1297" y="173"/>
                  </a:cubicBezTo>
                  <a:cubicBezTo>
                    <a:pt x="1297" y="181"/>
                    <a:pt x="1289" y="189"/>
                    <a:pt x="1281" y="189"/>
                  </a:cubicBezTo>
                  <a:lnTo>
                    <a:pt x="1273" y="189"/>
                  </a:lnTo>
                  <a:cubicBezTo>
                    <a:pt x="1249" y="197"/>
                    <a:pt x="1202" y="205"/>
                    <a:pt x="1194" y="221"/>
                  </a:cubicBezTo>
                  <a:lnTo>
                    <a:pt x="1194" y="229"/>
                  </a:lnTo>
                  <a:cubicBezTo>
                    <a:pt x="1202" y="245"/>
                    <a:pt x="1202" y="260"/>
                    <a:pt x="1202" y="276"/>
                  </a:cubicBezTo>
                  <a:cubicBezTo>
                    <a:pt x="1210" y="300"/>
                    <a:pt x="1210" y="316"/>
                    <a:pt x="1218" y="316"/>
                  </a:cubicBezTo>
                  <a:lnTo>
                    <a:pt x="1218" y="316"/>
                  </a:lnTo>
                  <a:cubicBezTo>
                    <a:pt x="1226" y="316"/>
                    <a:pt x="1233" y="316"/>
                    <a:pt x="1233" y="316"/>
                  </a:cubicBezTo>
                  <a:cubicBezTo>
                    <a:pt x="1242" y="316"/>
                    <a:pt x="1242" y="316"/>
                    <a:pt x="1249" y="324"/>
                  </a:cubicBezTo>
                  <a:cubicBezTo>
                    <a:pt x="1249" y="324"/>
                    <a:pt x="1249" y="331"/>
                    <a:pt x="1249" y="340"/>
                  </a:cubicBezTo>
                  <a:cubicBezTo>
                    <a:pt x="1249" y="355"/>
                    <a:pt x="1242" y="355"/>
                    <a:pt x="1226" y="363"/>
                  </a:cubicBezTo>
                  <a:cubicBezTo>
                    <a:pt x="1226" y="363"/>
                    <a:pt x="1218" y="371"/>
                    <a:pt x="1210" y="379"/>
                  </a:cubicBezTo>
                  <a:cubicBezTo>
                    <a:pt x="1210" y="387"/>
                    <a:pt x="1202" y="387"/>
                    <a:pt x="1194" y="395"/>
                  </a:cubicBezTo>
                  <a:cubicBezTo>
                    <a:pt x="1186" y="403"/>
                    <a:pt x="1178" y="411"/>
                    <a:pt x="1178" y="419"/>
                  </a:cubicBezTo>
                  <a:lnTo>
                    <a:pt x="1186" y="419"/>
                  </a:lnTo>
                  <a:cubicBezTo>
                    <a:pt x="1202" y="419"/>
                    <a:pt x="1218" y="411"/>
                    <a:pt x="1226" y="403"/>
                  </a:cubicBezTo>
                  <a:cubicBezTo>
                    <a:pt x="1233" y="395"/>
                    <a:pt x="1233" y="395"/>
                    <a:pt x="1242" y="395"/>
                  </a:cubicBezTo>
                  <a:lnTo>
                    <a:pt x="1249" y="395"/>
                  </a:lnTo>
                  <a:cubicBezTo>
                    <a:pt x="1249" y="403"/>
                    <a:pt x="1257" y="403"/>
                    <a:pt x="1257" y="403"/>
                  </a:cubicBezTo>
                  <a:cubicBezTo>
                    <a:pt x="1265" y="411"/>
                    <a:pt x="1265" y="419"/>
                    <a:pt x="1265" y="426"/>
                  </a:cubicBezTo>
                  <a:lnTo>
                    <a:pt x="1265" y="434"/>
                  </a:lnTo>
                  <a:cubicBezTo>
                    <a:pt x="1257" y="442"/>
                    <a:pt x="1249" y="442"/>
                    <a:pt x="1242" y="450"/>
                  </a:cubicBezTo>
                  <a:cubicBezTo>
                    <a:pt x="1233" y="450"/>
                    <a:pt x="1226" y="450"/>
                    <a:pt x="1226" y="458"/>
                  </a:cubicBezTo>
                  <a:lnTo>
                    <a:pt x="1226" y="466"/>
                  </a:lnTo>
                  <a:cubicBezTo>
                    <a:pt x="1226" y="474"/>
                    <a:pt x="1226" y="482"/>
                    <a:pt x="1226" y="482"/>
                  </a:cubicBezTo>
                  <a:lnTo>
                    <a:pt x="1233" y="490"/>
                  </a:lnTo>
                  <a:cubicBezTo>
                    <a:pt x="1242" y="490"/>
                    <a:pt x="1242" y="490"/>
                    <a:pt x="1242" y="490"/>
                  </a:cubicBezTo>
                  <a:cubicBezTo>
                    <a:pt x="1249" y="490"/>
                    <a:pt x="1257" y="490"/>
                    <a:pt x="1257" y="482"/>
                  </a:cubicBezTo>
                  <a:cubicBezTo>
                    <a:pt x="1265" y="482"/>
                    <a:pt x="1265" y="482"/>
                    <a:pt x="1273" y="482"/>
                  </a:cubicBezTo>
                  <a:cubicBezTo>
                    <a:pt x="1281" y="482"/>
                    <a:pt x="1281" y="482"/>
                    <a:pt x="1289" y="490"/>
                  </a:cubicBezTo>
                  <a:lnTo>
                    <a:pt x="1297" y="498"/>
                  </a:lnTo>
                  <a:cubicBezTo>
                    <a:pt x="1305" y="506"/>
                    <a:pt x="1313" y="506"/>
                    <a:pt x="1313" y="513"/>
                  </a:cubicBezTo>
                  <a:cubicBezTo>
                    <a:pt x="1313" y="521"/>
                    <a:pt x="1305" y="521"/>
                    <a:pt x="1305" y="529"/>
                  </a:cubicBezTo>
                  <a:cubicBezTo>
                    <a:pt x="1297" y="529"/>
                    <a:pt x="1289" y="529"/>
                    <a:pt x="1281" y="537"/>
                  </a:cubicBezTo>
                  <a:cubicBezTo>
                    <a:pt x="1273" y="537"/>
                    <a:pt x="1265" y="537"/>
                    <a:pt x="1265" y="545"/>
                  </a:cubicBezTo>
                  <a:cubicBezTo>
                    <a:pt x="1257" y="553"/>
                    <a:pt x="1257" y="561"/>
                    <a:pt x="1257" y="569"/>
                  </a:cubicBezTo>
                  <a:cubicBezTo>
                    <a:pt x="1257" y="569"/>
                    <a:pt x="1249" y="577"/>
                    <a:pt x="1257" y="577"/>
                  </a:cubicBezTo>
                  <a:cubicBezTo>
                    <a:pt x="1257" y="584"/>
                    <a:pt x="1257" y="584"/>
                    <a:pt x="1265" y="584"/>
                  </a:cubicBezTo>
                  <a:cubicBezTo>
                    <a:pt x="1273" y="584"/>
                    <a:pt x="1281" y="584"/>
                    <a:pt x="1281" y="584"/>
                  </a:cubicBezTo>
                  <a:cubicBezTo>
                    <a:pt x="1297" y="584"/>
                    <a:pt x="1305" y="584"/>
                    <a:pt x="1305" y="608"/>
                  </a:cubicBezTo>
                  <a:cubicBezTo>
                    <a:pt x="1313" y="616"/>
                    <a:pt x="1305" y="624"/>
                    <a:pt x="1305" y="632"/>
                  </a:cubicBezTo>
                  <a:cubicBezTo>
                    <a:pt x="1305" y="632"/>
                    <a:pt x="1305" y="640"/>
                    <a:pt x="1305" y="656"/>
                  </a:cubicBezTo>
                  <a:lnTo>
                    <a:pt x="1305" y="664"/>
                  </a:lnTo>
                  <a:cubicBezTo>
                    <a:pt x="1305" y="679"/>
                    <a:pt x="1305" y="687"/>
                    <a:pt x="1305" y="687"/>
                  </a:cubicBezTo>
                  <a:cubicBezTo>
                    <a:pt x="1305" y="695"/>
                    <a:pt x="1313" y="695"/>
                    <a:pt x="1320" y="695"/>
                  </a:cubicBezTo>
                  <a:cubicBezTo>
                    <a:pt x="1352" y="703"/>
                    <a:pt x="1368" y="671"/>
                    <a:pt x="1368" y="664"/>
                  </a:cubicBezTo>
                  <a:cubicBezTo>
                    <a:pt x="1376" y="656"/>
                    <a:pt x="1384" y="648"/>
                    <a:pt x="1392" y="648"/>
                  </a:cubicBezTo>
                  <a:cubicBezTo>
                    <a:pt x="1400" y="648"/>
                    <a:pt x="1415" y="656"/>
                    <a:pt x="1423" y="679"/>
                  </a:cubicBezTo>
                  <a:cubicBezTo>
                    <a:pt x="1431" y="695"/>
                    <a:pt x="1439" y="703"/>
                    <a:pt x="1447" y="711"/>
                  </a:cubicBezTo>
                  <a:cubicBezTo>
                    <a:pt x="1463" y="735"/>
                    <a:pt x="1471" y="743"/>
                    <a:pt x="1463" y="766"/>
                  </a:cubicBezTo>
                  <a:cubicBezTo>
                    <a:pt x="1463" y="774"/>
                    <a:pt x="1455" y="782"/>
                    <a:pt x="1455" y="790"/>
                  </a:cubicBezTo>
                  <a:lnTo>
                    <a:pt x="1455" y="790"/>
                  </a:lnTo>
                  <a:lnTo>
                    <a:pt x="1455" y="798"/>
                  </a:lnTo>
                  <a:cubicBezTo>
                    <a:pt x="1463" y="798"/>
                    <a:pt x="1463" y="798"/>
                    <a:pt x="1471" y="798"/>
                  </a:cubicBezTo>
                  <a:cubicBezTo>
                    <a:pt x="1479" y="806"/>
                    <a:pt x="1486" y="814"/>
                    <a:pt x="1502" y="814"/>
                  </a:cubicBezTo>
                  <a:cubicBezTo>
                    <a:pt x="1502" y="814"/>
                    <a:pt x="1502" y="814"/>
                    <a:pt x="1510" y="814"/>
                  </a:cubicBezTo>
                  <a:close/>
                </a:path>
              </a:pathLst>
            </a:custGeom>
            <a:solidFill>
              <a:schemeClr val="accent6"/>
            </a:solidFill>
            <a:ln>
              <a:solidFill>
                <a:schemeClr val="bg2"/>
              </a:solidFill>
            </a:ln>
            <a:effectLst/>
          </p:spPr>
          <p:txBody>
            <a:bodyPr wrap="none" anchor="ctr"/>
            <a:lstStyle/>
            <a:p>
              <a:endParaRPr lang="en-US"/>
            </a:p>
          </p:txBody>
        </p:sp>
        <p:sp>
          <p:nvSpPr>
            <p:cNvPr id="136" name="Freeform 777"/>
            <p:cNvSpPr>
              <a:spLocks noChangeArrowheads="1"/>
            </p:cNvSpPr>
            <p:nvPr/>
          </p:nvSpPr>
          <p:spPr bwMode="auto">
            <a:xfrm>
              <a:off x="14962084" y="5502712"/>
              <a:ext cx="881336" cy="897571"/>
            </a:xfrm>
            <a:custGeom>
              <a:avLst/>
              <a:gdLst>
                <a:gd name="T0" fmla="*/ 538 w 1677"/>
                <a:gd name="T1" fmla="*/ 15 h 1707"/>
                <a:gd name="T2" fmla="*/ 561 w 1677"/>
                <a:gd name="T3" fmla="*/ 166 h 1707"/>
                <a:gd name="T4" fmla="*/ 546 w 1677"/>
                <a:gd name="T5" fmla="*/ 324 h 1707"/>
                <a:gd name="T6" fmla="*/ 498 w 1677"/>
                <a:gd name="T7" fmla="*/ 521 h 1707"/>
                <a:gd name="T8" fmla="*/ 356 w 1677"/>
                <a:gd name="T9" fmla="*/ 632 h 1707"/>
                <a:gd name="T10" fmla="*/ 277 w 1677"/>
                <a:gd name="T11" fmla="*/ 695 h 1707"/>
                <a:gd name="T12" fmla="*/ 222 w 1677"/>
                <a:gd name="T13" fmla="*/ 877 h 1707"/>
                <a:gd name="T14" fmla="*/ 119 w 1677"/>
                <a:gd name="T15" fmla="*/ 917 h 1707"/>
                <a:gd name="T16" fmla="*/ 119 w 1677"/>
                <a:gd name="T17" fmla="*/ 1075 h 1707"/>
                <a:gd name="T18" fmla="*/ 56 w 1677"/>
                <a:gd name="T19" fmla="*/ 1154 h 1707"/>
                <a:gd name="T20" fmla="*/ 32 w 1677"/>
                <a:gd name="T21" fmla="*/ 1304 h 1707"/>
                <a:gd name="T22" fmla="*/ 182 w 1677"/>
                <a:gd name="T23" fmla="*/ 1501 h 1707"/>
                <a:gd name="T24" fmla="*/ 348 w 1677"/>
                <a:gd name="T25" fmla="*/ 1619 h 1707"/>
                <a:gd name="T26" fmla="*/ 530 w 1677"/>
                <a:gd name="T27" fmla="*/ 1611 h 1707"/>
                <a:gd name="T28" fmla="*/ 696 w 1677"/>
                <a:gd name="T29" fmla="*/ 1532 h 1707"/>
                <a:gd name="T30" fmla="*/ 854 w 1677"/>
                <a:gd name="T31" fmla="*/ 1478 h 1707"/>
                <a:gd name="T32" fmla="*/ 925 w 1677"/>
                <a:gd name="T33" fmla="*/ 1367 h 1707"/>
                <a:gd name="T34" fmla="*/ 941 w 1677"/>
                <a:gd name="T35" fmla="*/ 1217 h 1707"/>
                <a:gd name="T36" fmla="*/ 1012 w 1677"/>
                <a:gd name="T37" fmla="*/ 1051 h 1707"/>
                <a:gd name="T38" fmla="*/ 1115 w 1677"/>
                <a:gd name="T39" fmla="*/ 901 h 1707"/>
                <a:gd name="T40" fmla="*/ 1194 w 1677"/>
                <a:gd name="T41" fmla="*/ 893 h 1707"/>
                <a:gd name="T42" fmla="*/ 1257 w 1677"/>
                <a:gd name="T43" fmla="*/ 822 h 1707"/>
                <a:gd name="T44" fmla="*/ 1336 w 1677"/>
                <a:gd name="T45" fmla="*/ 751 h 1707"/>
                <a:gd name="T46" fmla="*/ 1423 w 1677"/>
                <a:gd name="T47" fmla="*/ 624 h 1707"/>
                <a:gd name="T48" fmla="*/ 1471 w 1677"/>
                <a:gd name="T49" fmla="*/ 411 h 1707"/>
                <a:gd name="T50" fmla="*/ 1676 w 1677"/>
                <a:gd name="T51" fmla="*/ 419 h 1707"/>
                <a:gd name="T52" fmla="*/ 1629 w 1677"/>
                <a:gd name="T53" fmla="*/ 348 h 1707"/>
                <a:gd name="T54" fmla="*/ 1510 w 1677"/>
                <a:gd name="T55" fmla="*/ 292 h 1707"/>
                <a:gd name="T56" fmla="*/ 1392 w 1677"/>
                <a:gd name="T57" fmla="*/ 340 h 1707"/>
                <a:gd name="T58" fmla="*/ 1281 w 1677"/>
                <a:gd name="T59" fmla="*/ 348 h 1707"/>
                <a:gd name="T60" fmla="*/ 1218 w 1677"/>
                <a:gd name="T61" fmla="*/ 442 h 1707"/>
                <a:gd name="T62" fmla="*/ 1052 w 1677"/>
                <a:gd name="T63" fmla="*/ 585 h 1707"/>
                <a:gd name="T64" fmla="*/ 641 w 1677"/>
                <a:gd name="T65" fmla="*/ 419 h 1707"/>
                <a:gd name="T66" fmla="*/ 538 w 1677"/>
                <a:gd name="T67" fmla="*/ 15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7" h="1707">
                  <a:moveTo>
                    <a:pt x="538" y="15"/>
                  </a:moveTo>
                  <a:lnTo>
                    <a:pt x="538" y="15"/>
                  </a:lnTo>
                  <a:cubicBezTo>
                    <a:pt x="538" y="31"/>
                    <a:pt x="546" y="63"/>
                    <a:pt x="546" y="87"/>
                  </a:cubicBezTo>
                  <a:cubicBezTo>
                    <a:pt x="554" y="118"/>
                    <a:pt x="577" y="158"/>
                    <a:pt x="561" y="166"/>
                  </a:cubicBezTo>
                  <a:cubicBezTo>
                    <a:pt x="546" y="174"/>
                    <a:pt x="538" y="158"/>
                    <a:pt x="546" y="197"/>
                  </a:cubicBezTo>
                  <a:cubicBezTo>
                    <a:pt x="546" y="237"/>
                    <a:pt x="561" y="316"/>
                    <a:pt x="546" y="324"/>
                  </a:cubicBezTo>
                  <a:cubicBezTo>
                    <a:pt x="538" y="340"/>
                    <a:pt x="506" y="316"/>
                    <a:pt x="506" y="379"/>
                  </a:cubicBezTo>
                  <a:cubicBezTo>
                    <a:pt x="514" y="435"/>
                    <a:pt x="522" y="498"/>
                    <a:pt x="498" y="521"/>
                  </a:cubicBezTo>
                  <a:cubicBezTo>
                    <a:pt x="483" y="553"/>
                    <a:pt x="443" y="624"/>
                    <a:pt x="419" y="624"/>
                  </a:cubicBezTo>
                  <a:cubicBezTo>
                    <a:pt x="388" y="632"/>
                    <a:pt x="388" y="648"/>
                    <a:pt x="356" y="632"/>
                  </a:cubicBezTo>
                  <a:cubicBezTo>
                    <a:pt x="332" y="616"/>
                    <a:pt x="309" y="593"/>
                    <a:pt x="301" y="624"/>
                  </a:cubicBezTo>
                  <a:cubicBezTo>
                    <a:pt x="293" y="656"/>
                    <a:pt x="301" y="688"/>
                    <a:pt x="277" y="695"/>
                  </a:cubicBezTo>
                  <a:cubicBezTo>
                    <a:pt x="253" y="703"/>
                    <a:pt x="206" y="711"/>
                    <a:pt x="214" y="743"/>
                  </a:cubicBezTo>
                  <a:cubicBezTo>
                    <a:pt x="222" y="782"/>
                    <a:pt x="237" y="893"/>
                    <a:pt x="222" y="877"/>
                  </a:cubicBezTo>
                  <a:cubicBezTo>
                    <a:pt x="198" y="861"/>
                    <a:pt x="166" y="830"/>
                    <a:pt x="159" y="846"/>
                  </a:cubicBezTo>
                  <a:cubicBezTo>
                    <a:pt x="143" y="854"/>
                    <a:pt x="119" y="893"/>
                    <a:pt x="119" y="917"/>
                  </a:cubicBezTo>
                  <a:cubicBezTo>
                    <a:pt x="127" y="948"/>
                    <a:pt x="103" y="980"/>
                    <a:pt x="119" y="1004"/>
                  </a:cubicBezTo>
                  <a:cubicBezTo>
                    <a:pt x="127" y="1027"/>
                    <a:pt x="135" y="1067"/>
                    <a:pt x="119" y="1075"/>
                  </a:cubicBezTo>
                  <a:cubicBezTo>
                    <a:pt x="95" y="1083"/>
                    <a:pt x="79" y="1075"/>
                    <a:pt x="79" y="1106"/>
                  </a:cubicBezTo>
                  <a:cubicBezTo>
                    <a:pt x="79" y="1146"/>
                    <a:pt x="87" y="1154"/>
                    <a:pt x="56" y="1154"/>
                  </a:cubicBezTo>
                  <a:cubicBezTo>
                    <a:pt x="32" y="1162"/>
                    <a:pt x="0" y="1170"/>
                    <a:pt x="0" y="1178"/>
                  </a:cubicBezTo>
                  <a:cubicBezTo>
                    <a:pt x="0" y="1185"/>
                    <a:pt x="8" y="1280"/>
                    <a:pt x="32" y="1304"/>
                  </a:cubicBezTo>
                  <a:cubicBezTo>
                    <a:pt x="64" y="1328"/>
                    <a:pt x="79" y="1359"/>
                    <a:pt x="95" y="1391"/>
                  </a:cubicBezTo>
                  <a:cubicBezTo>
                    <a:pt x="119" y="1431"/>
                    <a:pt x="119" y="1470"/>
                    <a:pt x="182" y="1501"/>
                  </a:cubicBezTo>
                  <a:cubicBezTo>
                    <a:pt x="237" y="1532"/>
                    <a:pt x="261" y="1509"/>
                    <a:pt x="285" y="1548"/>
                  </a:cubicBezTo>
                  <a:cubicBezTo>
                    <a:pt x="309" y="1580"/>
                    <a:pt x="253" y="1595"/>
                    <a:pt x="348" y="1619"/>
                  </a:cubicBezTo>
                  <a:cubicBezTo>
                    <a:pt x="443" y="1635"/>
                    <a:pt x="435" y="1706"/>
                    <a:pt x="475" y="1659"/>
                  </a:cubicBezTo>
                  <a:cubicBezTo>
                    <a:pt x="506" y="1611"/>
                    <a:pt x="467" y="1588"/>
                    <a:pt x="530" y="1611"/>
                  </a:cubicBezTo>
                  <a:cubicBezTo>
                    <a:pt x="593" y="1627"/>
                    <a:pt x="656" y="1588"/>
                    <a:pt x="672" y="1580"/>
                  </a:cubicBezTo>
                  <a:cubicBezTo>
                    <a:pt x="680" y="1564"/>
                    <a:pt x="625" y="1548"/>
                    <a:pt x="696" y="1532"/>
                  </a:cubicBezTo>
                  <a:cubicBezTo>
                    <a:pt x="767" y="1524"/>
                    <a:pt x="814" y="1509"/>
                    <a:pt x="814" y="1493"/>
                  </a:cubicBezTo>
                  <a:cubicBezTo>
                    <a:pt x="807" y="1470"/>
                    <a:pt x="823" y="1493"/>
                    <a:pt x="854" y="1478"/>
                  </a:cubicBezTo>
                  <a:cubicBezTo>
                    <a:pt x="886" y="1462"/>
                    <a:pt x="894" y="1399"/>
                    <a:pt x="917" y="1399"/>
                  </a:cubicBezTo>
                  <a:cubicBezTo>
                    <a:pt x="933" y="1399"/>
                    <a:pt x="965" y="1383"/>
                    <a:pt x="925" y="1367"/>
                  </a:cubicBezTo>
                  <a:cubicBezTo>
                    <a:pt x="886" y="1352"/>
                    <a:pt x="854" y="1375"/>
                    <a:pt x="886" y="1328"/>
                  </a:cubicBezTo>
                  <a:cubicBezTo>
                    <a:pt x="917" y="1272"/>
                    <a:pt x="917" y="1257"/>
                    <a:pt x="941" y="1217"/>
                  </a:cubicBezTo>
                  <a:cubicBezTo>
                    <a:pt x="973" y="1178"/>
                    <a:pt x="973" y="1178"/>
                    <a:pt x="981" y="1138"/>
                  </a:cubicBezTo>
                  <a:cubicBezTo>
                    <a:pt x="989" y="1091"/>
                    <a:pt x="996" y="1114"/>
                    <a:pt x="1012" y="1051"/>
                  </a:cubicBezTo>
                  <a:cubicBezTo>
                    <a:pt x="1028" y="988"/>
                    <a:pt x="996" y="948"/>
                    <a:pt x="1036" y="925"/>
                  </a:cubicBezTo>
                  <a:cubicBezTo>
                    <a:pt x="1083" y="901"/>
                    <a:pt x="1091" y="877"/>
                    <a:pt x="1115" y="901"/>
                  </a:cubicBezTo>
                  <a:cubicBezTo>
                    <a:pt x="1139" y="925"/>
                    <a:pt x="1170" y="956"/>
                    <a:pt x="1186" y="941"/>
                  </a:cubicBezTo>
                  <a:cubicBezTo>
                    <a:pt x="1194" y="932"/>
                    <a:pt x="1194" y="917"/>
                    <a:pt x="1194" y="893"/>
                  </a:cubicBezTo>
                  <a:cubicBezTo>
                    <a:pt x="1186" y="877"/>
                    <a:pt x="1210" y="830"/>
                    <a:pt x="1234" y="846"/>
                  </a:cubicBezTo>
                  <a:cubicBezTo>
                    <a:pt x="1249" y="854"/>
                    <a:pt x="1257" y="854"/>
                    <a:pt x="1257" y="822"/>
                  </a:cubicBezTo>
                  <a:cubicBezTo>
                    <a:pt x="1257" y="790"/>
                    <a:pt x="1226" y="759"/>
                    <a:pt x="1257" y="759"/>
                  </a:cubicBezTo>
                  <a:cubicBezTo>
                    <a:pt x="1289" y="759"/>
                    <a:pt x="1329" y="774"/>
                    <a:pt x="1336" y="751"/>
                  </a:cubicBezTo>
                  <a:cubicBezTo>
                    <a:pt x="1344" y="719"/>
                    <a:pt x="1336" y="679"/>
                    <a:pt x="1368" y="672"/>
                  </a:cubicBezTo>
                  <a:cubicBezTo>
                    <a:pt x="1400" y="664"/>
                    <a:pt x="1407" y="688"/>
                    <a:pt x="1423" y="624"/>
                  </a:cubicBezTo>
                  <a:cubicBezTo>
                    <a:pt x="1431" y="569"/>
                    <a:pt x="1439" y="521"/>
                    <a:pt x="1431" y="482"/>
                  </a:cubicBezTo>
                  <a:cubicBezTo>
                    <a:pt x="1431" y="442"/>
                    <a:pt x="1447" y="395"/>
                    <a:pt x="1471" y="411"/>
                  </a:cubicBezTo>
                  <a:cubicBezTo>
                    <a:pt x="1494" y="419"/>
                    <a:pt x="1566" y="490"/>
                    <a:pt x="1605" y="498"/>
                  </a:cubicBezTo>
                  <a:cubicBezTo>
                    <a:pt x="1637" y="498"/>
                    <a:pt x="1660" y="466"/>
                    <a:pt x="1676" y="419"/>
                  </a:cubicBezTo>
                  <a:lnTo>
                    <a:pt x="1668" y="419"/>
                  </a:lnTo>
                  <a:cubicBezTo>
                    <a:pt x="1668" y="419"/>
                    <a:pt x="1637" y="363"/>
                    <a:pt x="1629" y="348"/>
                  </a:cubicBezTo>
                  <a:cubicBezTo>
                    <a:pt x="1629" y="324"/>
                    <a:pt x="1605" y="308"/>
                    <a:pt x="1573" y="308"/>
                  </a:cubicBezTo>
                  <a:cubicBezTo>
                    <a:pt x="1550" y="308"/>
                    <a:pt x="1526" y="308"/>
                    <a:pt x="1510" y="292"/>
                  </a:cubicBezTo>
                  <a:cubicBezTo>
                    <a:pt x="1487" y="284"/>
                    <a:pt x="1463" y="300"/>
                    <a:pt x="1455" y="316"/>
                  </a:cubicBezTo>
                  <a:cubicBezTo>
                    <a:pt x="1439" y="324"/>
                    <a:pt x="1415" y="332"/>
                    <a:pt x="1392" y="340"/>
                  </a:cubicBezTo>
                  <a:cubicBezTo>
                    <a:pt x="1376" y="348"/>
                    <a:pt x="1368" y="387"/>
                    <a:pt x="1329" y="387"/>
                  </a:cubicBezTo>
                  <a:cubicBezTo>
                    <a:pt x="1289" y="379"/>
                    <a:pt x="1289" y="363"/>
                    <a:pt x="1281" y="348"/>
                  </a:cubicBezTo>
                  <a:cubicBezTo>
                    <a:pt x="1265" y="332"/>
                    <a:pt x="1242" y="419"/>
                    <a:pt x="1242" y="435"/>
                  </a:cubicBezTo>
                  <a:cubicBezTo>
                    <a:pt x="1234" y="442"/>
                    <a:pt x="1226" y="466"/>
                    <a:pt x="1218" y="442"/>
                  </a:cubicBezTo>
                  <a:cubicBezTo>
                    <a:pt x="1218" y="426"/>
                    <a:pt x="1170" y="450"/>
                    <a:pt x="1170" y="450"/>
                  </a:cubicBezTo>
                  <a:cubicBezTo>
                    <a:pt x="1052" y="585"/>
                    <a:pt x="1052" y="585"/>
                    <a:pt x="1052" y="585"/>
                  </a:cubicBezTo>
                  <a:cubicBezTo>
                    <a:pt x="1012" y="348"/>
                    <a:pt x="1012" y="348"/>
                    <a:pt x="1012" y="348"/>
                  </a:cubicBezTo>
                  <a:cubicBezTo>
                    <a:pt x="641" y="419"/>
                    <a:pt x="641" y="419"/>
                    <a:pt x="641" y="419"/>
                  </a:cubicBezTo>
                  <a:cubicBezTo>
                    <a:pt x="561" y="8"/>
                    <a:pt x="561" y="8"/>
                    <a:pt x="561" y="8"/>
                  </a:cubicBezTo>
                  <a:cubicBezTo>
                    <a:pt x="546" y="0"/>
                    <a:pt x="530" y="8"/>
                    <a:pt x="538" y="15"/>
                  </a:cubicBezTo>
                </a:path>
              </a:pathLst>
            </a:custGeom>
            <a:solidFill>
              <a:schemeClr val="accent6"/>
            </a:solidFill>
            <a:ln>
              <a:solidFill>
                <a:schemeClr val="bg2"/>
              </a:solidFill>
            </a:ln>
            <a:effectLst/>
          </p:spPr>
          <p:txBody>
            <a:bodyPr wrap="none" anchor="ctr"/>
            <a:lstStyle/>
            <a:p>
              <a:endParaRPr lang="en-US"/>
            </a:p>
          </p:txBody>
        </p:sp>
        <p:sp>
          <p:nvSpPr>
            <p:cNvPr id="137" name="Freeform 778"/>
            <p:cNvSpPr>
              <a:spLocks noChangeArrowheads="1"/>
            </p:cNvSpPr>
            <p:nvPr/>
          </p:nvSpPr>
          <p:spPr bwMode="auto">
            <a:xfrm>
              <a:off x="14957445" y="5502712"/>
              <a:ext cx="890613" cy="885975"/>
            </a:xfrm>
            <a:custGeom>
              <a:avLst/>
              <a:gdLst>
                <a:gd name="T0" fmla="*/ 301 w 1693"/>
                <a:gd name="T1" fmla="*/ 1595 h 1683"/>
                <a:gd name="T2" fmla="*/ 111 w 1693"/>
                <a:gd name="T3" fmla="*/ 1423 h 1683"/>
                <a:gd name="T4" fmla="*/ 64 w 1693"/>
                <a:gd name="T5" fmla="*/ 1154 h 1683"/>
                <a:gd name="T6" fmla="*/ 127 w 1693"/>
                <a:gd name="T7" fmla="*/ 1067 h 1683"/>
                <a:gd name="T8" fmla="*/ 174 w 1693"/>
                <a:gd name="T9" fmla="*/ 838 h 1683"/>
                <a:gd name="T10" fmla="*/ 269 w 1693"/>
                <a:gd name="T11" fmla="*/ 695 h 1683"/>
                <a:gd name="T12" fmla="*/ 356 w 1693"/>
                <a:gd name="T13" fmla="*/ 624 h 1683"/>
                <a:gd name="T14" fmla="*/ 483 w 1693"/>
                <a:gd name="T15" fmla="*/ 553 h 1683"/>
                <a:gd name="T16" fmla="*/ 554 w 1693"/>
                <a:gd name="T17" fmla="*/ 237 h 1683"/>
                <a:gd name="T18" fmla="*/ 554 w 1693"/>
                <a:gd name="T19" fmla="*/ 87 h 1683"/>
                <a:gd name="T20" fmla="*/ 569 w 1693"/>
                <a:gd name="T21" fmla="*/ 0 h 1683"/>
                <a:gd name="T22" fmla="*/ 1178 w 1693"/>
                <a:gd name="T23" fmla="*/ 442 h 1683"/>
                <a:gd name="T24" fmla="*/ 1242 w 1693"/>
                <a:gd name="T25" fmla="*/ 435 h 1683"/>
                <a:gd name="T26" fmla="*/ 1297 w 1693"/>
                <a:gd name="T27" fmla="*/ 355 h 1683"/>
                <a:gd name="T28" fmla="*/ 1455 w 1693"/>
                <a:gd name="T29" fmla="*/ 308 h 1683"/>
                <a:gd name="T30" fmla="*/ 1684 w 1693"/>
                <a:gd name="T31" fmla="*/ 419 h 1683"/>
                <a:gd name="T32" fmla="*/ 1510 w 1693"/>
                <a:gd name="T33" fmla="*/ 435 h 1683"/>
                <a:gd name="T34" fmla="*/ 1392 w 1693"/>
                <a:gd name="T35" fmla="*/ 672 h 1683"/>
                <a:gd name="T36" fmla="*/ 1297 w 1693"/>
                <a:gd name="T37" fmla="*/ 766 h 1683"/>
                <a:gd name="T38" fmla="*/ 1257 w 1693"/>
                <a:gd name="T39" fmla="*/ 854 h 1683"/>
                <a:gd name="T40" fmla="*/ 1194 w 1693"/>
                <a:gd name="T41" fmla="*/ 941 h 1683"/>
                <a:gd name="T42" fmla="*/ 1052 w 1693"/>
                <a:gd name="T43" fmla="*/ 925 h 1683"/>
                <a:gd name="T44" fmla="*/ 965 w 1693"/>
                <a:gd name="T45" fmla="*/ 1201 h 1683"/>
                <a:gd name="T46" fmla="*/ 902 w 1693"/>
                <a:gd name="T47" fmla="*/ 1359 h 1683"/>
                <a:gd name="T48" fmla="*/ 862 w 1693"/>
                <a:gd name="T49" fmla="*/ 1478 h 1683"/>
                <a:gd name="T50" fmla="*/ 712 w 1693"/>
                <a:gd name="T51" fmla="*/ 1540 h 1683"/>
                <a:gd name="T52" fmla="*/ 569 w 1693"/>
                <a:gd name="T53" fmla="*/ 1619 h 1683"/>
                <a:gd name="T54" fmla="*/ 459 w 1693"/>
                <a:gd name="T55" fmla="*/ 1682 h 1683"/>
                <a:gd name="T56" fmla="*/ 127 w 1693"/>
                <a:gd name="T57" fmla="*/ 956 h 1683"/>
                <a:gd name="T58" fmla="*/ 95 w 1693"/>
                <a:gd name="T59" fmla="*/ 1106 h 1683"/>
                <a:gd name="T60" fmla="*/ 103 w 1693"/>
                <a:gd name="T61" fmla="*/ 1383 h 1683"/>
                <a:gd name="T62" fmla="*/ 301 w 1693"/>
                <a:gd name="T63" fmla="*/ 1548 h 1683"/>
                <a:gd name="T64" fmla="*/ 459 w 1693"/>
                <a:gd name="T65" fmla="*/ 1675 h 1683"/>
                <a:gd name="T66" fmla="*/ 569 w 1693"/>
                <a:gd name="T67" fmla="*/ 1611 h 1683"/>
                <a:gd name="T68" fmla="*/ 712 w 1693"/>
                <a:gd name="T69" fmla="*/ 1532 h 1683"/>
                <a:gd name="T70" fmla="*/ 862 w 1693"/>
                <a:gd name="T71" fmla="*/ 1478 h 1683"/>
                <a:gd name="T72" fmla="*/ 902 w 1693"/>
                <a:gd name="T73" fmla="*/ 1367 h 1683"/>
                <a:gd name="T74" fmla="*/ 965 w 1693"/>
                <a:gd name="T75" fmla="*/ 1193 h 1683"/>
                <a:gd name="T76" fmla="*/ 1044 w 1693"/>
                <a:gd name="T77" fmla="*/ 917 h 1683"/>
                <a:gd name="T78" fmla="*/ 1186 w 1693"/>
                <a:gd name="T79" fmla="*/ 941 h 1683"/>
                <a:gd name="T80" fmla="*/ 1242 w 1693"/>
                <a:gd name="T81" fmla="*/ 838 h 1683"/>
                <a:gd name="T82" fmla="*/ 1265 w 1693"/>
                <a:gd name="T83" fmla="*/ 759 h 1683"/>
                <a:gd name="T84" fmla="*/ 1376 w 1693"/>
                <a:gd name="T85" fmla="*/ 672 h 1683"/>
                <a:gd name="T86" fmla="*/ 1479 w 1693"/>
                <a:gd name="T87" fmla="*/ 403 h 1683"/>
                <a:gd name="T88" fmla="*/ 1676 w 1693"/>
                <a:gd name="T89" fmla="*/ 426 h 1683"/>
                <a:gd name="T90" fmla="*/ 1502 w 1693"/>
                <a:gd name="T91" fmla="*/ 292 h 1683"/>
                <a:gd name="T92" fmla="*/ 1337 w 1693"/>
                <a:gd name="T93" fmla="*/ 387 h 1683"/>
                <a:gd name="T94" fmla="*/ 1250 w 1693"/>
                <a:gd name="T95" fmla="*/ 435 h 1683"/>
                <a:gd name="T96" fmla="*/ 1060 w 1693"/>
                <a:gd name="T97" fmla="*/ 593 h 1683"/>
                <a:gd name="T98" fmla="*/ 546 w 1693"/>
                <a:gd name="T99" fmla="*/ 15 h 1683"/>
                <a:gd name="T100" fmla="*/ 569 w 1693"/>
                <a:gd name="T101" fmla="*/ 166 h 1683"/>
                <a:gd name="T102" fmla="*/ 538 w 1693"/>
                <a:gd name="T103" fmla="*/ 340 h 1683"/>
                <a:gd name="T104" fmla="*/ 404 w 1693"/>
                <a:gd name="T105" fmla="*/ 640 h 1683"/>
                <a:gd name="T106" fmla="*/ 317 w 1693"/>
                <a:gd name="T107" fmla="*/ 624 h 1683"/>
                <a:gd name="T108" fmla="*/ 238 w 1693"/>
                <a:gd name="T109" fmla="*/ 877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93" h="1683">
                  <a:moveTo>
                    <a:pt x="459" y="1682"/>
                  </a:moveTo>
                  <a:lnTo>
                    <a:pt x="459" y="1682"/>
                  </a:lnTo>
                  <a:cubicBezTo>
                    <a:pt x="451" y="1682"/>
                    <a:pt x="443" y="1675"/>
                    <a:pt x="435" y="1667"/>
                  </a:cubicBezTo>
                  <a:cubicBezTo>
                    <a:pt x="427" y="1651"/>
                    <a:pt x="404" y="1627"/>
                    <a:pt x="356" y="1619"/>
                  </a:cubicBezTo>
                  <a:cubicBezTo>
                    <a:pt x="325" y="1611"/>
                    <a:pt x="309" y="1604"/>
                    <a:pt x="301" y="1595"/>
                  </a:cubicBezTo>
                  <a:cubicBezTo>
                    <a:pt x="293" y="1588"/>
                    <a:pt x="293" y="1580"/>
                    <a:pt x="293" y="1572"/>
                  </a:cubicBezTo>
                  <a:cubicBezTo>
                    <a:pt x="293" y="1564"/>
                    <a:pt x="301" y="1556"/>
                    <a:pt x="293" y="1548"/>
                  </a:cubicBezTo>
                  <a:cubicBezTo>
                    <a:pt x="277" y="1532"/>
                    <a:pt x="269" y="1532"/>
                    <a:pt x="253" y="1524"/>
                  </a:cubicBezTo>
                  <a:cubicBezTo>
                    <a:pt x="238" y="1524"/>
                    <a:pt x="214" y="1524"/>
                    <a:pt x="182" y="1509"/>
                  </a:cubicBezTo>
                  <a:cubicBezTo>
                    <a:pt x="135" y="1485"/>
                    <a:pt x="127" y="1446"/>
                    <a:pt x="111" y="1423"/>
                  </a:cubicBezTo>
                  <a:cubicBezTo>
                    <a:pt x="111" y="1415"/>
                    <a:pt x="103" y="1399"/>
                    <a:pt x="103" y="1391"/>
                  </a:cubicBezTo>
                  <a:cubicBezTo>
                    <a:pt x="95" y="1383"/>
                    <a:pt x="95" y="1383"/>
                    <a:pt x="95" y="1383"/>
                  </a:cubicBezTo>
                  <a:cubicBezTo>
                    <a:pt x="79" y="1352"/>
                    <a:pt x="64" y="1328"/>
                    <a:pt x="40" y="1304"/>
                  </a:cubicBezTo>
                  <a:cubicBezTo>
                    <a:pt x="8" y="1280"/>
                    <a:pt x="0" y="1185"/>
                    <a:pt x="0" y="1178"/>
                  </a:cubicBezTo>
                  <a:cubicBezTo>
                    <a:pt x="0" y="1162"/>
                    <a:pt x="48" y="1154"/>
                    <a:pt x="64" y="1154"/>
                  </a:cubicBezTo>
                  <a:cubicBezTo>
                    <a:pt x="87" y="1146"/>
                    <a:pt x="87" y="1146"/>
                    <a:pt x="87" y="1114"/>
                  </a:cubicBezTo>
                  <a:cubicBezTo>
                    <a:pt x="87" y="1106"/>
                    <a:pt x="87" y="1106"/>
                    <a:pt x="87" y="1106"/>
                  </a:cubicBezTo>
                  <a:cubicBezTo>
                    <a:pt x="87" y="1083"/>
                    <a:pt x="95" y="1075"/>
                    <a:pt x="111" y="1075"/>
                  </a:cubicBezTo>
                  <a:lnTo>
                    <a:pt x="119" y="1075"/>
                  </a:lnTo>
                  <a:cubicBezTo>
                    <a:pt x="127" y="1067"/>
                    <a:pt x="127" y="1067"/>
                    <a:pt x="127" y="1067"/>
                  </a:cubicBezTo>
                  <a:cubicBezTo>
                    <a:pt x="135" y="1051"/>
                    <a:pt x="127" y="1027"/>
                    <a:pt x="119" y="1004"/>
                  </a:cubicBezTo>
                  <a:cubicBezTo>
                    <a:pt x="111" y="988"/>
                    <a:pt x="119" y="972"/>
                    <a:pt x="119" y="956"/>
                  </a:cubicBezTo>
                  <a:cubicBezTo>
                    <a:pt x="127" y="941"/>
                    <a:pt x="127" y="932"/>
                    <a:pt x="127" y="917"/>
                  </a:cubicBezTo>
                  <a:cubicBezTo>
                    <a:pt x="127" y="893"/>
                    <a:pt x="151" y="854"/>
                    <a:pt x="158" y="838"/>
                  </a:cubicBezTo>
                  <a:cubicBezTo>
                    <a:pt x="167" y="838"/>
                    <a:pt x="167" y="838"/>
                    <a:pt x="174" y="838"/>
                  </a:cubicBezTo>
                  <a:cubicBezTo>
                    <a:pt x="182" y="838"/>
                    <a:pt x="198" y="846"/>
                    <a:pt x="206" y="861"/>
                  </a:cubicBezTo>
                  <a:cubicBezTo>
                    <a:pt x="214" y="861"/>
                    <a:pt x="222" y="869"/>
                    <a:pt x="230" y="877"/>
                  </a:cubicBezTo>
                  <a:lnTo>
                    <a:pt x="230" y="877"/>
                  </a:lnTo>
                  <a:cubicBezTo>
                    <a:pt x="238" y="869"/>
                    <a:pt x="230" y="790"/>
                    <a:pt x="222" y="751"/>
                  </a:cubicBezTo>
                  <a:cubicBezTo>
                    <a:pt x="214" y="719"/>
                    <a:pt x="245" y="703"/>
                    <a:pt x="269" y="695"/>
                  </a:cubicBezTo>
                  <a:cubicBezTo>
                    <a:pt x="269" y="695"/>
                    <a:pt x="277" y="695"/>
                    <a:pt x="285" y="695"/>
                  </a:cubicBezTo>
                  <a:cubicBezTo>
                    <a:pt x="301" y="688"/>
                    <a:pt x="301" y="664"/>
                    <a:pt x="301" y="648"/>
                  </a:cubicBezTo>
                  <a:cubicBezTo>
                    <a:pt x="301" y="640"/>
                    <a:pt x="309" y="632"/>
                    <a:pt x="309" y="624"/>
                  </a:cubicBezTo>
                  <a:cubicBezTo>
                    <a:pt x="309" y="608"/>
                    <a:pt x="317" y="601"/>
                    <a:pt x="325" y="601"/>
                  </a:cubicBezTo>
                  <a:cubicBezTo>
                    <a:pt x="332" y="601"/>
                    <a:pt x="340" y="608"/>
                    <a:pt x="356" y="624"/>
                  </a:cubicBezTo>
                  <a:cubicBezTo>
                    <a:pt x="364" y="624"/>
                    <a:pt x="364" y="624"/>
                    <a:pt x="372" y="632"/>
                  </a:cubicBezTo>
                  <a:cubicBezTo>
                    <a:pt x="372" y="632"/>
                    <a:pt x="380" y="640"/>
                    <a:pt x="388" y="640"/>
                  </a:cubicBezTo>
                  <a:cubicBezTo>
                    <a:pt x="396" y="640"/>
                    <a:pt x="396" y="632"/>
                    <a:pt x="404" y="632"/>
                  </a:cubicBezTo>
                  <a:cubicBezTo>
                    <a:pt x="411" y="632"/>
                    <a:pt x="419" y="624"/>
                    <a:pt x="427" y="624"/>
                  </a:cubicBezTo>
                  <a:cubicBezTo>
                    <a:pt x="443" y="616"/>
                    <a:pt x="467" y="585"/>
                    <a:pt x="483" y="553"/>
                  </a:cubicBezTo>
                  <a:cubicBezTo>
                    <a:pt x="491" y="545"/>
                    <a:pt x="498" y="529"/>
                    <a:pt x="506" y="521"/>
                  </a:cubicBezTo>
                  <a:cubicBezTo>
                    <a:pt x="530" y="498"/>
                    <a:pt x="522" y="435"/>
                    <a:pt x="514" y="379"/>
                  </a:cubicBezTo>
                  <a:cubicBezTo>
                    <a:pt x="506" y="340"/>
                    <a:pt x="522" y="332"/>
                    <a:pt x="538" y="332"/>
                  </a:cubicBezTo>
                  <a:cubicBezTo>
                    <a:pt x="546" y="332"/>
                    <a:pt x="554" y="324"/>
                    <a:pt x="554" y="324"/>
                  </a:cubicBezTo>
                  <a:cubicBezTo>
                    <a:pt x="562" y="316"/>
                    <a:pt x="554" y="268"/>
                    <a:pt x="554" y="237"/>
                  </a:cubicBezTo>
                  <a:cubicBezTo>
                    <a:pt x="554" y="221"/>
                    <a:pt x="546" y="205"/>
                    <a:pt x="546" y="197"/>
                  </a:cubicBezTo>
                  <a:cubicBezTo>
                    <a:pt x="546" y="166"/>
                    <a:pt x="546" y="166"/>
                    <a:pt x="562" y="166"/>
                  </a:cubicBezTo>
                  <a:lnTo>
                    <a:pt x="569" y="158"/>
                  </a:lnTo>
                  <a:cubicBezTo>
                    <a:pt x="578" y="158"/>
                    <a:pt x="569" y="134"/>
                    <a:pt x="562" y="118"/>
                  </a:cubicBezTo>
                  <a:cubicBezTo>
                    <a:pt x="562" y="110"/>
                    <a:pt x="554" y="102"/>
                    <a:pt x="554" y="87"/>
                  </a:cubicBezTo>
                  <a:cubicBezTo>
                    <a:pt x="554" y="79"/>
                    <a:pt x="546" y="63"/>
                    <a:pt x="546" y="47"/>
                  </a:cubicBezTo>
                  <a:cubicBezTo>
                    <a:pt x="546" y="39"/>
                    <a:pt x="538" y="24"/>
                    <a:pt x="538" y="15"/>
                  </a:cubicBezTo>
                  <a:lnTo>
                    <a:pt x="538" y="8"/>
                  </a:lnTo>
                  <a:cubicBezTo>
                    <a:pt x="546" y="0"/>
                    <a:pt x="554" y="0"/>
                    <a:pt x="562" y="0"/>
                  </a:cubicBezTo>
                  <a:cubicBezTo>
                    <a:pt x="569" y="0"/>
                    <a:pt x="569" y="0"/>
                    <a:pt x="569" y="0"/>
                  </a:cubicBezTo>
                  <a:cubicBezTo>
                    <a:pt x="578" y="0"/>
                    <a:pt x="578" y="0"/>
                    <a:pt x="578" y="0"/>
                  </a:cubicBezTo>
                  <a:cubicBezTo>
                    <a:pt x="657" y="419"/>
                    <a:pt x="657" y="419"/>
                    <a:pt x="657" y="419"/>
                  </a:cubicBezTo>
                  <a:cubicBezTo>
                    <a:pt x="1020" y="348"/>
                    <a:pt x="1020" y="348"/>
                    <a:pt x="1020" y="348"/>
                  </a:cubicBezTo>
                  <a:cubicBezTo>
                    <a:pt x="1060" y="577"/>
                    <a:pt x="1060" y="577"/>
                    <a:pt x="1060" y="577"/>
                  </a:cubicBezTo>
                  <a:cubicBezTo>
                    <a:pt x="1178" y="442"/>
                    <a:pt x="1178" y="442"/>
                    <a:pt x="1178" y="442"/>
                  </a:cubicBezTo>
                  <a:lnTo>
                    <a:pt x="1178" y="442"/>
                  </a:lnTo>
                  <a:cubicBezTo>
                    <a:pt x="1178" y="442"/>
                    <a:pt x="1202" y="435"/>
                    <a:pt x="1218" y="435"/>
                  </a:cubicBezTo>
                  <a:cubicBezTo>
                    <a:pt x="1226" y="435"/>
                    <a:pt x="1226" y="442"/>
                    <a:pt x="1234" y="442"/>
                  </a:cubicBezTo>
                  <a:cubicBezTo>
                    <a:pt x="1234" y="450"/>
                    <a:pt x="1234" y="450"/>
                    <a:pt x="1234" y="450"/>
                  </a:cubicBezTo>
                  <a:lnTo>
                    <a:pt x="1242" y="435"/>
                  </a:lnTo>
                  <a:lnTo>
                    <a:pt x="1242" y="435"/>
                  </a:lnTo>
                  <a:cubicBezTo>
                    <a:pt x="1242" y="426"/>
                    <a:pt x="1250" y="419"/>
                    <a:pt x="1250" y="411"/>
                  </a:cubicBezTo>
                  <a:cubicBezTo>
                    <a:pt x="1265" y="363"/>
                    <a:pt x="1273" y="348"/>
                    <a:pt x="1289" y="348"/>
                  </a:cubicBezTo>
                  <a:lnTo>
                    <a:pt x="1289" y="348"/>
                  </a:lnTo>
                  <a:cubicBezTo>
                    <a:pt x="1297" y="348"/>
                    <a:pt x="1297" y="355"/>
                    <a:pt x="1297" y="355"/>
                  </a:cubicBezTo>
                  <a:cubicBezTo>
                    <a:pt x="1305" y="371"/>
                    <a:pt x="1313" y="379"/>
                    <a:pt x="1337" y="379"/>
                  </a:cubicBezTo>
                  <a:cubicBezTo>
                    <a:pt x="1360" y="387"/>
                    <a:pt x="1368" y="371"/>
                    <a:pt x="1384" y="355"/>
                  </a:cubicBezTo>
                  <a:cubicBezTo>
                    <a:pt x="1384" y="348"/>
                    <a:pt x="1392" y="340"/>
                    <a:pt x="1400" y="340"/>
                  </a:cubicBezTo>
                  <a:cubicBezTo>
                    <a:pt x="1408" y="332"/>
                    <a:pt x="1415" y="332"/>
                    <a:pt x="1423" y="332"/>
                  </a:cubicBezTo>
                  <a:cubicBezTo>
                    <a:pt x="1439" y="324"/>
                    <a:pt x="1447" y="316"/>
                    <a:pt x="1455" y="308"/>
                  </a:cubicBezTo>
                  <a:cubicBezTo>
                    <a:pt x="1463" y="300"/>
                    <a:pt x="1487" y="292"/>
                    <a:pt x="1502" y="292"/>
                  </a:cubicBezTo>
                  <a:cubicBezTo>
                    <a:pt x="1510" y="292"/>
                    <a:pt x="1510" y="292"/>
                    <a:pt x="1518" y="292"/>
                  </a:cubicBezTo>
                  <a:cubicBezTo>
                    <a:pt x="1534" y="300"/>
                    <a:pt x="1558" y="300"/>
                    <a:pt x="1581" y="300"/>
                  </a:cubicBezTo>
                  <a:cubicBezTo>
                    <a:pt x="1613" y="300"/>
                    <a:pt x="1637" y="324"/>
                    <a:pt x="1645" y="340"/>
                  </a:cubicBezTo>
                  <a:cubicBezTo>
                    <a:pt x="1645" y="363"/>
                    <a:pt x="1676" y="403"/>
                    <a:pt x="1684" y="419"/>
                  </a:cubicBezTo>
                  <a:lnTo>
                    <a:pt x="1684" y="419"/>
                  </a:lnTo>
                  <a:cubicBezTo>
                    <a:pt x="1692" y="411"/>
                    <a:pt x="1692" y="411"/>
                    <a:pt x="1692" y="411"/>
                  </a:cubicBezTo>
                  <a:cubicBezTo>
                    <a:pt x="1692" y="419"/>
                    <a:pt x="1692" y="419"/>
                    <a:pt x="1692" y="419"/>
                  </a:cubicBezTo>
                  <a:cubicBezTo>
                    <a:pt x="1668" y="474"/>
                    <a:pt x="1637" y="506"/>
                    <a:pt x="1613" y="498"/>
                  </a:cubicBezTo>
                  <a:cubicBezTo>
                    <a:pt x="1590" y="490"/>
                    <a:pt x="1542" y="458"/>
                    <a:pt x="1510" y="435"/>
                  </a:cubicBezTo>
                  <a:cubicBezTo>
                    <a:pt x="1495" y="426"/>
                    <a:pt x="1479" y="411"/>
                    <a:pt x="1479" y="411"/>
                  </a:cubicBezTo>
                  <a:cubicBezTo>
                    <a:pt x="1471" y="411"/>
                    <a:pt x="1463" y="411"/>
                    <a:pt x="1463" y="411"/>
                  </a:cubicBezTo>
                  <a:cubicBezTo>
                    <a:pt x="1455" y="426"/>
                    <a:pt x="1447" y="450"/>
                    <a:pt x="1447" y="482"/>
                  </a:cubicBezTo>
                  <a:cubicBezTo>
                    <a:pt x="1447" y="529"/>
                    <a:pt x="1447" y="577"/>
                    <a:pt x="1431" y="624"/>
                  </a:cubicBezTo>
                  <a:cubicBezTo>
                    <a:pt x="1423" y="672"/>
                    <a:pt x="1415" y="672"/>
                    <a:pt x="1392" y="672"/>
                  </a:cubicBezTo>
                  <a:cubicBezTo>
                    <a:pt x="1392" y="672"/>
                    <a:pt x="1384" y="679"/>
                    <a:pt x="1376" y="679"/>
                  </a:cubicBezTo>
                  <a:cubicBezTo>
                    <a:pt x="1352" y="679"/>
                    <a:pt x="1352" y="703"/>
                    <a:pt x="1352" y="719"/>
                  </a:cubicBezTo>
                  <a:cubicBezTo>
                    <a:pt x="1352" y="735"/>
                    <a:pt x="1352" y="743"/>
                    <a:pt x="1344" y="751"/>
                  </a:cubicBezTo>
                  <a:cubicBezTo>
                    <a:pt x="1344" y="766"/>
                    <a:pt x="1328" y="766"/>
                    <a:pt x="1321" y="766"/>
                  </a:cubicBezTo>
                  <a:cubicBezTo>
                    <a:pt x="1313" y="766"/>
                    <a:pt x="1305" y="766"/>
                    <a:pt x="1297" y="766"/>
                  </a:cubicBezTo>
                  <a:cubicBezTo>
                    <a:pt x="1289" y="766"/>
                    <a:pt x="1273" y="759"/>
                    <a:pt x="1265" y="766"/>
                  </a:cubicBezTo>
                  <a:cubicBezTo>
                    <a:pt x="1257" y="766"/>
                    <a:pt x="1257" y="766"/>
                    <a:pt x="1257" y="766"/>
                  </a:cubicBezTo>
                  <a:cubicBezTo>
                    <a:pt x="1257" y="766"/>
                    <a:pt x="1257" y="774"/>
                    <a:pt x="1257" y="782"/>
                  </a:cubicBezTo>
                  <a:cubicBezTo>
                    <a:pt x="1265" y="790"/>
                    <a:pt x="1265" y="806"/>
                    <a:pt x="1265" y="822"/>
                  </a:cubicBezTo>
                  <a:cubicBezTo>
                    <a:pt x="1265" y="838"/>
                    <a:pt x="1265" y="854"/>
                    <a:pt x="1257" y="854"/>
                  </a:cubicBezTo>
                  <a:cubicBezTo>
                    <a:pt x="1250" y="854"/>
                    <a:pt x="1242" y="854"/>
                    <a:pt x="1234" y="846"/>
                  </a:cubicBezTo>
                  <a:cubicBezTo>
                    <a:pt x="1234" y="838"/>
                    <a:pt x="1226" y="846"/>
                    <a:pt x="1218" y="854"/>
                  </a:cubicBezTo>
                  <a:cubicBezTo>
                    <a:pt x="1210" y="861"/>
                    <a:pt x="1202" y="885"/>
                    <a:pt x="1202" y="893"/>
                  </a:cubicBezTo>
                  <a:lnTo>
                    <a:pt x="1202" y="893"/>
                  </a:lnTo>
                  <a:cubicBezTo>
                    <a:pt x="1202" y="917"/>
                    <a:pt x="1202" y="932"/>
                    <a:pt x="1194" y="941"/>
                  </a:cubicBezTo>
                  <a:cubicBezTo>
                    <a:pt x="1194" y="948"/>
                    <a:pt x="1186" y="948"/>
                    <a:pt x="1186" y="948"/>
                  </a:cubicBezTo>
                  <a:cubicBezTo>
                    <a:pt x="1170" y="948"/>
                    <a:pt x="1147" y="925"/>
                    <a:pt x="1123" y="909"/>
                  </a:cubicBezTo>
                  <a:cubicBezTo>
                    <a:pt x="1123" y="901"/>
                    <a:pt x="1123" y="901"/>
                    <a:pt x="1123" y="901"/>
                  </a:cubicBezTo>
                  <a:cubicBezTo>
                    <a:pt x="1107" y="893"/>
                    <a:pt x="1099" y="893"/>
                    <a:pt x="1075" y="909"/>
                  </a:cubicBezTo>
                  <a:cubicBezTo>
                    <a:pt x="1068" y="917"/>
                    <a:pt x="1060" y="917"/>
                    <a:pt x="1052" y="925"/>
                  </a:cubicBezTo>
                  <a:cubicBezTo>
                    <a:pt x="1028" y="941"/>
                    <a:pt x="1028" y="956"/>
                    <a:pt x="1028" y="988"/>
                  </a:cubicBezTo>
                  <a:cubicBezTo>
                    <a:pt x="1028" y="1004"/>
                    <a:pt x="1028" y="1027"/>
                    <a:pt x="1020" y="1051"/>
                  </a:cubicBezTo>
                  <a:cubicBezTo>
                    <a:pt x="1012" y="1083"/>
                    <a:pt x="1004" y="1099"/>
                    <a:pt x="1004" y="1106"/>
                  </a:cubicBezTo>
                  <a:cubicBezTo>
                    <a:pt x="997" y="1114"/>
                    <a:pt x="997" y="1114"/>
                    <a:pt x="997" y="1138"/>
                  </a:cubicBezTo>
                  <a:cubicBezTo>
                    <a:pt x="989" y="1170"/>
                    <a:pt x="989" y="1178"/>
                    <a:pt x="965" y="1201"/>
                  </a:cubicBezTo>
                  <a:cubicBezTo>
                    <a:pt x="965" y="1201"/>
                    <a:pt x="957" y="1209"/>
                    <a:pt x="957" y="1217"/>
                  </a:cubicBezTo>
                  <a:cubicBezTo>
                    <a:pt x="941" y="1241"/>
                    <a:pt x="933" y="1249"/>
                    <a:pt x="925" y="1272"/>
                  </a:cubicBezTo>
                  <a:cubicBezTo>
                    <a:pt x="917" y="1288"/>
                    <a:pt x="910" y="1304"/>
                    <a:pt x="894" y="1328"/>
                  </a:cubicBezTo>
                  <a:cubicBezTo>
                    <a:pt x="886" y="1344"/>
                    <a:pt x="886" y="1352"/>
                    <a:pt x="886" y="1359"/>
                  </a:cubicBezTo>
                  <a:cubicBezTo>
                    <a:pt x="886" y="1359"/>
                    <a:pt x="894" y="1359"/>
                    <a:pt x="902" y="1359"/>
                  </a:cubicBezTo>
                  <a:cubicBezTo>
                    <a:pt x="910" y="1359"/>
                    <a:pt x="925" y="1359"/>
                    <a:pt x="933" y="1367"/>
                  </a:cubicBezTo>
                  <a:cubicBezTo>
                    <a:pt x="949" y="1375"/>
                    <a:pt x="957" y="1383"/>
                    <a:pt x="957" y="1391"/>
                  </a:cubicBezTo>
                  <a:cubicBezTo>
                    <a:pt x="957" y="1399"/>
                    <a:pt x="933" y="1399"/>
                    <a:pt x="925" y="1399"/>
                  </a:cubicBezTo>
                  <a:cubicBezTo>
                    <a:pt x="917" y="1399"/>
                    <a:pt x="910" y="1415"/>
                    <a:pt x="902" y="1431"/>
                  </a:cubicBezTo>
                  <a:cubicBezTo>
                    <a:pt x="894" y="1454"/>
                    <a:pt x="886" y="1470"/>
                    <a:pt x="862" y="1478"/>
                  </a:cubicBezTo>
                  <a:cubicBezTo>
                    <a:pt x="854" y="1485"/>
                    <a:pt x="846" y="1485"/>
                    <a:pt x="838" y="1485"/>
                  </a:cubicBezTo>
                  <a:lnTo>
                    <a:pt x="831" y="1485"/>
                  </a:lnTo>
                  <a:cubicBezTo>
                    <a:pt x="822" y="1485"/>
                    <a:pt x="822" y="1485"/>
                    <a:pt x="822" y="1485"/>
                  </a:cubicBezTo>
                  <a:lnTo>
                    <a:pt x="822" y="1485"/>
                  </a:lnTo>
                  <a:cubicBezTo>
                    <a:pt x="831" y="1517"/>
                    <a:pt x="783" y="1524"/>
                    <a:pt x="712" y="1540"/>
                  </a:cubicBezTo>
                  <a:cubicBezTo>
                    <a:pt x="704" y="1540"/>
                    <a:pt x="704" y="1540"/>
                    <a:pt x="704" y="1540"/>
                  </a:cubicBezTo>
                  <a:cubicBezTo>
                    <a:pt x="680" y="1548"/>
                    <a:pt x="672" y="1548"/>
                    <a:pt x="672" y="1548"/>
                  </a:cubicBezTo>
                  <a:cubicBezTo>
                    <a:pt x="672" y="1556"/>
                    <a:pt x="672" y="1556"/>
                    <a:pt x="680" y="1556"/>
                  </a:cubicBezTo>
                  <a:cubicBezTo>
                    <a:pt x="680" y="1564"/>
                    <a:pt x="688" y="1572"/>
                    <a:pt x="680" y="1580"/>
                  </a:cubicBezTo>
                  <a:cubicBezTo>
                    <a:pt x="664" y="1588"/>
                    <a:pt x="625" y="1619"/>
                    <a:pt x="569" y="1619"/>
                  </a:cubicBezTo>
                  <a:cubicBezTo>
                    <a:pt x="562" y="1619"/>
                    <a:pt x="546" y="1611"/>
                    <a:pt x="538" y="1611"/>
                  </a:cubicBezTo>
                  <a:cubicBezTo>
                    <a:pt x="522" y="1611"/>
                    <a:pt x="514" y="1604"/>
                    <a:pt x="506" y="1604"/>
                  </a:cubicBezTo>
                  <a:cubicBezTo>
                    <a:pt x="498" y="1604"/>
                    <a:pt x="498" y="1611"/>
                    <a:pt x="498" y="1619"/>
                  </a:cubicBezTo>
                  <a:cubicBezTo>
                    <a:pt x="498" y="1627"/>
                    <a:pt x="498" y="1643"/>
                    <a:pt x="483" y="1667"/>
                  </a:cubicBezTo>
                  <a:cubicBezTo>
                    <a:pt x="475" y="1675"/>
                    <a:pt x="467" y="1682"/>
                    <a:pt x="459" y="1682"/>
                  </a:cubicBezTo>
                  <a:close/>
                  <a:moveTo>
                    <a:pt x="174" y="846"/>
                  </a:moveTo>
                  <a:lnTo>
                    <a:pt x="174" y="846"/>
                  </a:lnTo>
                  <a:cubicBezTo>
                    <a:pt x="167" y="846"/>
                    <a:pt x="167" y="846"/>
                    <a:pt x="167" y="846"/>
                  </a:cubicBezTo>
                  <a:cubicBezTo>
                    <a:pt x="151" y="854"/>
                    <a:pt x="135" y="893"/>
                    <a:pt x="135" y="917"/>
                  </a:cubicBezTo>
                  <a:cubicBezTo>
                    <a:pt x="135" y="932"/>
                    <a:pt x="135" y="948"/>
                    <a:pt x="127" y="956"/>
                  </a:cubicBezTo>
                  <a:cubicBezTo>
                    <a:pt x="127" y="972"/>
                    <a:pt x="119" y="988"/>
                    <a:pt x="127" y="1004"/>
                  </a:cubicBezTo>
                  <a:cubicBezTo>
                    <a:pt x="135" y="1012"/>
                    <a:pt x="143" y="1043"/>
                    <a:pt x="135" y="1067"/>
                  </a:cubicBezTo>
                  <a:cubicBezTo>
                    <a:pt x="135" y="1075"/>
                    <a:pt x="127" y="1075"/>
                    <a:pt x="127" y="1075"/>
                  </a:cubicBezTo>
                  <a:cubicBezTo>
                    <a:pt x="119" y="1083"/>
                    <a:pt x="111" y="1083"/>
                    <a:pt x="111" y="1083"/>
                  </a:cubicBezTo>
                  <a:cubicBezTo>
                    <a:pt x="95" y="1083"/>
                    <a:pt x="95" y="1083"/>
                    <a:pt x="95" y="1106"/>
                  </a:cubicBezTo>
                  <a:cubicBezTo>
                    <a:pt x="95" y="1114"/>
                    <a:pt x="95" y="1114"/>
                    <a:pt x="95" y="1114"/>
                  </a:cubicBezTo>
                  <a:cubicBezTo>
                    <a:pt x="95" y="1146"/>
                    <a:pt x="95" y="1154"/>
                    <a:pt x="64" y="1162"/>
                  </a:cubicBezTo>
                  <a:cubicBezTo>
                    <a:pt x="32" y="1162"/>
                    <a:pt x="8" y="1178"/>
                    <a:pt x="8" y="1178"/>
                  </a:cubicBezTo>
                  <a:cubicBezTo>
                    <a:pt x="8" y="1193"/>
                    <a:pt x="16" y="1280"/>
                    <a:pt x="48" y="1304"/>
                  </a:cubicBezTo>
                  <a:cubicBezTo>
                    <a:pt x="72" y="1320"/>
                    <a:pt x="87" y="1352"/>
                    <a:pt x="103" y="1383"/>
                  </a:cubicBezTo>
                  <a:cubicBezTo>
                    <a:pt x="111" y="1391"/>
                    <a:pt x="111" y="1391"/>
                    <a:pt x="111" y="1391"/>
                  </a:cubicBezTo>
                  <a:cubicBezTo>
                    <a:pt x="111" y="1399"/>
                    <a:pt x="119" y="1407"/>
                    <a:pt x="119" y="1415"/>
                  </a:cubicBezTo>
                  <a:cubicBezTo>
                    <a:pt x="135" y="1446"/>
                    <a:pt x="143" y="1478"/>
                    <a:pt x="190" y="1501"/>
                  </a:cubicBezTo>
                  <a:cubicBezTo>
                    <a:pt x="214" y="1517"/>
                    <a:pt x="238" y="1517"/>
                    <a:pt x="253" y="1517"/>
                  </a:cubicBezTo>
                  <a:cubicBezTo>
                    <a:pt x="269" y="1524"/>
                    <a:pt x="285" y="1524"/>
                    <a:pt x="301" y="1548"/>
                  </a:cubicBezTo>
                  <a:cubicBezTo>
                    <a:pt x="309" y="1556"/>
                    <a:pt x="301" y="1572"/>
                    <a:pt x="301" y="1580"/>
                  </a:cubicBezTo>
                  <a:cubicBezTo>
                    <a:pt x="301" y="1588"/>
                    <a:pt x="301" y="1588"/>
                    <a:pt x="301" y="1595"/>
                  </a:cubicBezTo>
                  <a:cubicBezTo>
                    <a:pt x="309" y="1604"/>
                    <a:pt x="325" y="1604"/>
                    <a:pt x="356" y="1611"/>
                  </a:cubicBezTo>
                  <a:cubicBezTo>
                    <a:pt x="404" y="1627"/>
                    <a:pt x="427" y="1643"/>
                    <a:pt x="443" y="1659"/>
                  </a:cubicBezTo>
                  <a:cubicBezTo>
                    <a:pt x="451" y="1667"/>
                    <a:pt x="459" y="1675"/>
                    <a:pt x="459" y="1675"/>
                  </a:cubicBezTo>
                  <a:cubicBezTo>
                    <a:pt x="467" y="1675"/>
                    <a:pt x="467" y="1667"/>
                    <a:pt x="475" y="1659"/>
                  </a:cubicBezTo>
                  <a:cubicBezTo>
                    <a:pt x="491" y="1643"/>
                    <a:pt x="491" y="1627"/>
                    <a:pt x="491" y="1619"/>
                  </a:cubicBezTo>
                  <a:cubicBezTo>
                    <a:pt x="491" y="1604"/>
                    <a:pt x="498" y="1595"/>
                    <a:pt x="506" y="1595"/>
                  </a:cubicBezTo>
                  <a:cubicBezTo>
                    <a:pt x="514" y="1595"/>
                    <a:pt x="522" y="1604"/>
                    <a:pt x="538" y="1604"/>
                  </a:cubicBezTo>
                  <a:cubicBezTo>
                    <a:pt x="546" y="1604"/>
                    <a:pt x="562" y="1611"/>
                    <a:pt x="569" y="1611"/>
                  </a:cubicBezTo>
                  <a:cubicBezTo>
                    <a:pt x="617" y="1611"/>
                    <a:pt x="664" y="1588"/>
                    <a:pt x="672" y="1572"/>
                  </a:cubicBezTo>
                  <a:cubicBezTo>
                    <a:pt x="680" y="1572"/>
                    <a:pt x="680" y="1572"/>
                    <a:pt x="672" y="1564"/>
                  </a:cubicBezTo>
                  <a:cubicBezTo>
                    <a:pt x="664" y="1556"/>
                    <a:pt x="664" y="1556"/>
                    <a:pt x="664" y="1548"/>
                  </a:cubicBezTo>
                  <a:cubicBezTo>
                    <a:pt x="672" y="1540"/>
                    <a:pt x="680" y="1540"/>
                    <a:pt x="704" y="1532"/>
                  </a:cubicBezTo>
                  <a:cubicBezTo>
                    <a:pt x="712" y="1532"/>
                    <a:pt x="712" y="1532"/>
                    <a:pt x="712" y="1532"/>
                  </a:cubicBezTo>
                  <a:cubicBezTo>
                    <a:pt x="767" y="1517"/>
                    <a:pt x="822" y="1509"/>
                    <a:pt x="815" y="1493"/>
                  </a:cubicBezTo>
                  <a:cubicBezTo>
                    <a:pt x="815" y="1485"/>
                    <a:pt x="815" y="1485"/>
                    <a:pt x="815" y="1478"/>
                  </a:cubicBezTo>
                  <a:cubicBezTo>
                    <a:pt x="822" y="1478"/>
                    <a:pt x="822" y="1478"/>
                    <a:pt x="831" y="1478"/>
                  </a:cubicBezTo>
                  <a:lnTo>
                    <a:pt x="838" y="1478"/>
                  </a:lnTo>
                  <a:cubicBezTo>
                    <a:pt x="846" y="1478"/>
                    <a:pt x="854" y="1478"/>
                    <a:pt x="862" y="1478"/>
                  </a:cubicBezTo>
                  <a:cubicBezTo>
                    <a:pt x="878" y="1470"/>
                    <a:pt x="886" y="1446"/>
                    <a:pt x="894" y="1431"/>
                  </a:cubicBezTo>
                  <a:cubicBezTo>
                    <a:pt x="902" y="1415"/>
                    <a:pt x="910" y="1399"/>
                    <a:pt x="925" y="1399"/>
                  </a:cubicBezTo>
                  <a:cubicBezTo>
                    <a:pt x="933" y="1399"/>
                    <a:pt x="949" y="1391"/>
                    <a:pt x="949" y="1383"/>
                  </a:cubicBezTo>
                  <a:cubicBezTo>
                    <a:pt x="949" y="1383"/>
                    <a:pt x="949" y="1375"/>
                    <a:pt x="933" y="1375"/>
                  </a:cubicBezTo>
                  <a:cubicBezTo>
                    <a:pt x="917" y="1367"/>
                    <a:pt x="910" y="1367"/>
                    <a:pt x="902" y="1367"/>
                  </a:cubicBezTo>
                  <a:cubicBezTo>
                    <a:pt x="886" y="1367"/>
                    <a:pt x="878" y="1367"/>
                    <a:pt x="878" y="1359"/>
                  </a:cubicBezTo>
                  <a:cubicBezTo>
                    <a:pt x="878" y="1352"/>
                    <a:pt x="878" y="1344"/>
                    <a:pt x="894" y="1328"/>
                  </a:cubicBezTo>
                  <a:cubicBezTo>
                    <a:pt x="910" y="1304"/>
                    <a:pt x="910" y="1280"/>
                    <a:pt x="917" y="1265"/>
                  </a:cubicBezTo>
                  <a:cubicBezTo>
                    <a:pt x="925" y="1249"/>
                    <a:pt x="933" y="1233"/>
                    <a:pt x="949" y="1209"/>
                  </a:cubicBezTo>
                  <a:cubicBezTo>
                    <a:pt x="957" y="1209"/>
                    <a:pt x="957" y="1201"/>
                    <a:pt x="965" y="1193"/>
                  </a:cubicBezTo>
                  <a:cubicBezTo>
                    <a:pt x="981" y="1170"/>
                    <a:pt x="981" y="1170"/>
                    <a:pt x="989" y="1138"/>
                  </a:cubicBezTo>
                  <a:cubicBezTo>
                    <a:pt x="989" y="1114"/>
                    <a:pt x="989" y="1106"/>
                    <a:pt x="997" y="1099"/>
                  </a:cubicBezTo>
                  <a:cubicBezTo>
                    <a:pt x="1004" y="1091"/>
                    <a:pt x="1004" y="1083"/>
                    <a:pt x="1012" y="1051"/>
                  </a:cubicBezTo>
                  <a:cubicBezTo>
                    <a:pt x="1020" y="1027"/>
                    <a:pt x="1020" y="1004"/>
                    <a:pt x="1020" y="988"/>
                  </a:cubicBezTo>
                  <a:cubicBezTo>
                    <a:pt x="1020" y="956"/>
                    <a:pt x="1020" y="932"/>
                    <a:pt x="1044" y="917"/>
                  </a:cubicBezTo>
                  <a:cubicBezTo>
                    <a:pt x="1060" y="917"/>
                    <a:pt x="1068" y="909"/>
                    <a:pt x="1075" y="901"/>
                  </a:cubicBezTo>
                  <a:cubicBezTo>
                    <a:pt x="1084" y="893"/>
                    <a:pt x="1091" y="885"/>
                    <a:pt x="1107" y="885"/>
                  </a:cubicBezTo>
                  <a:cubicBezTo>
                    <a:pt x="1115" y="885"/>
                    <a:pt x="1115" y="893"/>
                    <a:pt x="1123" y="901"/>
                  </a:cubicBezTo>
                  <a:cubicBezTo>
                    <a:pt x="1131" y="901"/>
                    <a:pt x="1131" y="901"/>
                    <a:pt x="1131" y="901"/>
                  </a:cubicBezTo>
                  <a:cubicBezTo>
                    <a:pt x="1147" y="917"/>
                    <a:pt x="1170" y="941"/>
                    <a:pt x="1186" y="941"/>
                  </a:cubicBezTo>
                  <a:lnTo>
                    <a:pt x="1186" y="941"/>
                  </a:lnTo>
                  <a:cubicBezTo>
                    <a:pt x="1202" y="925"/>
                    <a:pt x="1194" y="917"/>
                    <a:pt x="1194" y="901"/>
                  </a:cubicBezTo>
                  <a:cubicBezTo>
                    <a:pt x="1194" y="893"/>
                    <a:pt x="1194" y="893"/>
                    <a:pt x="1194" y="893"/>
                  </a:cubicBezTo>
                  <a:cubicBezTo>
                    <a:pt x="1194" y="885"/>
                    <a:pt x="1202" y="861"/>
                    <a:pt x="1210" y="846"/>
                  </a:cubicBezTo>
                  <a:cubicBezTo>
                    <a:pt x="1226" y="838"/>
                    <a:pt x="1234" y="830"/>
                    <a:pt x="1242" y="838"/>
                  </a:cubicBezTo>
                  <a:cubicBezTo>
                    <a:pt x="1250" y="846"/>
                    <a:pt x="1250" y="846"/>
                    <a:pt x="1257" y="846"/>
                  </a:cubicBezTo>
                  <a:cubicBezTo>
                    <a:pt x="1257" y="846"/>
                    <a:pt x="1257" y="846"/>
                    <a:pt x="1257" y="822"/>
                  </a:cubicBezTo>
                  <a:cubicBezTo>
                    <a:pt x="1257" y="806"/>
                    <a:pt x="1257" y="798"/>
                    <a:pt x="1250" y="790"/>
                  </a:cubicBezTo>
                  <a:cubicBezTo>
                    <a:pt x="1250" y="774"/>
                    <a:pt x="1250" y="766"/>
                    <a:pt x="1250" y="759"/>
                  </a:cubicBezTo>
                  <a:cubicBezTo>
                    <a:pt x="1250" y="759"/>
                    <a:pt x="1257" y="759"/>
                    <a:pt x="1265" y="759"/>
                  </a:cubicBezTo>
                  <a:cubicBezTo>
                    <a:pt x="1273" y="759"/>
                    <a:pt x="1289" y="759"/>
                    <a:pt x="1297" y="759"/>
                  </a:cubicBezTo>
                  <a:cubicBezTo>
                    <a:pt x="1305" y="759"/>
                    <a:pt x="1313" y="759"/>
                    <a:pt x="1321" y="759"/>
                  </a:cubicBezTo>
                  <a:cubicBezTo>
                    <a:pt x="1328" y="759"/>
                    <a:pt x="1337" y="759"/>
                    <a:pt x="1337" y="751"/>
                  </a:cubicBezTo>
                  <a:cubicBezTo>
                    <a:pt x="1344" y="743"/>
                    <a:pt x="1344" y="727"/>
                    <a:pt x="1344" y="719"/>
                  </a:cubicBezTo>
                  <a:cubicBezTo>
                    <a:pt x="1344" y="703"/>
                    <a:pt x="1344" y="679"/>
                    <a:pt x="1376" y="672"/>
                  </a:cubicBezTo>
                  <a:cubicBezTo>
                    <a:pt x="1384" y="672"/>
                    <a:pt x="1392" y="672"/>
                    <a:pt x="1392" y="672"/>
                  </a:cubicBezTo>
                  <a:cubicBezTo>
                    <a:pt x="1408" y="664"/>
                    <a:pt x="1415" y="664"/>
                    <a:pt x="1423" y="624"/>
                  </a:cubicBezTo>
                  <a:cubicBezTo>
                    <a:pt x="1439" y="561"/>
                    <a:pt x="1439" y="514"/>
                    <a:pt x="1439" y="482"/>
                  </a:cubicBezTo>
                  <a:cubicBezTo>
                    <a:pt x="1439" y="458"/>
                    <a:pt x="1439" y="419"/>
                    <a:pt x="1455" y="411"/>
                  </a:cubicBezTo>
                  <a:cubicBezTo>
                    <a:pt x="1463" y="403"/>
                    <a:pt x="1471" y="403"/>
                    <a:pt x="1479" y="403"/>
                  </a:cubicBezTo>
                  <a:cubicBezTo>
                    <a:pt x="1487" y="411"/>
                    <a:pt x="1502" y="419"/>
                    <a:pt x="1518" y="426"/>
                  </a:cubicBezTo>
                  <a:cubicBezTo>
                    <a:pt x="1550" y="450"/>
                    <a:pt x="1590" y="490"/>
                    <a:pt x="1613" y="490"/>
                  </a:cubicBezTo>
                  <a:lnTo>
                    <a:pt x="1621" y="490"/>
                  </a:lnTo>
                  <a:cubicBezTo>
                    <a:pt x="1637" y="490"/>
                    <a:pt x="1661" y="466"/>
                    <a:pt x="1676" y="426"/>
                  </a:cubicBezTo>
                  <a:lnTo>
                    <a:pt x="1676" y="426"/>
                  </a:lnTo>
                  <a:cubicBezTo>
                    <a:pt x="1676" y="419"/>
                    <a:pt x="1676" y="419"/>
                    <a:pt x="1676" y="419"/>
                  </a:cubicBezTo>
                  <a:cubicBezTo>
                    <a:pt x="1676" y="419"/>
                    <a:pt x="1645" y="363"/>
                    <a:pt x="1637" y="348"/>
                  </a:cubicBezTo>
                  <a:cubicBezTo>
                    <a:pt x="1629" y="324"/>
                    <a:pt x="1613" y="308"/>
                    <a:pt x="1581" y="308"/>
                  </a:cubicBezTo>
                  <a:cubicBezTo>
                    <a:pt x="1558" y="308"/>
                    <a:pt x="1534" y="308"/>
                    <a:pt x="1510" y="300"/>
                  </a:cubicBezTo>
                  <a:cubicBezTo>
                    <a:pt x="1510" y="300"/>
                    <a:pt x="1510" y="292"/>
                    <a:pt x="1502" y="292"/>
                  </a:cubicBezTo>
                  <a:cubicBezTo>
                    <a:pt x="1487" y="292"/>
                    <a:pt x="1471" y="308"/>
                    <a:pt x="1463" y="316"/>
                  </a:cubicBezTo>
                  <a:cubicBezTo>
                    <a:pt x="1455" y="324"/>
                    <a:pt x="1439" y="332"/>
                    <a:pt x="1423" y="332"/>
                  </a:cubicBezTo>
                  <a:cubicBezTo>
                    <a:pt x="1415" y="340"/>
                    <a:pt x="1415" y="340"/>
                    <a:pt x="1408" y="340"/>
                  </a:cubicBezTo>
                  <a:cubicBezTo>
                    <a:pt x="1400" y="348"/>
                    <a:pt x="1392" y="355"/>
                    <a:pt x="1384" y="363"/>
                  </a:cubicBezTo>
                  <a:cubicBezTo>
                    <a:pt x="1376" y="379"/>
                    <a:pt x="1368" y="395"/>
                    <a:pt x="1337" y="387"/>
                  </a:cubicBezTo>
                  <a:cubicBezTo>
                    <a:pt x="1305" y="387"/>
                    <a:pt x="1297" y="371"/>
                    <a:pt x="1289" y="363"/>
                  </a:cubicBezTo>
                  <a:cubicBezTo>
                    <a:pt x="1289" y="355"/>
                    <a:pt x="1289" y="355"/>
                    <a:pt x="1289" y="355"/>
                  </a:cubicBezTo>
                  <a:cubicBezTo>
                    <a:pt x="1281" y="355"/>
                    <a:pt x="1265" y="395"/>
                    <a:pt x="1257" y="419"/>
                  </a:cubicBezTo>
                  <a:cubicBezTo>
                    <a:pt x="1250" y="426"/>
                    <a:pt x="1250" y="435"/>
                    <a:pt x="1250" y="435"/>
                  </a:cubicBezTo>
                  <a:lnTo>
                    <a:pt x="1250" y="435"/>
                  </a:lnTo>
                  <a:cubicBezTo>
                    <a:pt x="1242" y="450"/>
                    <a:pt x="1242" y="458"/>
                    <a:pt x="1234" y="458"/>
                  </a:cubicBezTo>
                  <a:cubicBezTo>
                    <a:pt x="1226" y="458"/>
                    <a:pt x="1226" y="450"/>
                    <a:pt x="1226" y="450"/>
                  </a:cubicBezTo>
                  <a:cubicBezTo>
                    <a:pt x="1226" y="442"/>
                    <a:pt x="1226" y="442"/>
                    <a:pt x="1218" y="442"/>
                  </a:cubicBezTo>
                  <a:cubicBezTo>
                    <a:pt x="1202" y="442"/>
                    <a:pt x="1186" y="450"/>
                    <a:pt x="1186" y="450"/>
                  </a:cubicBezTo>
                  <a:cubicBezTo>
                    <a:pt x="1060" y="593"/>
                    <a:pt x="1060" y="593"/>
                    <a:pt x="1060" y="593"/>
                  </a:cubicBezTo>
                  <a:cubicBezTo>
                    <a:pt x="1020" y="355"/>
                    <a:pt x="1020" y="355"/>
                    <a:pt x="1020" y="355"/>
                  </a:cubicBezTo>
                  <a:cubicBezTo>
                    <a:pt x="649" y="426"/>
                    <a:pt x="649" y="426"/>
                    <a:pt x="649" y="426"/>
                  </a:cubicBezTo>
                  <a:cubicBezTo>
                    <a:pt x="569" y="8"/>
                    <a:pt x="569" y="8"/>
                    <a:pt x="569" y="8"/>
                  </a:cubicBezTo>
                  <a:cubicBezTo>
                    <a:pt x="569" y="8"/>
                    <a:pt x="569" y="8"/>
                    <a:pt x="562" y="8"/>
                  </a:cubicBezTo>
                  <a:cubicBezTo>
                    <a:pt x="554" y="8"/>
                    <a:pt x="546" y="8"/>
                    <a:pt x="546" y="15"/>
                  </a:cubicBezTo>
                  <a:lnTo>
                    <a:pt x="546" y="15"/>
                  </a:lnTo>
                  <a:cubicBezTo>
                    <a:pt x="546" y="24"/>
                    <a:pt x="554" y="31"/>
                    <a:pt x="554" y="47"/>
                  </a:cubicBezTo>
                  <a:cubicBezTo>
                    <a:pt x="554" y="63"/>
                    <a:pt x="562" y="71"/>
                    <a:pt x="562" y="87"/>
                  </a:cubicBezTo>
                  <a:cubicBezTo>
                    <a:pt x="562" y="95"/>
                    <a:pt x="569" y="110"/>
                    <a:pt x="569" y="118"/>
                  </a:cubicBezTo>
                  <a:cubicBezTo>
                    <a:pt x="578" y="142"/>
                    <a:pt x="585" y="158"/>
                    <a:pt x="569" y="166"/>
                  </a:cubicBezTo>
                  <a:lnTo>
                    <a:pt x="562" y="166"/>
                  </a:lnTo>
                  <a:cubicBezTo>
                    <a:pt x="554" y="174"/>
                    <a:pt x="554" y="174"/>
                    <a:pt x="554" y="197"/>
                  </a:cubicBezTo>
                  <a:cubicBezTo>
                    <a:pt x="554" y="205"/>
                    <a:pt x="554" y="221"/>
                    <a:pt x="562" y="237"/>
                  </a:cubicBezTo>
                  <a:cubicBezTo>
                    <a:pt x="562" y="284"/>
                    <a:pt x="569" y="316"/>
                    <a:pt x="562" y="332"/>
                  </a:cubicBezTo>
                  <a:cubicBezTo>
                    <a:pt x="554" y="332"/>
                    <a:pt x="546" y="332"/>
                    <a:pt x="538" y="340"/>
                  </a:cubicBezTo>
                  <a:cubicBezTo>
                    <a:pt x="530" y="340"/>
                    <a:pt x="514" y="340"/>
                    <a:pt x="522" y="379"/>
                  </a:cubicBezTo>
                  <a:cubicBezTo>
                    <a:pt x="530" y="442"/>
                    <a:pt x="530" y="498"/>
                    <a:pt x="514" y="529"/>
                  </a:cubicBezTo>
                  <a:cubicBezTo>
                    <a:pt x="506" y="537"/>
                    <a:pt x="498" y="545"/>
                    <a:pt x="491" y="561"/>
                  </a:cubicBezTo>
                  <a:cubicBezTo>
                    <a:pt x="467" y="593"/>
                    <a:pt x="451" y="624"/>
                    <a:pt x="427" y="632"/>
                  </a:cubicBezTo>
                  <a:cubicBezTo>
                    <a:pt x="419" y="632"/>
                    <a:pt x="411" y="632"/>
                    <a:pt x="404" y="640"/>
                  </a:cubicBezTo>
                  <a:cubicBezTo>
                    <a:pt x="404" y="640"/>
                    <a:pt x="396" y="640"/>
                    <a:pt x="388" y="640"/>
                  </a:cubicBezTo>
                  <a:cubicBezTo>
                    <a:pt x="380" y="640"/>
                    <a:pt x="372" y="640"/>
                    <a:pt x="364" y="632"/>
                  </a:cubicBezTo>
                  <a:cubicBezTo>
                    <a:pt x="364" y="632"/>
                    <a:pt x="356" y="632"/>
                    <a:pt x="356" y="624"/>
                  </a:cubicBezTo>
                  <a:cubicBezTo>
                    <a:pt x="340" y="616"/>
                    <a:pt x="332" y="608"/>
                    <a:pt x="325" y="608"/>
                  </a:cubicBezTo>
                  <a:cubicBezTo>
                    <a:pt x="325" y="608"/>
                    <a:pt x="317" y="608"/>
                    <a:pt x="317" y="624"/>
                  </a:cubicBezTo>
                  <a:cubicBezTo>
                    <a:pt x="317" y="632"/>
                    <a:pt x="309" y="640"/>
                    <a:pt x="309" y="648"/>
                  </a:cubicBezTo>
                  <a:cubicBezTo>
                    <a:pt x="309" y="672"/>
                    <a:pt x="309" y="688"/>
                    <a:pt x="285" y="695"/>
                  </a:cubicBezTo>
                  <a:cubicBezTo>
                    <a:pt x="285" y="703"/>
                    <a:pt x="277" y="703"/>
                    <a:pt x="269" y="703"/>
                  </a:cubicBezTo>
                  <a:cubicBezTo>
                    <a:pt x="245" y="719"/>
                    <a:pt x="222" y="727"/>
                    <a:pt x="230" y="743"/>
                  </a:cubicBezTo>
                  <a:cubicBezTo>
                    <a:pt x="238" y="774"/>
                    <a:pt x="245" y="861"/>
                    <a:pt x="238" y="877"/>
                  </a:cubicBezTo>
                  <a:cubicBezTo>
                    <a:pt x="238" y="885"/>
                    <a:pt x="230" y="885"/>
                    <a:pt x="230" y="885"/>
                  </a:cubicBezTo>
                  <a:cubicBezTo>
                    <a:pt x="230" y="885"/>
                    <a:pt x="230" y="885"/>
                    <a:pt x="230" y="877"/>
                  </a:cubicBezTo>
                  <a:cubicBezTo>
                    <a:pt x="222" y="877"/>
                    <a:pt x="214" y="869"/>
                    <a:pt x="206" y="861"/>
                  </a:cubicBezTo>
                  <a:cubicBezTo>
                    <a:pt x="190" y="854"/>
                    <a:pt x="182" y="846"/>
                    <a:pt x="174" y="846"/>
                  </a:cubicBezTo>
                  <a:close/>
                </a:path>
              </a:pathLst>
            </a:custGeom>
            <a:solidFill>
              <a:schemeClr val="accent6"/>
            </a:solidFill>
            <a:ln>
              <a:solidFill>
                <a:schemeClr val="bg2"/>
              </a:solidFill>
            </a:ln>
            <a:effectLst/>
          </p:spPr>
          <p:txBody>
            <a:bodyPr wrap="none" anchor="ctr"/>
            <a:lstStyle/>
            <a:p>
              <a:endParaRPr lang="en-US"/>
            </a:p>
          </p:txBody>
        </p:sp>
        <p:sp>
          <p:nvSpPr>
            <p:cNvPr id="138" name="Freeform 779"/>
            <p:cNvSpPr>
              <a:spLocks noChangeArrowheads="1"/>
            </p:cNvSpPr>
            <p:nvPr/>
          </p:nvSpPr>
          <p:spPr bwMode="auto">
            <a:xfrm>
              <a:off x="14832203" y="5711450"/>
              <a:ext cx="1514506" cy="876698"/>
            </a:xfrm>
            <a:custGeom>
              <a:avLst/>
              <a:gdLst>
                <a:gd name="T0" fmla="*/ 2846 w 2879"/>
                <a:gd name="T1" fmla="*/ 1122 h 1668"/>
                <a:gd name="T2" fmla="*/ 2744 w 2879"/>
                <a:gd name="T3" fmla="*/ 1012 h 1668"/>
                <a:gd name="T4" fmla="*/ 2664 w 2879"/>
                <a:gd name="T5" fmla="*/ 1043 h 1668"/>
                <a:gd name="T6" fmla="*/ 2562 w 2879"/>
                <a:gd name="T7" fmla="*/ 1012 h 1668"/>
                <a:gd name="T8" fmla="*/ 2522 w 2879"/>
                <a:gd name="T9" fmla="*/ 949 h 1668"/>
                <a:gd name="T10" fmla="*/ 2641 w 2879"/>
                <a:gd name="T11" fmla="*/ 1012 h 1668"/>
                <a:gd name="T12" fmla="*/ 2657 w 2879"/>
                <a:gd name="T13" fmla="*/ 933 h 1668"/>
                <a:gd name="T14" fmla="*/ 2593 w 2879"/>
                <a:gd name="T15" fmla="*/ 901 h 1668"/>
                <a:gd name="T16" fmla="*/ 2562 w 2879"/>
                <a:gd name="T17" fmla="*/ 877 h 1668"/>
                <a:gd name="T18" fmla="*/ 2585 w 2879"/>
                <a:gd name="T19" fmla="*/ 814 h 1668"/>
                <a:gd name="T20" fmla="*/ 2641 w 2879"/>
                <a:gd name="T21" fmla="*/ 790 h 1668"/>
                <a:gd name="T22" fmla="*/ 2538 w 2879"/>
                <a:gd name="T23" fmla="*/ 727 h 1668"/>
                <a:gd name="T24" fmla="*/ 2514 w 2879"/>
                <a:gd name="T25" fmla="*/ 680 h 1668"/>
                <a:gd name="T26" fmla="*/ 2585 w 2879"/>
                <a:gd name="T27" fmla="*/ 680 h 1668"/>
                <a:gd name="T28" fmla="*/ 2609 w 2879"/>
                <a:gd name="T29" fmla="*/ 593 h 1668"/>
                <a:gd name="T30" fmla="*/ 2498 w 2879"/>
                <a:gd name="T31" fmla="*/ 506 h 1668"/>
                <a:gd name="T32" fmla="*/ 2411 w 2879"/>
                <a:gd name="T33" fmla="*/ 490 h 1668"/>
                <a:gd name="T34" fmla="*/ 2301 w 2879"/>
                <a:gd name="T35" fmla="*/ 427 h 1668"/>
                <a:gd name="T36" fmla="*/ 2158 w 2879"/>
                <a:gd name="T37" fmla="*/ 427 h 1668"/>
                <a:gd name="T38" fmla="*/ 2206 w 2879"/>
                <a:gd name="T39" fmla="*/ 206 h 1668"/>
                <a:gd name="T40" fmla="*/ 2024 w 2879"/>
                <a:gd name="T41" fmla="*/ 119 h 1668"/>
                <a:gd name="T42" fmla="*/ 1921 w 2879"/>
                <a:gd name="T43" fmla="*/ 24 h 1668"/>
                <a:gd name="T44" fmla="*/ 1716 w 2879"/>
                <a:gd name="T45" fmla="*/ 16 h 1668"/>
                <a:gd name="T46" fmla="*/ 1668 w 2879"/>
                <a:gd name="T47" fmla="*/ 229 h 1668"/>
                <a:gd name="T48" fmla="*/ 1581 w 2879"/>
                <a:gd name="T49" fmla="*/ 356 h 1668"/>
                <a:gd name="T50" fmla="*/ 1502 w 2879"/>
                <a:gd name="T51" fmla="*/ 427 h 1668"/>
                <a:gd name="T52" fmla="*/ 1439 w 2879"/>
                <a:gd name="T53" fmla="*/ 498 h 1668"/>
                <a:gd name="T54" fmla="*/ 1360 w 2879"/>
                <a:gd name="T55" fmla="*/ 506 h 1668"/>
                <a:gd name="T56" fmla="*/ 1257 w 2879"/>
                <a:gd name="T57" fmla="*/ 656 h 1668"/>
                <a:gd name="T58" fmla="*/ 1186 w 2879"/>
                <a:gd name="T59" fmla="*/ 822 h 1668"/>
                <a:gd name="T60" fmla="*/ 1170 w 2879"/>
                <a:gd name="T61" fmla="*/ 972 h 1668"/>
                <a:gd name="T62" fmla="*/ 1099 w 2879"/>
                <a:gd name="T63" fmla="*/ 1083 h 1668"/>
                <a:gd name="T64" fmla="*/ 941 w 2879"/>
                <a:gd name="T65" fmla="*/ 1137 h 1668"/>
                <a:gd name="T66" fmla="*/ 775 w 2879"/>
                <a:gd name="T67" fmla="*/ 1216 h 1668"/>
                <a:gd name="T68" fmla="*/ 593 w 2879"/>
                <a:gd name="T69" fmla="*/ 1224 h 1668"/>
                <a:gd name="T70" fmla="*/ 530 w 2879"/>
                <a:gd name="T71" fmla="*/ 1145 h 1668"/>
                <a:gd name="T72" fmla="*/ 364 w 2879"/>
                <a:gd name="T73" fmla="*/ 1319 h 1668"/>
                <a:gd name="T74" fmla="*/ 269 w 2879"/>
                <a:gd name="T75" fmla="*/ 1430 h 1668"/>
                <a:gd name="T76" fmla="*/ 229 w 2879"/>
                <a:gd name="T77" fmla="*/ 1493 h 1668"/>
                <a:gd name="T78" fmla="*/ 142 w 2879"/>
                <a:gd name="T79" fmla="*/ 1588 h 1668"/>
                <a:gd name="T80" fmla="*/ 0 w 2879"/>
                <a:gd name="T81" fmla="*/ 1667 h 1668"/>
                <a:gd name="T82" fmla="*/ 728 w 2879"/>
                <a:gd name="T83" fmla="*/ 1564 h 1668"/>
                <a:gd name="T84" fmla="*/ 2878 w 2879"/>
                <a:gd name="T85" fmla="*/ 1169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79" h="1668">
                  <a:moveTo>
                    <a:pt x="2846" y="1122"/>
                  </a:moveTo>
                  <a:lnTo>
                    <a:pt x="2846" y="1122"/>
                  </a:lnTo>
                  <a:cubicBezTo>
                    <a:pt x="2822" y="1067"/>
                    <a:pt x="2838" y="1059"/>
                    <a:pt x="2807" y="1036"/>
                  </a:cubicBezTo>
                  <a:cubicBezTo>
                    <a:pt x="2775" y="1012"/>
                    <a:pt x="2767" y="1012"/>
                    <a:pt x="2744" y="1012"/>
                  </a:cubicBezTo>
                  <a:cubicBezTo>
                    <a:pt x="2720" y="1012"/>
                    <a:pt x="2680" y="1012"/>
                    <a:pt x="2672" y="1012"/>
                  </a:cubicBezTo>
                  <a:cubicBezTo>
                    <a:pt x="2672" y="1012"/>
                    <a:pt x="2680" y="1036"/>
                    <a:pt x="2664" y="1043"/>
                  </a:cubicBezTo>
                  <a:cubicBezTo>
                    <a:pt x="2649" y="1043"/>
                    <a:pt x="2633" y="1067"/>
                    <a:pt x="2617" y="1051"/>
                  </a:cubicBezTo>
                  <a:cubicBezTo>
                    <a:pt x="2593" y="1036"/>
                    <a:pt x="2601" y="1051"/>
                    <a:pt x="2562" y="1012"/>
                  </a:cubicBezTo>
                  <a:cubicBezTo>
                    <a:pt x="2530" y="972"/>
                    <a:pt x="2514" y="964"/>
                    <a:pt x="2506" y="957"/>
                  </a:cubicBezTo>
                  <a:cubicBezTo>
                    <a:pt x="2491" y="949"/>
                    <a:pt x="2498" y="933"/>
                    <a:pt x="2522" y="949"/>
                  </a:cubicBezTo>
                  <a:cubicBezTo>
                    <a:pt x="2546" y="964"/>
                    <a:pt x="2546" y="972"/>
                    <a:pt x="2585" y="988"/>
                  </a:cubicBezTo>
                  <a:cubicBezTo>
                    <a:pt x="2625" y="1012"/>
                    <a:pt x="2625" y="1028"/>
                    <a:pt x="2641" y="1012"/>
                  </a:cubicBezTo>
                  <a:cubicBezTo>
                    <a:pt x="2664" y="996"/>
                    <a:pt x="2657" y="988"/>
                    <a:pt x="2672" y="972"/>
                  </a:cubicBezTo>
                  <a:cubicBezTo>
                    <a:pt x="2680" y="964"/>
                    <a:pt x="2672" y="933"/>
                    <a:pt x="2657" y="933"/>
                  </a:cubicBezTo>
                  <a:cubicBezTo>
                    <a:pt x="2649" y="933"/>
                    <a:pt x="2649" y="949"/>
                    <a:pt x="2633" y="925"/>
                  </a:cubicBezTo>
                  <a:cubicBezTo>
                    <a:pt x="2617" y="909"/>
                    <a:pt x="2601" y="885"/>
                    <a:pt x="2593" y="901"/>
                  </a:cubicBezTo>
                  <a:cubicBezTo>
                    <a:pt x="2585" y="917"/>
                    <a:pt x="2577" y="917"/>
                    <a:pt x="2554" y="901"/>
                  </a:cubicBezTo>
                  <a:cubicBezTo>
                    <a:pt x="2538" y="885"/>
                    <a:pt x="2546" y="877"/>
                    <a:pt x="2562" y="877"/>
                  </a:cubicBezTo>
                  <a:cubicBezTo>
                    <a:pt x="2569" y="877"/>
                    <a:pt x="2601" y="870"/>
                    <a:pt x="2593" y="854"/>
                  </a:cubicBezTo>
                  <a:cubicBezTo>
                    <a:pt x="2593" y="830"/>
                    <a:pt x="2569" y="814"/>
                    <a:pt x="2585" y="814"/>
                  </a:cubicBezTo>
                  <a:cubicBezTo>
                    <a:pt x="2601" y="822"/>
                    <a:pt x="2601" y="846"/>
                    <a:pt x="2617" y="846"/>
                  </a:cubicBezTo>
                  <a:cubicBezTo>
                    <a:pt x="2641" y="846"/>
                    <a:pt x="2649" y="806"/>
                    <a:pt x="2641" y="790"/>
                  </a:cubicBezTo>
                  <a:cubicBezTo>
                    <a:pt x="2625" y="767"/>
                    <a:pt x="2625" y="759"/>
                    <a:pt x="2609" y="751"/>
                  </a:cubicBezTo>
                  <a:cubicBezTo>
                    <a:pt x="2593" y="743"/>
                    <a:pt x="2562" y="743"/>
                    <a:pt x="2538" y="727"/>
                  </a:cubicBezTo>
                  <a:cubicBezTo>
                    <a:pt x="2514" y="711"/>
                    <a:pt x="2522" y="719"/>
                    <a:pt x="2498" y="696"/>
                  </a:cubicBezTo>
                  <a:cubicBezTo>
                    <a:pt x="2482" y="672"/>
                    <a:pt x="2506" y="672"/>
                    <a:pt x="2514" y="680"/>
                  </a:cubicBezTo>
                  <a:cubicBezTo>
                    <a:pt x="2522" y="688"/>
                    <a:pt x="2530" y="704"/>
                    <a:pt x="2562" y="704"/>
                  </a:cubicBezTo>
                  <a:cubicBezTo>
                    <a:pt x="2585" y="704"/>
                    <a:pt x="2585" y="711"/>
                    <a:pt x="2585" y="680"/>
                  </a:cubicBezTo>
                  <a:cubicBezTo>
                    <a:pt x="2585" y="648"/>
                    <a:pt x="2562" y="624"/>
                    <a:pt x="2585" y="624"/>
                  </a:cubicBezTo>
                  <a:cubicBezTo>
                    <a:pt x="2601" y="624"/>
                    <a:pt x="2617" y="593"/>
                    <a:pt x="2609" y="593"/>
                  </a:cubicBezTo>
                  <a:cubicBezTo>
                    <a:pt x="2601" y="585"/>
                    <a:pt x="2585" y="569"/>
                    <a:pt x="2554" y="561"/>
                  </a:cubicBezTo>
                  <a:cubicBezTo>
                    <a:pt x="2530" y="546"/>
                    <a:pt x="2498" y="537"/>
                    <a:pt x="2498" y="506"/>
                  </a:cubicBezTo>
                  <a:cubicBezTo>
                    <a:pt x="2498" y="498"/>
                    <a:pt x="2498" y="490"/>
                    <a:pt x="2498" y="482"/>
                  </a:cubicBezTo>
                  <a:cubicBezTo>
                    <a:pt x="2482" y="482"/>
                    <a:pt x="2443" y="498"/>
                    <a:pt x="2411" y="490"/>
                  </a:cubicBezTo>
                  <a:cubicBezTo>
                    <a:pt x="2372" y="482"/>
                    <a:pt x="2332" y="466"/>
                    <a:pt x="2301" y="459"/>
                  </a:cubicBezTo>
                  <a:cubicBezTo>
                    <a:pt x="2277" y="443"/>
                    <a:pt x="2309" y="435"/>
                    <a:pt x="2301" y="427"/>
                  </a:cubicBezTo>
                  <a:cubicBezTo>
                    <a:pt x="2293" y="411"/>
                    <a:pt x="2253" y="403"/>
                    <a:pt x="2238" y="427"/>
                  </a:cubicBezTo>
                  <a:cubicBezTo>
                    <a:pt x="2214" y="443"/>
                    <a:pt x="2174" y="451"/>
                    <a:pt x="2158" y="427"/>
                  </a:cubicBezTo>
                  <a:cubicBezTo>
                    <a:pt x="2143" y="403"/>
                    <a:pt x="2166" y="348"/>
                    <a:pt x="2190" y="308"/>
                  </a:cubicBezTo>
                  <a:cubicBezTo>
                    <a:pt x="2214" y="269"/>
                    <a:pt x="2206" y="237"/>
                    <a:pt x="2206" y="206"/>
                  </a:cubicBezTo>
                  <a:cubicBezTo>
                    <a:pt x="2206" y="174"/>
                    <a:pt x="2127" y="142"/>
                    <a:pt x="2103" y="126"/>
                  </a:cubicBezTo>
                  <a:cubicBezTo>
                    <a:pt x="2079" y="111"/>
                    <a:pt x="2032" y="126"/>
                    <a:pt x="2024" y="119"/>
                  </a:cubicBezTo>
                  <a:cubicBezTo>
                    <a:pt x="2008" y="103"/>
                    <a:pt x="2008" y="55"/>
                    <a:pt x="2000" y="31"/>
                  </a:cubicBezTo>
                  <a:cubicBezTo>
                    <a:pt x="2000" y="16"/>
                    <a:pt x="1937" y="24"/>
                    <a:pt x="1921" y="24"/>
                  </a:cubicBezTo>
                  <a:cubicBezTo>
                    <a:pt x="1905" y="71"/>
                    <a:pt x="1882" y="103"/>
                    <a:pt x="1850" y="103"/>
                  </a:cubicBezTo>
                  <a:cubicBezTo>
                    <a:pt x="1811" y="95"/>
                    <a:pt x="1739" y="24"/>
                    <a:pt x="1716" y="16"/>
                  </a:cubicBezTo>
                  <a:cubicBezTo>
                    <a:pt x="1692" y="0"/>
                    <a:pt x="1676" y="47"/>
                    <a:pt x="1676" y="87"/>
                  </a:cubicBezTo>
                  <a:cubicBezTo>
                    <a:pt x="1684" y="126"/>
                    <a:pt x="1676" y="174"/>
                    <a:pt x="1668" y="229"/>
                  </a:cubicBezTo>
                  <a:cubicBezTo>
                    <a:pt x="1652" y="293"/>
                    <a:pt x="1645" y="269"/>
                    <a:pt x="1613" y="277"/>
                  </a:cubicBezTo>
                  <a:cubicBezTo>
                    <a:pt x="1581" y="284"/>
                    <a:pt x="1589" y="324"/>
                    <a:pt x="1581" y="356"/>
                  </a:cubicBezTo>
                  <a:cubicBezTo>
                    <a:pt x="1574" y="379"/>
                    <a:pt x="1534" y="364"/>
                    <a:pt x="1502" y="364"/>
                  </a:cubicBezTo>
                  <a:cubicBezTo>
                    <a:pt x="1471" y="364"/>
                    <a:pt x="1502" y="395"/>
                    <a:pt x="1502" y="427"/>
                  </a:cubicBezTo>
                  <a:cubicBezTo>
                    <a:pt x="1502" y="459"/>
                    <a:pt x="1494" y="459"/>
                    <a:pt x="1479" y="451"/>
                  </a:cubicBezTo>
                  <a:cubicBezTo>
                    <a:pt x="1455" y="435"/>
                    <a:pt x="1431" y="482"/>
                    <a:pt x="1439" y="498"/>
                  </a:cubicBezTo>
                  <a:cubicBezTo>
                    <a:pt x="1439" y="522"/>
                    <a:pt x="1439" y="537"/>
                    <a:pt x="1431" y="546"/>
                  </a:cubicBezTo>
                  <a:cubicBezTo>
                    <a:pt x="1415" y="561"/>
                    <a:pt x="1384" y="530"/>
                    <a:pt x="1360" y="506"/>
                  </a:cubicBezTo>
                  <a:cubicBezTo>
                    <a:pt x="1336" y="482"/>
                    <a:pt x="1328" y="506"/>
                    <a:pt x="1281" y="530"/>
                  </a:cubicBezTo>
                  <a:cubicBezTo>
                    <a:pt x="1241" y="553"/>
                    <a:pt x="1273" y="593"/>
                    <a:pt x="1257" y="656"/>
                  </a:cubicBezTo>
                  <a:cubicBezTo>
                    <a:pt x="1241" y="719"/>
                    <a:pt x="1234" y="696"/>
                    <a:pt x="1226" y="743"/>
                  </a:cubicBezTo>
                  <a:cubicBezTo>
                    <a:pt x="1218" y="783"/>
                    <a:pt x="1218" y="783"/>
                    <a:pt x="1186" y="822"/>
                  </a:cubicBezTo>
                  <a:cubicBezTo>
                    <a:pt x="1162" y="862"/>
                    <a:pt x="1162" y="877"/>
                    <a:pt x="1131" y="933"/>
                  </a:cubicBezTo>
                  <a:cubicBezTo>
                    <a:pt x="1099" y="980"/>
                    <a:pt x="1131" y="957"/>
                    <a:pt x="1170" y="972"/>
                  </a:cubicBezTo>
                  <a:cubicBezTo>
                    <a:pt x="1210" y="988"/>
                    <a:pt x="1178" y="1004"/>
                    <a:pt x="1162" y="1004"/>
                  </a:cubicBezTo>
                  <a:cubicBezTo>
                    <a:pt x="1139" y="1004"/>
                    <a:pt x="1131" y="1067"/>
                    <a:pt x="1099" y="1083"/>
                  </a:cubicBezTo>
                  <a:cubicBezTo>
                    <a:pt x="1068" y="1098"/>
                    <a:pt x="1052" y="1075"/>
                    <a:pt x="1059" y="1098"/>
                  </a:cubicBezTo>
                  <a:cubicBezTo>
                    <a:pt x="1059" y="1114"/>
                    <a:pt x="1012" y="1129"/>
                    <a:pt x="941" y="1137"/>
                  </a:cubicBezTo>
                  <a:cubicBezTo>
                    <a:pt x="870" y="1153"/>
                    <a:pt x="925" y="1169"/>
                    <a:pt x="917" y="1185"/>
                  </a:cubicBezTo>
                  <a:cubicBezTo>
                    <a:pt x="901" y="1193"/>
                    <a:pt x="838" y="1232"/>
                    <a:pt x="775" y="1216"/>
                  </a:cubicBezTo>
                  <a:cubicBezTo>
                    <a:pt x="712" y="1193"/>
                    <a:pt x="751" y="1216"/>
                    <a:pt x="720" y="1264"/>
                  </a:cubicBezTo>
                  <a:cubicBezTo>
                    <a:pt x="680" y="1311"/>
                    <a:pt x="688" y="1240"/>
                    <a:pt x="593" y="1224"/>
                  </a:cubicBezTo>
                  <a:cubicBezTo>
                    <a:pt x="498" y="1200"/>
                    <a:pt x="554" y="1185"/>
                    <a:pt x="530" y="1153"/>
                  </a:cubicBezTo>
                  <a:lnTo>
                    <a:pt x="530" y="1145"/>
                  </a:lnTo>
                  <a:cubicBezTo>
                    <a:pt x="506" y="1177"/>
                    <a:pt x="467" y="1216"/>
                    <a:pt x="459" y="1232"/>
                  </a:cubicBezTo>
                  <a:cubicBezTo>
                    <a:pt x="443" y="1248"/>
                    <a:pt x="380" y="1303"/>
                    <a:pt x="364" y="1319"/>
                  </a:cubicBezTo>
                  <a:cubicBezTo>
                    <a:pt x="340" y="1327"/>
                    <a:pt x="301" y="1351"/>
                    <a:pt x="301" y="1375"/>
                  </a:cubicBezTo>
                  <a:cubicBezTo>
                    <a:pt x="301" y="1398"/>
                    <a:pt x="277" y="1422"/>
                    <a:pt x="269" y="1430"/>
                  </a:cubicBezTo>
                  <a:cubicBezTo>
                    <a:pt x="261" y="1438"/>
                    <a:pt x="253" y="1422"/>
                    <a:pt x="253" y="1453"/>
                  </a:cubicBezTo>
                  <a:cubicBezTo>
                    <a:pt x="245" y="1485"/>
                    <a:pt x="253" y="1485"/>
                    <a:pt x="229" y="1493"/>
                  </a:cubicBezTo>
                  <a:cubicBezTo>
                    <a:pt x="214" y="1509"/>
                    <a:pt x="182" y="1493"/>
                    <a:pt x="174" y="1533"/>
                  </a:cubicBezTo>
                  <a:cubicBezTo>
                    <a:pt x="166" y="1572"/>
                    <a:pt x="158" y="1588"/>
                    <a:pt x="142" y="1588"/>
                  </a:cubicBezTo>
                  <a:cubicBezTo>
                    <a:pt x="119" y="1588"/>
                    <a:pt x="119" y="1564"/>
                    <a:pt x="95" y="1588"/>
                  </a:cubicBezTo>
                  <a:cubicBezTo>
                    <a:pt x="87" y="1604"/>
                    <a:pt x="40" y="1635"/>
                    <a:pt x="0" y="1667"/>
                  </a:cubicBezTo>
                  <a:cubicBezTo>
                    <a:pt x="293" y="1627"/>
                    <a:pt x="514" y="1588"/>
                    <a:pt x="546" y="1588"/>
                  </a:cubicBezTo>
                  <a:cubicBezTo>
                    <a:pt x="617" y="1572"/>
                    <a:pt x="704" y="1556"/>
                    <a:pt x="728" y="1564"/>
                  </a:cubicBezTo>
                  <a:cubicBezTo>
                    <a:pt x="751" y="1572"/>
                    <a:pt x="822" y="1556"/>
                    <a:pt x="822" y="1556"/>
                  </a:cubicBezTo>
                  <a:cubicBezTo>
                    <a:pt x="1700" y="1446"/>
                    <a:pt x="2704" y="1209"/>
                    <a:pt x="2878" y="1169"/>
                  </a:cubicBezTo>
                  <a:cubicBezTo>
                    <a:pt x="2862" y="1153"/>
                    <a:pt x="2862" y="1161"/>
                    <a:pt x="2846" y="1122"/>
                  </a:cubicBezTo>
                </a:path>
              </a:pathLst>
            </a:custGeom>
            <a:solidFill>
              <a:schemeClr val="accent6"/>
            </a:solidFill>
            <a:ln>
              <a:solidFill>
                <a:schemeClr val="bg2"/>
              </a:solidFill>
            </a:ln>
            <a:effectLst/>
          </p:spPr>
          <p:txBody>
            <a:bodyPr wrap="none" anchor="ctr"/>
            <a:lstStyle/>
            <a:p>
              <a:endParaRPr lang="en-US"/>
            </a:p>
          </p:txBody>
        </p:sp>
        <p:sp>
          <p:nvSpPr>
            <p:cNvPr id="139" name="Freeform 780"/>
            <p:cNvSpPr>
              <a:spLocks noChangeArrowheads="1"/>
            </p:cNvSpPr>
            <p:nvPr/>
          </p:nvSpPr>
          <p:spPr bwMode="auto">
            <a:xfrm>
              <a:off x="14825244" y="5716089"/>
              <a:ext cx="1523785" cy="872059"/>
            </a:xfrm>
            <a:custGeom>
              <a:avLst/>
              <a:gdLst>
                <a:gd name="T0" fmla="*/ 143 w 2895"/>
                <a:gd name="T1" fmla="*/ 1572 h 1660"/>
                <a:gd name="T2" fmla="*/ 261 w 2895"/>
                <a:gd name="T3" fmla="*/ 1469 h 1660"/>
                <a:gd name="T4" fmla="*/ 380 w 2895"/>
                <a:gd name="T5" fmla="*/ 1303 h 1660"/>
                <a:gd name="T6" fmla="*/ 554 w 2895"/>
                <a:gd name="T7" fmla="*/ 1177 h 1660"/>
                <a:gd name="T8" fmla="*/ 744 w 2895"/>
                <a:gd name="T9" fmla="*/ 1216 h 1660"/>
                <a:gd name="T10" fmla="*/ 917 w 2895"/>
                <a:gd name="T11" fmla="*/ 1145 h 1660"/>
                <a:gd name="T12" fmla="*/ 1091 w 2895"/>
                <a:gd name="T13" fmla="*/ 1075 h 1660"/>
                <a:gd name="T14" fmla="*/ 1155 w 2895"/>
                <a:gd name="T15" fmla="*/ 964 h 1660"/>
                <a:gd name="T16" fmla="*/ 1242 w 2895"/>
                <a:gd name="T17" fmla="*/ 735 h 1660"/>
                <a:gd name="T18" fmla="*/ 1360 w 2895"/>
                <a:gd name="T19" fmla="*/ 482 h 1660"/>
                <a:gd name="T20" fmla="*/ 1447 w 2895"/>
                <a:gd name="T21" fmla="*/ 490 h 1660"/>
                <a:gd name="T22" fmla="*/ 1503 w 2895"/>
                <a:gd name="T23" fmla="*/ 356 h 1660"/>
                <a:gd name="T24" fmla="*/ 1629 w 2895"/>
                <a:gd name="T25" fmla="*/ 269 h 1660"/>
                <a:gd name="T26" fmla="*/ 1771 w 2895"/>
                <a:gd name="T27" fmla="*/ 23 h 1660"/>
                <a:gd name="T28" fmla="*/ 2024 w 2895"/>
                <a:gd name="T29" fmla="*/ 23 h 1660"/>
                <a:gd name="T30" fmla="*/ 2127 w 2895"/>
                <a:gd name="T31" fmla="*/ 118 h 1660"/>
                <a:gd name="T32" fmla="*/ 2206 w 2895"/>
                <a:gd name="T33" fmla="*/ 427 h 1660"/>
                <a:gd name="T34" fmla="*/ 2325 w 2895"/>
                <a:gd name="T35" fmla="*/ 443 h 1660"/>
                <a:gd name="T36" fmla="*/ 2514 w 2895"/>
                <a:gd name="T37" fmla="*/ 482 h 1660"/>
                <a:gd name="T38" fmla="*/ 2601 w 2895"/>
                <a:gd name="T39" fmla="*/ 616 h 1660"/>
                <a:gd name="T40" fmla="*/ 2593 w 2895"/>
                <a:gd name="T41" fmla="*/ 703 h 1660"/>
                <a:gd name="T42" fmla="*/ 2514 w 2895"/>
                <a:gd name="T43" fmla="*/ 672 h 1660"/>
                <a:gd name="T44" fmla="*/ 2649 w 2895"/>
                <a:gd name="T45" fmla="*/ 759 h 1660"/>
                <a:gd name="T46" fmla="*/ 2601 w 2895"/>
                <a:gd name="T47" fmla="*/ 814 h 1660"/>
                <a:gd name="T48" fmla="*/ 2578 w 2895"/>
                <a:gd name="T49" fmla="*/ 893 h 1660"/>
                <a:gd name="T50" fmla="*/ 2665 w 2895"/>
                <a:gd name="T51" fmla="*/ 925 h 1660"/>
                <a:gd name="T52" fmla="*/ 2649 w 2895"/>
                <a:gd name="T53" fmla="*/ 1012 h 1660"/>
                <a:gd name="T54" fmla="*/ 2522 w 2895"/>
                <a:gd name="T55" fmla="*/ 941 h 1660"/>
                <a:gd name="T56" fmla="*/ 2649 w 2895"/>
                <a:gd name="T57" fmla="*/ 1043 h 1660"/>
                <a:gd name="T58" fmla="*/ 2736 w 2895"/>
                <a:gd name="T59" fmla="*/ 996 h 1660"/>
                <a:gd name="T60" fmla="*/ 2894 w 2895"/>
                <a:gd name="T61" fmla="*/ 1153 h 1660"/>
                <a:gd name="T62" fmla="*/ 720 w 2895"/>
                <a:gd name="T63" fmla="*/ 1556 h 1660"/>
                <a:gd name="T64" fmla="*/ 119 w 2895"/>
                <a:gd name="T65" fmla="*/ 1588 h 1660"/>
                <a:gd name="T66" fmla="*/ 838 w 2895"/>
                <a:gd name="T67" fmla="*/ 1548 h 1660"/>
                <a:gd name="T68" fmla="*/ 2760 w 2895"/>
                <a:gd name="T69" fmla="*/ 1004 h 1660"/>
                <a:gd name="T70" fmla="*/ 2665 w 2895"/>
                <a:gd name="T71" fmla="*/ 1043 h 1660"/>
                <a:gd name="T72" fmla="*/ 2514 w 2895"/>
                <a:gd name="T73" fmla="*/ 949 h 1660"/>
                <a:gd name="T74" fmla="*/ 2649 w 2895"/>
                <a:gd name="T75" fmla="*/ 1004 h 1660"/>
                <a:gd name="T76" fmla="*/ 2665 w 2895"/>
                <a:gd name="T77" fmla="*/ 933 h 1660"/>
                <a:gd name="T78" fmla="*/ 2570 w 2895"/>
                <a:gd name="T79" fmla="*/ 893 h 1660"/>
                <a:gd name="T80" fmla="*/ 2593 w 2895"/>
                <a:gd name="T81" fmla="*/ 806 h 1660"/>
                <a:gd name="T82" fmla="*/ 2641 w 2895"/>
                <a:gd name="T83" fmla="*/ 767 h 1660"/>
                <a:gd name="T84" fmla="*/ 2507 w 2895"/>
                <a:gd name="T85" fmla="*/ 664 h 1660"/>
                <a:gd name="T86" fmla="*/ 2593 w 2895"/>
                <a:gd name="T87" fmla="*/ 696 h 1660"/>
                <a:gd name="T88" fmla="*/ 2601 w 2895"/>
                <a:gd name="T89" fmla="*/ 616 h 1660"/>
                <a:gd name="T90" fmla="*/ 2507 w 2895"/>
                <a:gd name="T91" fmla="*/ 482 h 1660"/>
                <a:gd name="T92" fmla="*/ 2309 w 2895"/>
                <a:gd name="T93" fmla="*/ 427 h 1660"/>
                <a:gd name="T94" fmla="*/ 2206 w 2895"/>
                <a:gd name="T95" fmla="*/ 300 h 1660"/>
                <a:gd name="T96" fmla="*/ 2072 w 2895"/>
                <a:gd name="T97" fmla="*/ 111 h 1660"/>
                <a:gd name="T98" fmla="*/ 1937 w 2895"/>
                <a:gd name="T99" fmla="*/ 16 h 1660"/>
                <a:gd name="T100" fmla="*/ 1684 w 2895"/>
                <a:gd name="T101" fmla="*/ 221 h 1660"/>
                <a:gd name="T102" fmla="*/ 1550 w 2895"/>
                <a:gd name="T103" fmla="*/ 363 h 1660"/>
                <a:gd name="T104" fmla="*/ 1487 w 2895"/>
                <a:gd name="T105" fmla="*/ 443 h 1660"/>
                <a:gd name="T106" fmla="*/ 1376 w 2895"/>
                <a:gd name="T107" fmla="*/ 506 h 1660"/>
                <a:gd name="T108" fmla="*/ 1257 w 2895"/>
                <a:gd name="T109" fmla="*/ 703 h 1660"/>
                <a:gd name="T110" fmla="*/ 1139 w 2895"/>
                <a:gd name="T111" fmla="*/ 956 h 1660"/>
                <a:gd name="T112" fmla="*/ 1115 w 2895"/>
                <a:gd name="T113" fmla="*/ 1075 h 1660"/>
                <a:gd name="T114" fmla="*/ 957 w 2895"/>
                <a:gd name="T115" fmla="*/ 1137 h 1660"/>
                <a:gd name="T116" fmla="*/ 759 w 2895"/>
                <a:gd name="T117" fmla="*/ 1201 h 1660"/>
                <a:gd name="T118" fmla="*/ 554 w 2895"/>
                <a:gd name="T119" fmla="*/ 1192 h 1660"/>
                <a:gd name="T120" fmla="*/ 293 w 2895"/>
                <a:gd name="T121" fmla="*/ 1422 h 1660"/>
                <a:gd name="T122" fmla="*/ 230 w 2895"/>
                <a:gd name="T123" fmla="*/ 1493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95" h="1660">
                  <a:moveTo>
                    <a:pt x="0" y="1659"/>
                  </a:moveTo>
                  <a:lnTo>
                    <a:pt x="0" y="1659"/>
                  </a:lnTo>
                  <a:cubicBezTo>
                    <a:pt x="8" y="1651"/>
                    <a:pt x="8" y="1651"/>
                    <a:pt x="8" y="1651"/>
                  </a:cubicBezTo>
                  <a:cubicBezTo>
                    <a:pt x="64" y="1619"/>
                    <a:pt x="103" y="1588"/>
                    <a:pt x="111" y="1580"/>
                  </a:cubicBezTo>
                  <a:cubicBezTo>
                    <a:pt x="119" y="1572"/>
                    <a:pt x="127" y="1564"/>
                    <a:pt x="135" y="1564"/>
                  </a:cubicBezTo>
                  <a:lnTo>
                    <a:pt x="143" y="1572"/>
                  </a:lnTo>
                  <a:cubicBezTo>
                    <a:pt x="151" y="1572"/>
                    <a:pt x="151" y="1572"/>
                    <a:pt x="158" y="1572"/>
                  </a:cubicBezTo>
                  <a:cubicBezTo>
                    <a:pt x="174" y="1572"/>
                    <a:pt x="174" y="1564"/>
                    <a:pt x="182" y="1532"/>
                  </a:cubicBezTo>
                  <a:lnTo>
                    <a:pt x="182" y="1525"/>
                  </a:lnTo>
                  <a:cubicBezTo>
                    <a:pt x="190" y="1493"/>
                    <a:pt x="214" y="1493"/>
                    <a:pt x="230" y="1493"/>
                  </a:cubicBezTo>
                  <a:cubicBezTo>
                    <a:pt x="238" y="1485"/>
                    <a:pt x="245" y="1485"/>
                    <a:pt x="245" y="1485"/>
                  </a:cubicBezTo>
                  <a:cubicBezTo>
                    <a:pt x="261" y="1477"/>
                    <a:pt x="261" y="1477"/>
                    <a:pt x="261" y="1469"/>
                  </a:cubicBezTo>
                  <a:cubicBezTo>
                    <a:pt x="261" y="1461"/>
                    <a:pt x="261" y="1454"/>
                    <a:pt x="261" y="1445"/>
                  </a:cubicBezTo>
                  <a:cubicBezTo>
                    <a:pt x="261" y="1430"/>
                    <a:pt x="269" y="1422"/>
                    <a:pt x="277" y="1422"/>
                  </a:cubicBezTo>
                  <a:cubicBezTo>
                    <a:pt x="277" y="1422"/>
                    <a:pt x="277" y="1422"/>
                    <a:pt x="285" y="1422"/>
                  </a:cubicBezTo>
                  <a:lnTo>
                    <a:pt x="285" y="1414"/>
                  </a:lnTo>
                  <a:cubicBezTo>
                    <a:pt x="293" y="1406"/>
                    <a:pt x="317" y="1382"/>
                    <a:pt x="317" y="1367"/>
                  </a:cubicBezTo>
                  <a:cubicBezTo>
                    <a:pt x="317" y="1343"/>
                    <a:pt x="356" y="1319"/>
                    <a:pt x="380" y="1303"/>
                  </a:cubicBezTo>
                  <a:cubicBezTo>
                    <a:pt x="396" y="1295"/>
                    <a:pt x="459" y="1240"/>
                    <a:pt x="467" y="1224"/>
                  </a:cubicBezTo>
                  <a:cubicBezTo>
                    <a:pt x="475" y="1208"/>
                    <a:pt x="522" y="1161"/>
                    <a:pt x="538" y="1137"/>
                  </a:cubicBezTo>
                  <a:cubicBezTo>
                    <a:pt x="546" y="1137"/>
                    <a:pt x="546" y="1137"/>
                    <a:pt x="546" y="1137"/>
                  </a:cubicBezTo>
                  <a:lnTo>
                    <a:pt x="546" y="1137"/>
                  </a:lnTo>
                  <a:cubicBezTo>
                    <a:pt x="546" y="1137"/>
                    <a:pt x="546" y="1137"/>
                    <a:pt x="554" y="1145"/>
                  </a:cubicBezTo>
                  <a:cubicBezTo>
                    <a:pt x="562" y="1153"/>
                    <a:pt x="554" y="1169"/>
                    <a:pt x="554" y="1177"/>
                  </a:cubicBezTo>
                  <a:cubicBezTo>
                    <a:pt x="554" y="1185"/>
                    <a:pt x="554" y="1185"/>
                    <a:pt x="554" y="1192"/>
                  </a:cubicBezTo>
                  <a:cubicBezTo>
                    <a:pt x="562" y="1201"/>
                    <a:pt x="578" y="1201"/>
                    <a:pt x="609" y="1208"/>
                  </a:cubicBezTo>
                  <a:cubicBezTo>
                    <a:pt x="657" y="1224"/>
                    <a:pt x="680" y="1240"/>
                    <a:pt x="696" y="1256"/>
                  </a:cubicBezTo>
                  <a:cubicBezTo>
                    <a:pt x="704" y="1264"/>
                    <a:pt x="712" y="1272"/>
                    <a:pt x="712" y="1272"/>
                  </a:cubicBezTo>
                  <a:cubicBezTo>
                    <a:pt x="720" y="1272"/>
                    <a:pt x="720" y="1264"/>
                    <a:pt x="728" y="1256"/>
                  </a:cubicBezTo>
                  <a:cubicBezTo>
                    <a:pt x="744" y="1240"/>
                    <a:pt x="744" y="1224"/>
                    <a:pt x="744" y="1216"/>
                  </a:cubicBezTo>
                  <a:cubicBezTo>
                    <a:pt x="744" y="1201"/>
                    <a:pt x="751" y="1192"/>
                    <a:pt x="759" y="1192"/>
                  </a:cubicBezTo>
                  <a:cubicBezTo>
                    <a:pt x="767" y="1192"/>
                    <a:pt x="775" y="1201"/>
                    <a:pt x="791" y="1201"/>
                  </a:cubicBezTo>
                  <a:cubicBezTo>
                    <a:pt x="799" y="1201"/>
                    <a:pt x="815" y="1208"/>
                    <a:pt x="822" y="1208"/>
                  </a:cubicBezTo>
                  <a:cubicBezTo>
                    <a:pt x="870" y="1208"/>
                    <a:pt x="917" y="1185"/>
                    <a:pt x="925" y="1169"/>
                  </a:cubicBezTo>
                  <a:cubicBezTo>
                    <a:pt x="933" y="1169"/>
                    <a:pt x="933" y="1169"/>
                    <a:pt x="925" y="1161"/>
                  </a:cubicBezTo>
                  <a:cubicBezTo>
                    <a:pt x="917" y="1153"/>
                    <a:pt x="917" y="1153"/>
                    <a:pt x="917" y="1145"/>
                  </a:cubicBezTo>
                  <a:cubicBezTo>
                    <a:pt x="925" y="1137"/>
                    <a:pt x="933" y="1137"/>
                    <a:pt x="957" y="1129"/>
                  </a:cubicBezTo>
                  <a:cubicBezTo>
                    <a:pt x="965" y="1129"/>
                    <a:pt x="965" y="1129"/>
                    <a:pt x="965" y="1129"/>
                  </a:cubicBezTo>
                  <a:cubicBezTo>
                    <a:pt x="1020" y="1114"/>
                    <a:pt x="1075" y="1106"/>
                    <a:pt x="1068" y="1090"/>
                  </a:cubicBezTo>
                  <a:cubicBezTo>
                    <a:pt x="1068" y="1082"/>
                    <a:pt x="1068" y="1082"/>
                    <a:pt x="1068" y="1075"/>
                  </a:cubicBezTo>
                  <a:cubicBezTo>
                    <a:pt x="1075" y="1075"/>
                    <a:pt x="1075" y="1075"/>
                    <a:pt x="1084" y="1075"/>
                  </a:cubicBezTo>
                  <a:lnTo>
                    <a:pt x="1091" y="1075"/>
                  </a:lnTo>
                  <a:cubicBezTo>
                    <a:pt x="1099" y="1075"/>
                    <a:pt x="1107" y="1075"/>
                    <a:pt x="1115" y="1075"/>
                  </a:cubicBezTo>
                  <a:cubicBezTo>
                    <a:pt x="1131" y="1067"/>
                    <a:pt x="1139" y="1043"/>
                    <a:pt x="1147" y="1028"/>
                  </a:cubicBezTo>
                  <a:cubicBezTo>
                    <a:pt x="1155" y="1012"/>
                    <a:pt x="1163" y="996"/>
                    <a:pt x="1178" y="996"/>
                  </a:cubicBezTo>
                  <a:cubicBezTo>
                    <a:pt x="1186" y="996"/>
                    <a:pt x="1202" y="988"/>
                    <a:pt x="1202" y="980"/>
                  </a:cubicBezTo>
                  <a:cubicBezTo>
                    <a:pt x="1202" y="980"/>
                    <a:pt x="1202" y="972"/>
                    <a:pt x="1186" y="972"/>
                  </a:cubicBezTo>
                  <a:cubicBezTo>
                    <a:pt x="1170" y="964"/>
                    <a:pt x="1163" y="964"/>
                    <a:pt x="1155" y="964"/>
                  </a:cubicBezTo>
                  <a:cubicBezTo>
                    <a:pt x="1139" y="964"/>
                    <a:pt x="1131" y="964"/>
                    <a:pt x="1131" y="956"/>
                  </a:cubicBezTo>
                  <a:cubicBezTo>
                    <a:pt x="1131" y="949"/>
                    <a:pt x="1131" y="941"/>
                    <a:pt x="1147" y="925"/>
                  </a:cubicBezTo>
                  <a:cubicBezTo>
                    <a:pt x="1163" y="901"/>
                    <a:pt x="1163" y="877"/>
                    <a:pt x="1170" y="862"/>
                  </a:cubicBezTo>
                  <a:cubicBezTo>
                    <a:pt x="1178" y="846"/>
                    <a:pt x="1186" y="830"/>
                    <a:pt x="1202" y="806"/>
                  </a:cubicBezTo>
                  <a:cubicBezTo>
                    <a:pt x="1210" y="806"/>
                    <a:pt x="1210" y="798"/>
                    <a:pt x="1218" y="790"/>
                  </a:cubicBezTo>
                  <a:cubicBezTo>
                    <a:pt x="1234" y="767"/>
                    <a:pt x="1234" y="767"/>
                    <a:pt x="1242" y="735"/>
                  </a:cubicBezTo>
                  <a:cubicBezTo>
                    <a:pt x="1242" y="711"/>
                    <a:pt x="1242" y="703"/>
                    <a:pt x="1250" y="696"/>
                  </a:cubicBezTo>
                  <a:cubicBezTo>
                    <a:pt x="1257" y="688"/>
                    <a:pt x="1257" y="680"/>
                    <a:pt x="1265" y="648"/>
                  </a:cubicBezTo>
                  <a:cubicBezTo>
                    <a:pt x="1273" y="624"/>
                    <a:pt x="1273" y="601"/>
                    <a:pt x="1273" y="585"/>
                  </a:cubicBezTo>
                  <a:cubicBezTo>
                    <a:pt x="1273" y="553"/>
                    <a:pt x="1273" y="529"/>
                    <a:pt x="1297" y="514"/>
                  </a:cubicBezTo>
                  <a:cubicBezTo>
                    <a:pt x="1313" y="514"/>
                    <a:pt x="1321" y="506"/>
                    <a:pt x="1328" y="498"/>
                  </a:cubicBezTo>
                  <a:cubicBezTo>
                    <a:pt x="1337" y="490"/>
                    <a:pt x="1344" y="482"/>
                    <a:pt x="1360" y="482"/>
                  </a:cubicBezTo>
                  <a:cubicBezTo>
                    <a:pt x="1368" y="482"/>
                    <a:pt x="1368" y="490"/>
                    <a:pt x="1376" y="498"/>
                  </a:cubicBezTo>
                  <a:cubicBezTo>
                    <a:pt x="1384" y="498"/>
                    <a:pt x="1384" y="498"/>
                    <a:pt x="1384" y="498"/>
                  </a:cubicBezTo>
                  <a:cubicBezTo>
                    <a:pt x="1400" y="514"/>
                    <a:pt x="1423" y="538"/>
                    <a:pt x="1439" y="538"/>
                  </a:cubicBezTo>
                  <a:lnTo>
                    <a:pt x="1439" y="538"/>
                  </a:lnTo>
                  <a:cubicBezTo>
                    <a:pt x="1455" y="522"/>
                    <a:pt x="1447" y="514"/>
                    <a:pt x="1447" y="498"/>
                  </a:cubicBezTo>
                  <a:cubicBezTo>
                    <a:pt x="1447" y="490"/>
                    <a:pt x="1447" y="490"/>
                    <a:pt x="1447" y="490"/>
                  </a:cubicBezTo>
                  <a:cubicBezTo>
                    <a:pt x="1447" y="482"/>
                    <a:pt x="1455" y="458"/>
                    <a:pt x="1463" y="443"/>
                  </a:cubicBezTo>
                  <a:cubicBezTo>
                    <a:pt x="1479" y="435"/>
                    <a:pt x="1487" y="427"/>
                    <a:pt x="1495" y="435"/>
                  </a:cubicBezTo>
                  <a:cubicBezTo>
                    <a:pt x="1503" y="443"/>
                    <a:pt x="1503" y="443"/>
                    <a:pt x="1510" y="443"/>
                  </a:cubicBezTo>
                  <a:cubicBezTo>
                    <a:pt x="1510" y="443"/>
                    <a:pt x="1510" y="443"/>
                    <a:pt x="1510" y="419"/>
                  </a:cubicBezTo>
                  <a:cubicBezTo>
                    <a:pt x="1510" y="403"/>
                    <a:pt x="1510" y="395"/>
                    <a:pt x="1503" y="387"/>
                  </a:cubicBezTo>
                  <a:cubicBezTo>
                    <a:pt x="1503" y="371"/>
                    <a:pt x="1503" y="363"/>
                    <a:pt x="1503" y="356"/>
                  </a:cubicBezTo>
                  <a:cubicBezTo>
                    <a:pt x="1503" y="356"/>
                    <a:pt x="1510" y="356"/>
                    <a:pt x="1518" y="356"/>
                  </a:cubicBezTo>
                  <a:cubicBezTo>
                    <a:pt x="1526" y="356"/>
                    <a:pt x="1542" y="356"/>
                    <a:pt x="1550" y="356"/>
                  </a:cubicBezTo>
                  <a:cubicBezTo>
                    <a:pt x="1558" y="356"/>
                    <a:pt x="1566" y="356"/>
                    <a:pt x="1574" y="356"/>
                  </a:cubicBezTo>
                  <a:cubicBezTo>
                    <a:pt x="1581" y="356"/>
                    <a:pt x="1590" y="356"/>
                    <a:pt x="1590" y="348"/>
                  </a:cubicBezTo>
                  <a:cubicBezTo>
                    <a:pt x="1597" y="340"/>
                    <a:pt x="1597" y="324"/>
                    <a:pt x="1597" y="316"/>
                  </a:cubicBezTo>
                  <a:cubicBezTo>
                    <a:pt x="1597" y="300"/>
                    <a:pt x="1597" y="276"/>
                    <a:pt x="1629" y="269"/>
                  </a:cubicBezTo>
                  <a:cubicBezTo>
                    <a:pt x="1637" y="269"/>
                    <a:pt x="1645" y="269"/>
                    <a:pt x="1645" y="269"/>
                  </a:cubicBezTo>
                  <a:cubicBezTo>
                    <a:pt x="1661" y="261"/>
                    <a:pt x="1668" y="261"/>
                    <a:pt x="1676" y="221"/>
                  </a:cubicBezTo>
                  <a:cubicBezTo>
                    <a:pt x="1692" y="158"/>
                    <a:pt x="1692" y="111"/>
                    <a:pt x="1692" y="79"/>
                  </a:cubicBezTo>
                  <a:cubicBezTo>
                    <a:pt x="1692" y="55"/>
                    <a:pt x="1692" y="16"/>
                    <a:pt x="1708" y="8"/>
                  </a:cubicBezTo>
                  <a:cubicBezTo>
                    <a:pt x="1716" y="0"/>
                    <a:pt x="1724" y="0"/>
                    <a:pt x="1732" y="0"/>
                  </a:cubicBezTo>
                  <a:cubicBezTo>
                    <a:pt x="1740" y="8"/>
                    <a:pt x="1755" y="16"/>
                    <a:pt x="1771" y="23"/>
                  </a:cubicBezTo>
                  <a:cubicBezTo>
                    <a:pt x="1803" y="47"/>
                    <a:pt x="1843" y="87"/>
                    <a:pt x="1866" y="87"/>
                  </a:cubicBezTo>
                  <a:cubicBezTo>
                    <a:pt x="1890" y="95"/>
                    <a:pt x="1914" y="63"/>
                    <a:pt x="1937" y="16"/>
                  </a:cubicBezTo>
                  <a:lnTo>
                    <a:pt x="1937" y="16"/>
                  </a:lnTo>
                  <a:lnTo>
                    <a:pt x="1937" y="16"/>
                  </a:lnTo>
                  <a:cubicBezTo>
                    <a:pt x="1945" y="8"/>
                    <a:pt x="1961" y="8"/>
                    <a:pt x="1977" y="8"/>
                  </a:cubicBezTo>
                  <a:cubicBezTo>
                    <a:pt x="2008" y="8"/>
                    <a:pt x="2024" y="16"/>
                    <a:pt x="2024" y="23"/>
                  </a:cubicBezTo>
                  <a:cubicBezTo>
                    <a:pt x="2024" y="32"/>
                    <a:pt x="2024" y="39"/>
                    <a:pt x="2024" y="47"/>
                  </a:cubicBezTo>
                  <a:cubicBezTo>
                    <a:pt x="2032" y="71"/>
                    <a:pt x="2032" y="95"/>
                    <a:pt x="2040" y="103"/>
                  </a:cubicBezTo>
                  <a:cubicBezTo>
                    <a:pt x="2040" y="103"/>
                    <a:pt x="2048" y="111"/>
                    <a:pt x="2056" y="111"/>
                  </a:cubicBezTo>
                  <a:cubicBezTo>
                    <a:pt x="2056" y="111"/>
                    <a:pt x="2064" y="103"/>
                    <a:pt x="2072" y="103"/>
                  </a:cubicBezTo>
                  <a:cubicBezTo>
                    <a:pt x="2072" y="103"/>
                    <a:pt x="2080" y="103"/>
                    <a:pt x="2087" y="103"/>
                  </a:cubicBezTo>
                  <a:cubicBezTo>
                    <a:pt x="2095" y="103"/>
                    <a:pt x="2111" y="111"/>
                    <a:pt x="2127" y="118"/>
                  </a:cubicBezTo>
                  <a:cubicBezTo>
                    <a:pt x="2127" y="118"/>
                    <a:pt x="2135" y="126"/>
                    <a:pt x="2151" y="126"/>
                  </a:cubicBezTo>
                  <a:cubicBezTo>
                    <a:pt x="2182" y="150"/>
                    <a:pt x="2222" y="174"/>
                    <a:pt x="2230" y="198"/>
                  </a:cubicBezTo>
                  <a:cubicBezTo>
                    <a:pt x="2230" y="205"/>
                    <a:pt x="2230" y="205"/>
                    <a:pt x="2230" y="213"/>
                  </a:cubicBezTo>
                  <a:cubicBezTo>
                    <a:pt x="2230" y="245"/>
                    <a:pt x="2230" y="269"/>
                    <a:pt x="2214" y="300"/>
                  </a:cubicBezTo>
                  <a:cubicBezTo>
                    <a:pt x="2182" y="356"/>
                    <a:pt x="2167" y="403"/>
                    <a:pt x="2182" y="419"/>
                  </a:cubicBezTo>
                  <a:cubicBezTo>
                    <a:pt x="2182" y="427"/>
                    <a:pt x="2198" y="427"/>
                    <a:pt x="2206" y="427"/>
                  </a:cubicBezTo>
                  <a:cubicBezTo>
                    <a:pt x="2222" y="427"/>
                    <a:pt x="2238" y="427"/>
                    <a:pt x="2245" y="411"/>
                  </a:cubicBezTo>
                  <a:cubicBezTo>
                    <a:pt x="2254" y="403"/>
                    <a:pt x="2269" y="403"/>
                    <a:pt x="2285" y="403"/>
                  </a:cubicBezTo>
                  <a:cubicBezTo>
                    <a:pt x="2293" y="403"/>
                    <a:pt x="2309" y="403"/>
                    <a:pt x="2317" y="419"/>
                  </a:cubicBezTo>
                  <a:cubicBezTo>
                    <a:pt x="2325" y="427"/>
                    <a:pt x="2317" y="427"/>
                    <a:pt x="2317" y="435"/>
                  </a:cubicBezTo>
                  <a:cubicBezTo>
                    <a:pt x="2317" y="435"/>
                    <a:pt x="2309" y="435"/>
                    <a:pt x="2309" y="443"/>
                  </a:cubicBezTo>
                  <a:cubicBezTo>
                    <a:pt x="2309" y="443"/>
                    <a:pt x="2317" y="443"/>
                    <a:pt x="2325" y="443"/>
                  </a:cubicBezTo>
                  <a:cubicBezTo>
                    <a:pt x="2348" y="458"/>
                    <a:pt x="2396" y="474"/>
                    <a:pt x="2427" y="482"/>
                  </a:cubicBezTo>
                  <a:cubicBezTo>
                    <a:pt x="2427" y="482"/>
                    <a:pt x="2435" y="482"/>
                    <a:pt x="2443" y="482"/>
                  </a:cubicBezTo>
                  <a:cubicBezTo>
                    <a:pt x="2451" y="482"/>
                    <a:pt x="2467" y="482"/>
                    <a:pt x="2475" y="474"/>
                  </a:cubicBezTo>
                  <a:cubicBezTo>
                    <a:pt x="2491" y="474"/>
                    <a:pt x="2507" y="474"/>
                    <a:pt x="2514" y="474"/>
                  </a:cubicBezTo>
                  <a:lnTo>
                    <a:pt x="2514" y="474"/>
                  </a:lnTo>
                  <a:cubicBezTo>
                    <a:pt x="2514" y="482"/>
                    <a:pt x="2514" y="482"/>
                    <a:pt x="2514" y="482"/>
                  </a:cubicBezTo>
                  <a:cubicBezTo>
                    <a:pt x="2514" y="482"/>
                    <a:pt x="2514" y="490"/>
                    <a:pt x="2514" y="498"/>
                  </a:cubicBezTo>
                  <a:cubicBezTo>
                    <a:pt x="2514" y="522"/>
                    <a:pt x="2546" y="538"/>
                    <a:pt x="2570" y="545"/>
                  </a:cubicBezTo>
                  <a:lnTo>
                    <a:pt x="2570" y="545"/>
                  </a:lnTo>
                  <a:cubicBezTo>
                    <a:pt x="2593" y="553"/>
                    <a:pt x="2625" y="569"/>
                    <a:pt x="2625" y="577"/>
                  </a:cubicBezTo>
                  <a:cubicBezTo>
                    <a:pt x="2633" y="585"/>
                    <a:pt x="2625" y="593"/>
                    <a:pt x="2625" y="601"/>
                  </a:cubicBezTo>
                  <a:cubicBezTo>
                    <a:pt x="2617" y="609"/>
                    <a:pt x="2609" y="616"/>
                    <a:pt x="2601" y="616"/>
                  </a:cubicBezTo>
                  <a:cubicBezTo>
                    <a:pt x="2593" y="624"/>
                    <a:pt x="2593" y="624"/>
                    <a:pt x="2593" y="624"/>
                  </a:cubicBezTo>
                  <a:cubicBezTo>
                    <a:pt x="2593" y="624"/>
                    <a:pt x="2593" y="632"/>
                    <a:pt x="2593" y="640"/>
                  </a:cubicBezTo>
                  <a:cubicBezTo>
                    <a:pt x="2601" y="648"/>
                    <a:pt x="2601" y="664"/>
                    <a:pt x="2601" y="672"/>
                  </a:cubicBezTo>
                  <a:lnTo>
                    <a:pt x="2601" y="672"/>
                  </a:lnTo>
                  <a:cubicBezTo>
                    <a:pt x="2609" y="688"/>
                    <a:pt x="2609" y="696"/>
                    <a:pt x="2601" y="696"/>
                  </a:cubicBezTo>
                  <a:cubicBezTo>
                    <a:pt x="2601" y="703"/>
                    <a:pt x="2601" y="703"/>
                    <a:pt x="2593" y="703"/>
                  </a:cubicBezTo>
                  <a:cubicBezTo>
                    <a:pt x="2593" y="703"/>
                    <a:pt x="2593" y="703"/>
                    <a:pt x="2585" y="703"/>
                  </a:cubicBezTo>
                  <a:lnTo>
                    <a:pt x="2578" y="703"/>
                  </a:lnTo>
                  <a:cubicBezTo>
                    <a:pt x="2546" y="703"/>
                    <a:pt x="2538" y="688"/>
                    <a:pt x="2530" y="680"/>
                  </a:cubicBezTo>
                  <a:lnTo>
                    <a:pt x="2530" y="672"/>
                  </a:lnTo>
                  <a:cubicBezTo>
                    <a:pt x="2522" y="672"/>
                    <a:pt x="2522" y="672"/>
                    <a:pt x="2514" y="672"/>
                  </a:cubicBezTo>
                  <a:lnTo>
                    <a:pt x="2514" y="672"/>
                  </a:lnTo>
                  <a:cubicBezTo>
                    <a:pt x="2514" y="672"/>
                    <a:pt x="2514" y="672"/>
                    <a:pt x="2522" y="688"/>
                  </a:cubicBezTo>
                  <a:cubicBezTo>
                    <a:pt x="2530" y="703"/>
                    <a:pt x="2530" y="703"/>
                    <a:pt x="2538" y="703"/>
                  </a:cubicBezTo>
                  <a:cubicBezTo>
                    <a:pt x="2546" y="703"/>
                    <a:pt x="2546" y="711"/>
                    <a:pt x="2554" y="711"/>
                  </a:cubicBezTo>
                  <a:cubicBezTo>
                    <a:pt x="2570" y="719"/>
                    <a:pt x="2585" y="727"/>
                    <a:pt x="2601" y="727"/>
                  </a:cubicBezTo>
                  <a:cubicBezTo>
                    <a:pt x="2609" y="727"/>
                    <a:pt x="2617" y="735"/>
                    <a:pt x="2625" y="735"/>
                  </a:cubicBezTo>
                  <a:cubicBezTo>
                    <a:pt x="2641" y="743"/>
                    <a:pt x="2641" y="751"/>
                    <a:pt x="2649" y="759"/>
                  </a:cubicBezTo>
                  <a:cubicBezTo>
                    <a:pt x="2649" y="767"/>
                    <a:pt x="2657" y="775"/>
                    <a:pt x="2657" y="775"/>
                  </a:cubicBezTo>
                  <a:cubicBezTo>
                    <a:pt x="2665" y="790"/>
                    <a:pt x="2665" y="806"/>
                    <a:pt x="2657" y="822"/>
                  </a:cubicBezTo>
                  <a:cubicBezTo>
                    <a:pt x="2657" y="830"/>
                    <a:pt x="2641" y="838"/>
                    <a:pt x="2633" y="838"/>
                  </a:cubicBezTo>
                  <a:cubicBezTo>
                    <a:pt x="2625" y="846"/>
                    <a:pt x="2617" y="830"/>
                    <a:pt x="2617" y="822"/>
                  </a:cubicBezTo>
                  <a:cubicBezTo>
                    <a:pt x="2609" y="822"/>
                    <a:pt x="2609" y="814"/>
                    <a:pt x="2601" y="814"/>
                  </a:cubicBezTo>
                  <a:lnTo>
                    <a:pt x="2601" y="814"/>
                  </a:lnTo>
                  <a:cubicBezTo>
                    <a:pt x="2601" y="814"/>
                    <a:pt x="2601" y="814"/>
                    <a:pt x="2601" y="822"/>
                  </a:cubicBezTo>
                  <a:cubicBezTo>
                    <a:pt x="2609" y="822"/>
                    <a:pt x="2609" y="838"/>
                    <a:pt x="2617" y="846"/>
                  </a:cubicBezTo>
                  <a:cubicBezTo>
                    <a:pt x="2617" y="846"/>
                    <a:pt x="2617" y="854"/>
                    <a:pt x="2609" y="862"/>
                  </a:cubicBezTo>
                  <a:cubicBezTo>
                    <a:pt x="2601" y="869"/>
                    <a:pt x="2578" y="869"/>
                    <a:pt x="2578" y="869"/>
                  </a:cubicBezTo>
                  <a:cubicBezTo>
                    <a:pt x="2570" y="869"/>
                    <a:pt x="2562" y="869"/>
                    <a:pt x="2562" y="877"/>
                  </a:cubicBezTo>
                  <a:cubicBezTo>
                    <a:pt x="2562" y="877"/>
                    <a:pt x="2562" y="885"/>
                    <a:pt x="2578" y="893"/>
                  </a:cubicBezTo>
                  <a:cubicBezTo>
                    <a:pt x="2585" y="901"/>
                    <a:pt x="2593" y="901"/>
                    <a:pt x="2593" y="901"/>
                  </a:cubicBezTo>
                  <a:cubicBezTo>
                    <a:pt x="2601" y="901"/>
                    <a:pt x="2601" y="901"/>
                    <a:pt x="2601" y="893"/>
                  </a:cubicBezTo>
                  <a:cubicBezTo>
                    <a:pt x="2609" y="885"/>
                    <a:pt x="2609" y="885"/>
                    <a:pt x="2617" y="885"/>
                  </a:cubicBezTo>
                  <a:cubicBezTo>
                    <a:pt x="2617" y="885"/>
                    <a:pt x="2625" y="885"/>
                    <a:pt x="2649" y="917"/>
                  </a:cubicBezTo>
                  <a:cubicBezTo>
                    <a:pt x="2657" y="925"/>
                    <a:pt x="2665" y="925"/>
                    <a:pt x="2665" y="925"/>
                  </a:cubicBezTo>
                  <a:lnTo>
                    <a:pt x="2665" y="925"/>
                  </a:lnTo>
                  <a:lnTo>
                    <a:pt x="2673" y="925"/>
                  </a:lnTo>
                  <a:cubicBezTo>
                    <a:pt x="2680" y="925"/>
                    <a:pt x="2688" y="933"/>
                    <a:pt x="2688" y="941"/>
                  </a:cubicBezTo>
                  <a:cubicBezTo>
                    <a:pt x="2696" y="949"/>
                    <a:pt x="2696" y="964"/>
                    <a:pt x="2688" y="972"/>
                  </a:cubicBezTo>
                  <a:cubicBezTo>
                    <a:pt x="2680" y="972"/>
                    <a:pt x="2680" y="980"/>
                    <a:pt x="2680" y="980"/>
                  </a:cubicBezTo>
                  <a:cubicBezTo>
                    <a:pt x="2673" y="988"/>
                    <a:pt x="2673" y="996"/>
                    <a:pt x="2665" y="1004"/>
                  </a:cubicBezTo>
                  <a:cubicBezTo>
                    <a:pt x="2657" y="1012"/>
                    <a:pt x="2649" y="1012"/>
                    <a:pt x="2649" y="1012"/>
                  </a:cubicBezTo>
                  <a:cubicBezTo>
                    <a:pt x="2641" y="1012"/>
                    <a:pt x="2633" y="1012"/>
                    <a:pt x="2625" y="1004"/>
                  </a:cubicBezTo>
                  <a:cubicBezTo>
                    <a:pt x="2617" y="996"/>
                    <a:pt x="2609" y="996"/>
                    <a:pt x="2601" y="988"/>
                  </a:cubicBezTo>
                  <a:cubicBezTo>
                    <a:pt x="2578" y="972"/>
                    <a:pt x="2570" y="964"/>
                    <a:pt x="2562" y="964"/>
                  </a:cubicBezTo>
                  <a:cubicBezTo>
                    <a:pt x="2554" y="956"/>
                    <a:pt x="2546" y="949"/>
                    <a:pt x="2538" y="949"/>
                  </a:cubicBezTo>
                  <a:cubicBezTo>
                    <a:pt x="2530" y="941"/>
                    <a:pt x="2522" y="941"/>
                    <a:pt x="2522" y="941"/>
                  </a:cubicBezTo>
                  <a:lnTo>
                    <a:pt x="2522" y="941"/>
                  </a:lnTo>
                  <a:lnTo>
                    <a:pt x="2522" y="941"/>
                  </a:lnTo>
                  <a:lnTo>
                    <a:pt x="2522" y="949"/>
                  </a:lnTo>
                  <a:cubicBezTo>
                    <a:pt x="2538" y="956"/>
                    <a:pt x="2554" y="964"/>
                    <a:pt x="2585" y="1004"/>
                  </a:cubicBezTo>
                  <a:cubicBezTo>
                    <a:pt x="2601" y="1028"/>
                    <a:pt x="2609" y="1028"/>
                    <a:pt x="2617" y="1028"/>
                  </a:cubicBezTo>
                  <a:cubicBezTo>
                    <a:pt x="2625" y="1028"/>
                    <a:pt x="2625" y="1035"/>
                    <a:pt x="2633" y="1035"/>
                  </a:cubicBezTo>
                  <a:cubicBezTo>
                    <a:pt x="2641" y="1043"/>
                    <a:pt x="2641" y="1043"/>
                    <a:pt x="2649" y="1043"/>
                  </a:cubicBezTo>
                  <a:cubicBezTo>
                    <a:pt x="2657" y="1043"/>
                    <a:pt x="2657" y="1043"/>
                    <a:pt x="2665" y="1035"/>
                  </a:cubicBezTo>
                  <a:lnTo>
                    <a:pt x="2673" y="1028"/>
                  </a:lnTo>
                  <a:cubicBezTo>
                    <a:pt x="2680" y="1028"/>
                    <a:pt x="2680" y="1020"/>
                    <a:pt x="2688" y="1012"/>
                  </a:cubicBezTo>
                  <a:lnTo>
                    <a:pt x="2688" y="1004"/>
                  </a:lnTo>
                  <a:cubicBezTo>
                    <a:pt x="2696" y="996"/>
                    <a:pt x="2696" y="996"/>
                    <a:pt x="2704" y="996"/>
                  </a:cubicBezTo>
                  <a:cubicBezTo>
                    <a:pt x="2712" y="996"/>
                    <a:pt x="2728" y="996"/>
                    <a:pt x="2736" y="996"/>
                  </a:cubicBezTo>
                  <a:cubicBezTo>
                    <a:pt x="2744" y="996"/>
                    <a:pt x="2751" y="1004"/>
                    <a:pt x="2760" y="1004"/>
                  </a:cubicBezTo>
                  <a:cubicBezTo>
                    <a:pt x="2783" y="1004"/>
                    <a:pt x="2799" y="1004"/>
                    <a:pt x="2823" y="1028"/>
                  </a:cubicBezTo>
                  <a:cubicBezTo>
                    <a:pt x="2838" y="1043"/>
                    <a:pt x="2846" y="1051"/>
                    <a:pt x="2846" y="1067"/>
                  </a:cubicBezTo>
                  <a:cubicBezTo>
                    <a:pt x="2846" y="1075"/>
                    <a:pt x="2854" y="1090"/>
                    <a:pt x="2862" y="1114"/>
                  </a:cubicBezTo>
                  <a:cubicBezTo>
                    <a:pt x="2878" y="1137"/>
                    <a:pt x="2878" y="1145"/>
                    <a:pt x="2886" y="1145"/>
                  </a:cubicBezTo>
                  <a:cubicBezTo>
                    <a:pt x="2886" y="1153"/>
                    <a:pt x="2886" y="1153"/>
                    <a:pt x="2894" y="1153"/>
                  </a:cubicBezTo>
                  <a:cubicBezTo>
                    <a:pt x="2894" y="1161"/>
                    <a:pt x="2894" y="1161"/>
                    <a:pt x="2894" y="1161"/>
                  </a:cubicBezTo>
                  <a:lnTo>
                    <a:pt x="2894" y="1161"/>
                  </a:lnTo>
                  <a:cubicBezTo>
                    <a:pt x="2704" y="1208"/>
                    <a:pt x="1708" y="1438"/>
                    <a:pt x="838" y="1556"/>
                  </a:cubicBezTo>
                  <a:cubicBezTo>
                    <a:pt x="838" y="1556"/>
                    <a:pt x="791" y="1564"/>
                    <a:pt x="759" y="1564"/>
                  </a:cubicBezTo>
                  <a:cubicBezTo>
                    <a:pt x="751" y="1564"/>
                    <a:pt x="744" y="1564"/>
                    <a:pt x="744" y="1564"/>
                  </a:cubicBezTo>
                  <a:cubicBezTo>
                    <a:pt x="736" y="1556"/>
                    <a:pt x="736" y="1556"/>
                    <a:pt x="720" y="1556"/>
                  </a:cubicBezTo>
                  <a:cubicBezTo>
                    <a:pt x="680" y="1556"/>
                    <a:pt x="609" y="1572"/>
                    <a:pt x="562" y="1580"/>
                  </a:cubicBezTo>
                  <a:cubicBezTo>
                    <a:pt x="530" y="1588"/>
                    <a:pt x="309" y="1619"/>
                    <a:pt x="16" y="1659"/>
                  </a:cubicBezTo>
                  <a:lnTo>
                    <a:pt x="0" y="1659"/>
                  </a:lnTo>
                  <a:close/>
                  <a:moveTo>
                    <a:pt x="135" y="1572"/>
                  </a:moveTo>
                  <a:lnTo>
                    <a:pt x="135" y="1572"/>
                  </a:lnTo>
                  <a:cubicBezTo>
                    <a:pt x="127" y="1572"/>
                    <a:pt x="127" y="1572"/>
                    <a:pt x="119" y="1588"/>
                  </a:cubicBezTo>
                  <a:cubicBezTo>
                    <a:pt x="103" y="1596"/>
                    <a:pt x="64" y="1627"/>
                    <a:pt x="32" y="1651"/>
                  </a:cubicBezTo>
                  <a:cubicBezTo>
                    <a:pt x="317" y="1612"/>
                    <a:pt x="530" y="1580"/>
                    <a:pt x="562" y="1572"/>
                  </a:cubicBezTo>
                  <a:cubicBezTo>
                    <a:pt x="641" y="1556"/>
                    <a:pt x="696" y="1548"/>
                    <a:pt x="720" y="1548"/>
                  </a:cubicBezTo>
                  <a:cubicBezTo>
                    <a:pt x="736" y="1548"/>
                    <a:pt x="744" y="1556"/>
                    <a:pt x="744" y="1556"/>
                  </a:cubicBezTo>
                  <a:cubicBezTo>
                    <a:pt x="751" y="1556"/>
                    <a:pt x="751" y="1556"/>
                    <a:pt x="759" y="1556"/>
                  </a:cubicBezTo>
                  <a:cubicBezTo>
                    <a:pt x="791" y="1556"/>
                    <a:pt x="838" y="1548"/>
                    <a:pt x="838" y="1548"/>
                  </a:cubicBezTo>
                  <a:cubicBezTo>
                    <a:pt x="1700" y="1438"/>
                    <a:pt x="2680" y="1201"/>
                    <a:pt x="2886" y="1153"/>
                  </a:cubicBezTo>
                  <a:cubicBezTo>
                    <a:pt x="2878" y="1153"/>
                    <a:pt x="2878" y="1153"/>
                    <a:pt x="2878" y="1153"/>
                  </a:cubicBezTo>
                  <a:cubicBezTo>
                    <a:pt x="2878" y="1145"/>
                    <a:pt x="2870" y="1145"/>
                    <a:pt x="2854" y="1114"/>
                  </a:cubicBezTo>
                  <a:cubicBezTo>
                    <a:pt x="2846" y="1090"/>
                    <a:pt x="2838" y="1082"/>
                    <a:pt x="2838" y="1067"/>
                  </a:cubicBezTo>
                  <a:cubicBezTo>
                    <a:pt x="2838" y="1051"/>
                    <a:pt x="2838" y="1043"/>
                    <a:pt x="2823" y="1035"/>
                  </a:cubicBezTo>
                  <a:cubicBezTo>
                    <a:pt x="2791" y="1004"/>
                    <a:pt x="2783" y="1004"/>
                    <a:pt x="2760" y="1004"/>
                  </a:cubicBezTo>
                  <a:cubicBezTo>
                    <a:pt x="2751" y="1004"/>
                    <a:pt x="2744" y="1004"/>
                    <a:pt x="2736" y="1004"/>
                  </a:cubicBezTo>
                  <a:cubicBezTo>
                    <a:pt x="2728" y="1004"/>
                    <a:pt x="2712" y="1004"/>
                    <a:pt x="2704" y="1004"/>
                  </a:cubicBezTo>
                  <a:cubicBezTo>
                    <a:pt x="2696" y="1004"/>
                    <a:pt x="2696" y="1004"/>
                    <a:pt x="2696" y="1004"/>
                  </a:cubicBezTo>
                  <a:lnTo>
                    <a:pt x="2688" y="1012"/>
                  </a:lnTo>
                  <a:cubicBezTo>
                    <a:pt x="2688" y="1020"/>
                    <a:pt x="2688" y="1028"/>
                    <a:pt x="2680" y="1035"/>
                  </a:cubicBezTo>
                  <a:cubicBezTo>
                    <a:pt x="2673" y="1035"/>
                    <a:pt x="2673" y="1043"/>
                    <a:pt x="2665" y="1043"/>
                  </a:cubicBezTo>
                  <a:cubicBezTo>
                    <a:pt x="2665" y="1043"/>
                    <a:pt x="2657" y="1051"/>
                    <a:pt x="2649" y="1051"/>
                  </a:cubicBezTo>
                  <a:cubicBezTo>
                    <a:pt x="2641" y="1051"/>
                    <a:pt x="2633" y="1051"/>
                    <a:pt x="2633" y="1043"/>
                  </a:cubicBezTo>
                  <a:cubicBezTo>
                    <a:pt x="2625" y="1043"/>
                    <a:pt x="2617" y="1035"/>
                    <a:pt x="2617" y="1035"/>
                  </a:cubicBezTo>
                  <a:cubicBezTo>
                    <a:pt x="2609" y="1035"/>
                    <a:pt x="2601" y="1035"/>
                    <a:pt x="2578" y="1004"/>
                  </a:cubicBezTo>
                  <a:cubicBezTo>
                    <a:pt x="2546" y="972"/>
                    <a:pt x="2530" y="956"/>
                    <a:pt x="2522" y="949"/>
                  </a:cubicBezTo>
                  <a:lnTo>
                    <a:pt x="2514" y="949"/>
                  </a:lnTo>
                  <a:lnTo>
                    <a:pt x="2514" y="941"/>
                  </a:lnTo>
                  <a:cubicBezTo>
                    <a:pt x="2514" y="933"/>
                    <a:pt x="2530" y="933"/>
                    <a:pt x="2546" y="941"/>
                  </a:cubicBezTo>
                  <a:cubicBezTo>
                    <a:pt x="2554" y="949"/>
                    <a:pt x="2562" y="949"/>
                    <a:pt x="2562" y="956"/>
                  </a:cubicBezTo>
                  <a:cubicBezTo>
                    <a:pt x="2570" y="964"/>
                    <a:pt x="2578" y="972"/>
                    <a:pt x="2601" y="980"/>
                  </a:cubicBezTo>
                  <a:cubicBezTo>
                    <a:pt x="2617" y="988"/>
                    <a:pt x="2625" y="996"/>
                    <a:pt x="2625" y="996"/>
                  </a:cubicBezTo>
                  <a:cubicBezTo>
                    <a:pt x="2633" y="1004"/>
                    <a:pt x="2641" y="1004"/>
                    <a:pt x="2649" y="1004"/>
                  </a:cubicBezTo>
                  <a:cubicBezTo>
                    <a:pt x="2649" y="1004"/>
                    <a:pt x="2649" y="1004"/>
                    <a:pt x="2657" y="1004"/>
                  </a:cubicBezTo>
                  <a:cubicBezTo>
                    <a:pt x="2665" y="996"/>
                    <a:pt x="2673" y="988"/>
                    <a:pt x="2673" y="980"/>
                  </a:cubicBezTo>
                  <a:cubicBezTo>
                    <a:pt x="2673" y="972"/>
                    <a:pt x="2680" y="972"/>
                    <a:pt x="2680" y="964"/>
                  </a:cubicBezTo>
                  <a:cubicBezTo>
                    <a:pt x="2688" y="964"/>
                    <a:pt x="2688" y="949"/>
                    <a:pt x="2688" y="941"/>
                  </a:cubicBezTo>
                  <a:cubicBezTo>
                    <a:pt x="2680" y="933"/>
                    <a:pt x="2680" y="933"/>
                    <a:pt x="2673" y="933"/>
                  </a:cubicBezTo>
                  <a:cubicBezTo>
                    <a:pt x="2673" y="933"/>
                    <a:pt x="2673" y="933"/>
                    <a:pt x="2665" y="933"/>
                  </a:cubicBezTo>
                  <a:lnTo>
                    <a:pt x="2665" y="933"/>
                  </a:lnTo>
                  <a:cubicBezTo>
                    <a:pt x="2657" y="933"/>
                    <a:pt x="2657" y="933"/>
                    <a:pt x="2649" y="925"/>
                  </a:cubicBezTo>
                  <a:cubicBezTo>
                    <a:pt x="2625" y="901"/>
                    <a:pt x="2617" y="893"/>
                    <a:pt x="2617" y="893"/>
                  </a:cubicBezTo>
                  <a:lnTo>
                    <a:pt x="2609" y="893"/>
                  </a:lnTo>
                  <a:cubicBezTo>
                    <a:pt x="2609" y="901"/>
                    <a:pt x="2601" y="909"/>
                    <a:pt x="2593" y="909"/>
                  </a:cubicBezTo>
                  <a:cubicBezTo>
                    <a:pt x="2585" y="909"/>
                    <a:pt x="2578" y="901"/>
                    <a:pt x="2570" y="893"/>
                  </a:cubicBezTo>
                  <a:cubicBezTo>
                    <a:pt x="2562" y="885"/>
                    <a:pt x="2554" y="877"/>
                    <a:pt x="2554" y="869"/>
                  </a:cubicBezTo>
                  <a:cubicBezTo>
                    <a:pt x="2562" y="869"/>
                    <a:pt x="2562" y="862"/>
                    <a:pt x="2578" y="862"/>
                  </a:cubicBezTo>
                  <a:cubicBezTo>
                    <a:pt x="2585" y="862"/>
                    <a:pt x="2601" y="862"/>
                    <a:pt x="2609" y="854"/>
                  </a:cubicBezTo>
                  <a:lnTo>
                    <a:pt x="2609" y="846"/>
                  </a:lnTo>
                  <a:cubicBezTo>
                    <a:pt x="2609" y="838"/>
                    <a:pt x="2601" y="830"/>
                    <a:pt x="2593" y="822"/>
                  </a:cubicBezTo>
                  <a:cubicBezTo>
                    <a:pt x="2593" y="814"/>
                    <a:pt x="2593" y="806"/>
                    <a:pt x="2593" y="806"/>
                  </a:cubicBezTo>
                  <a:cubicBezTo>
                    <a:pt x="2593" y="806"/>
                    <a:pt x="2593" y="798"/>
                    <a:pt x="2601" y="806"/>
                  </a:cubicBezTo>
                  <a:cubicBezTo>
                    <a:pt x="2609" y="806"/>
                    <a:pt x="2617" y="814"/>
                    <a:pt x="2617" y="822"/>
                  </a:cubicBezTo>
                  <a:cubicBezTo>
                    <a:pt x="2625" y="830"/>
                    <a:pt x="2625" y="838"/>
                    <a:pt x="2633" y="830"/>
                  </a:cubicBezTo>
                  <a:cubicBezTo>
                    <a:pt x="2641" y="830"/>
                    <a:pt x="2649" y="830"/>
                    <a:pt x="2649" y="814"/>
                  </a:cubicBezTo>
                  <a:cubicBezTo>
                    <a:pt x="2657" y="806"/>
                    <a:pt x="2657" y="790"/>
                    <a:pt x="2649" y="782"/>
                  </a:cubicBezTo>
                  <a:cubicBezTo>
                    <a:pt x="2649" y="775"/>
                    <a:pt x="2641" y="767"/>
                    <a:pt x="2641" y="767"/>
                  </a:cubicBezTo>
                  <a:cubicBezTo>
                    <a:pt x="2641" y="751"/>
                    <a:pt x="2633" y="751"/>
                    <a:pt x="2625" y="743"/>
                  </a:cubicBezTo>
                  <a:cubicBezTo>
                    <a:pt x="2617" y="743"/>
                    <a:pt x="2609" y="735"/>
                    <a:pt x="2601" y="735"/>
                  </a:cubicBezTo>
                  <a:cubicBezTo>
                    <a:pt x="2585" y="735"/>
                    <a:pt x="2570" y="727"/>
                    <a:pt x="2554" y="719"/>
                  </a:cubicBezTo>
                  <a:cubicBezTo>
                    <a:pt x="2546" y="711"/>
                    <a:pt x="2538" y="711"/>
                    <a:pt x="2538" y="711"/>
                  </a:cubicBezTo>
                  <a:cubicBezTo>
                    <a:pt x="2530" y="703"/>
                    <a:pt x="2530" y="703"/>
                    <a:pt x="2514" y="688"/>
                  </a:cubicBezTo>
                  <a:cubicBezTo>
                    <a:pt x="2507" y="680"/>
                    <a:pt x="2507" y="672"/>
                    <a:pt x="2507" y="664"/>
                  </a:cubicBezTo>
                  <a:lnTo>
                    <a:pt x="2514" y="664"/>
                  </a:lnTo>
                  <a:cubicBezTo>
                    <a:pt x="2522" y="664"/>
                    <a:pt x="2530" y="664"/>
                    <a:pt x="2530" y="672"/>
                  </a:cubicBezTo>
                  <a:lnTo>
                    <a:pt x="2538" y="672"/>
                  </a:lnTo>
                  <a:cubicBezTo>
                    <a:pt x="2546" y="680"/>
                    <a:pt x="2554" y="696"/>
                    <a:pt x="2578" y="696"/>
                  </a:cubicBezTo>
                  <a:lnTo>
                    <a:pt x="2585" y="696"/>
                  </a:lnTo>
                  <a:cubicBezTo>
                    <a:pt x="2593" y="696"/>
                    <a:pt x="2593" y="696"/>
                    <a:pt x="2593" y="696"/>
                  </a:cubicBezTo>
                  <a:lnTo>
                    <a:pt x="2601" y="696"/>
                  </a:lnTo>
                  <a:cubicBezTo>
                    <a:pt x="2601" y="696"/>
                    <a:pt x="2601" y="688"/>
                    <a:pt x="2601" y="672"/>
                  </a:cubicBezTo>
                  <a:lnTo>
                    <a:pt x="2601" y="672"/>
                  </a:lnTo>
                  <a:cubicBezTo>
                    <a:pt x="2593" y="664"/>
                    <a:pt x="2593" y="656"/>
                    <a:pt x="2593" y="640"/>
                  </a:cubicBezTo>
                  <a:cubicBezTo>
                    <a:pt x="2585" y="632"/>
                    <a:pt x="2585" y="624"/>
                    <a:pt x="2585" y="616"/>
                  </a:cubicBezTo>
                  <a:cubicBezTo>
                    <a:pt x="2593" y="616"/>
                    <a:pt x="2593" y="616"/>
                    <a:pt x="2601" y="616"/>
                  </a:cubicBezTo>
                  <a:cubicBezTo>
                    <a:pt x="2609" y="609"/>
                    <a:pt x="2617" y="601"/>
                    <a:pt x="2617" y="601"/>
                  </a:cubicBezTo>
                  <a:cubicBezTo>
                    <a:pt x="2625" y="593"/>
                    <a:pt x="2625" y="585"/>
                    <a:pt x="2625" y="585"/>
                  </a:cubicBezTo>
                  <a:cubicBezTo>
                    <a:pt x="2617" y="577"/>
                    <a:pt x="2601" y="569"/>
                    <a:pt x="2570" y="553"/>
                  </a:cubicBezTo>
                  <a:lnTo>
                    <a:pt x="2570" y="553"/>
                  </a:lnTo>
                  <a:cubicBezTo>
                    <a:pt x="2538" y="538"/>
                    <a:pt x="2507" y="529"/>
                    <a:pt x="2507" y="498"/>
                  </a:cubicBezTo>
                  <a:cubicBezTo>
                    <a:pt x="2507" y="490"/>
                    <a:pt x="2507" y="482"/>
                    <a:pt x="2507" y="482"/>
                  </a:cubicBezTo>
                  <a:cubicBezTo>
                    <a:pt x="2507" y="482"/>
                    <a:pt x="2491" y="482"/>
                    <a:pt x="2483" y="482"/>
                  </a:cubicBezTo>
                  <a:cubicBezTo>
                    <a:pt x="2467" y="482"/>
                    <a:pt x="2451" y="490"/>
                    <a:pt x="2443" y="490"/>
                  </a:cubicBezTo>
                  <a:cubicBezTo>
                    <a:pt x="2435" y="490"/>
                    <a:pt x="2427" y="490"/>
                    <a:pt x="2427" y="490"/>
                  </a:cubicBezTo>
                  <a:cubicBezTo>
                    <a:pt x="2388" y="482"/>
                    <a:pt x="2348" y="466"/>
                    <a:pt x="2317" y="451"/>
                  </a:cubicBezTo>
                  <a:cubicBezTo>
                    <a:pt x="2309" y="451"/>
                    <a:pt x="2309" y="443"/>
                    <a:pt x="2309" y="443"/>
                  </a:cubicBezTo>
                  <a:cubicBezTo>
                    <a:pt x="2301" y="435"/>
                    <a:pt x="2309" y="435"/>
                    <a:pt x="2309" y="427"/>
                  </a:cubicBezTo>
                  <a:cubicBezTo>
                    <a:pt x="2309" y="427"/>
                    <a:pt x="2317" y="419"/>
                    <a:pt x="2309" y="419"/>
                  </a:cubicBezTo>
                  <a:cubicBezTo>
                    <a:pt x="2309" y="411"/>
                    <a:pt x="2293" y="411"/>
                    <a:pt x="2285" y="411"/>
                  </a:cubicBezTo>
                  <a:cubicBezTo>
                    <a:pt x="2277" y="411"/>
                    <a:pt x="2261" y="411"/>
                    <a:pt x="2254" y="419"/>
                  </a:cubicBezTo>
                  <a:cubicBezTo>
                    <a:pt x="2245" y="427"/>
                    <a:pt x="2222" y="435"/>
                    <a:pt x="2206" y="435"/>
                  </a:cubicBezTo>
                  <a:cubicBezTo>
                    <a:pt x="2190" y="435"/>
                    <a:pt x="2182" y="427"/>
                    <a:pt x="2174" y="419"/>
                  </a:cubicBezTo>
                  <a:cubicBezTo>
                    <a:pt x="2159" y="395"/>
                    <a:pt x="2190" y="324"/>
                    <a:pt x="2206" y="300"/>
                  </a:cubicBezTo>
                  <a:cubicBezTo>
                    <a:pt x="2230" y="269"/>
                    <a:pt x="2222" y="245"/>
                    <a:pt x="2222" y="213"/>
                  </a:cubicBezTo>
                  <a:cubicBezTo>
                    <a:pt x="2222" y="213"/>
                    <a:pt x="2222" y="205"/>
                    <a:pt x="2222" y="198"/>
                  </a:cubicBezTo>
                  <a:cubicBezTo>
                    <a:pt x="2214" y="174"/>
                    <a:pt x="2174" y="150"/>
                    <a:pt x="2143" y="134"/>
                  </a:cubicBezTo>
                  <a:cubicBezTo>
                    <a:pt x="2135" y="134"/>
                    <a:pt x="2127" y="126"/>
                    <a:pt x="2119" y="118"/>
                  </a:cubicBezTo>
                  <a:cubicBezTo>
                    <a:pt x="2111" y="111"/>
                    <a:pt x="2095" y="111"/>
                    <a:pt x="2087" y="111"/>
                  </a:cubicBezTo>
                  <a:cubicBezTo>
                    <a:pt x="2080" y="111"/>
                    <a:pt x="2072" y="111"/>
                    <a:pt x="2072" y="111"/>
                  </a:cubicBezTo>
                  <a:cubicBezTo>
                    <a:pt x="2064" y="111"/>
                    <a:pt x="2056" y="111"/>
                    <a:pt x="2056" y="111"/>
                  </a:cubicBezTo>
                  <a:cubicBezTo>
                    <a:pt x="2048" y="111"/>
                    <a:pt x="2040" y="111"/>
                    <a:pt x="2032" y="111"/>
                  </a:cubicBezTo>
                  <a:cubicBezTo>
                    <a:pt x="2024" y="103"/>
                    <a:pt x="2024" y="79"/>
                    <a:pt x="2016" y="47"/>
                  </a:cubicBezTo>
                  <a:cubicBezTo>
                    <a:pt x="2016" y="39"/>
                    <a:pt x="2016" y="32"/>
                    <a:pt x="2016" y="23"/>
                  </a:cubicBezTo>
                  <a:cubicBezTo>
                    <a:pt x="2016" y="23"/>
                    <a:pt x="2008" y="16"/>
                    <a:pt x="1977" y="16"/>
                  </a:cubicBezTo>
                  <a:cubicBezTo>
                    <a:pt x="1969" y="16"/>
                    <a:pt x="1953" y="16"/>
                    <a:pt x="1937" y="16"/>
                  </a:cubicBezTo>
                  <a:cubicBezTo>
                    <a:pt x="1921" y="71"/>
                    <a:pt x="1890" y="103"/>
                    <a:pt x="1866" y="95"/>
                  </a:cubicBezTo>
                  <a:cubicBezTo>
                    <a:pt x="1843" y="87"/>
                    <a:pt x="1795" y="55"/>
                    <a:pt x="1763" y="32"/>
                  </a:cubicBezTo>
                  <a:cubicBezTo>
                    <a:pt x="1748" y="23"/>
                    <a:pt x="1732" y="8"/>
                    <a:pt x="1732" y="8"/>
                  </a:cubicBezTo>
                  <a:cubicBezTo>
                    <a:pt x="1724" y="8"/>
                    <a:pt x="1716" y="8"/>
                    <a:pt x="1716" y="8"/>
                  </a:cubicBezTo>
                  <a:cubicBezTo>
                    <a:pt x="1708" y="23"/>
                    <a:pt x="1700" y="47"/>
                    <a:pt x="1700" y="79"/>
                  </a:cubicBezTo>
                  <a:cubicBezTo>
                    <a:pt x="1700" y="126"/>
                    <a:pt x="1700" y="174"/>
                    <a:pt x="1684" y="221"/>
                  </a:cubicBezTo>
                  <a:cubicBezTo>
                    <a:pt x="1676" y="269"/>
                    <a:pt x="1668" y="269"/>
                    <a:pt x="1645" y="269"/>
                  </a:cubicBezTo>
                  <a:cubicBezTo>
                    <a:pt x="1645" y="269"/>
                    <a:pt x="1637" y="276"/>
                    <a:pt x="1629" y="276"/>
                  </a:cubicBezTo>
                  <a:cubicBezTo>
                    <a:pt x="1605" y="276"/>
                    <a:pt x="1605" y="300"/>
                    <a:pt x="1605" y="316"/>
                  </a:cubicBezTo>
                  <a:cubicBezTo>
                    <a:pt x="1605" y="332"/>
                    <a:pt x="1605" y="340"/>
                    <a:pt x="1597" y="348"/>
                  </a:cubicBezTo>
                  <a:cubicBezTo>
                    <a:pt x="1597" y="363"/>
                    <a:pt x="1581" y="363"/>
                    <a:pt x="1574" y="363"/>
                  </a:cubicBezTo>
                  <a:cubicBezTo>
                    <a:pt x="1566" y="363"/>
                    <a:pt x="1558" y="363"/>
                    <a:pt x="1550" y="363"/>
                  </a:cubicBezTo>
                  <a:cubicBezTo>
                    <a:pt x="1542" y="363"/>
                    <a:pt x="1526" y="356"/>
                    <a:pt x="1518" y="363"/>
                  </a:cubicBezTo>
                  <a:cubicBezTo>
                    <a:pt x="1510" y="363"/>
                    <a:pt x="1510" y="363"/>
                    <a:pt x="1510" y="363"/>
                  </a:cubicBezTo>
                  <a:cubicBezTo>
                    <a:pt x="1510" y="363"/>
                    <a:pt x="1510" y="371"/>
                    <a:pt x="1510" y="379"/>
                  </a:cubicBezTo>
                  <a:cubicBezTo>
                    <a:pt x="1518" y="387"/>
                    <a:pt x="1518" y="403"/>
                    <a:pt x="1518" y="419"/>
                  </a:cubicBezTo>
                  <a:cubicBezTo>
                    <a:pt x="1518" y="435"/>
                    <a:pt x="1518" y="451"/>
                    <a:pt x="1510" y="451"/>
                  </a:cubicBezTo>
                  <a:cubicBezTo>
                    <a:pt x="1503" y="451"/>
                    <a:pt x="1495" y="451"/>
                    <a:pt x="1487" y="443"/>
                  </a:cubicBezTo>
                  <a:cubicBezTo>
                    <a:pt x="1487" y="435"/>
                    <a:pt x="1479" y="443"/>
                    <a:pt x="1471" y="451"/>
                  </a:cubicBezTo>
                  <a:cubicBezTo>
                    <a:pt x="1463" y="458"/>
                    <a:pt x="1455" y="482"/>
                    <a:pt x="1455" y="490"/>
                  </a:cubicBezTo>
                  <a:lnTo>
                    <a:pt x="1455" y="490"/>
                  </a:lnTo>
                  <a:cubicBezTo>
                    <a:pt x="1455" y="514"/>
                    <a:pt x="1455" y="529"/>
                    <a:pt x="1447" y="538"/>
                  </a:cubicBezTo>
                  <a:cubicBezTo>
                    <a:pt x="1447" y="545"/>
                    <a:pt x="1439" y="545"/>
                    <a:pt x="1439" y="545"/>
                  </a:cubicBezTo>
                  <a:cubicBezTo>
                    <a:pt x="1423" y="545"/>
                    <a:pt x="1400" y="522"/>
                    <a:pt x="1376" y="506"/>
                  </a:cubicBezTo>
                  <a:cubicBezTo>
                    <a:pt x="1376" y="498"/>
                    <a:pt x="1376" y="498"/>
                    <a:pt x="1376" y="498"/>
                  </a:cubicBezTo>
                  <a:cubicBezTo>
                    <a:pt x="1360" y="490"/>
                    <a:pt x="1352" y="490"/>
                    <a:pt x="1328" y="506"/>
                  </a:cubicBezTo>
                  <a:cubicBezTo>
                    <a:pt x="1321" y="514"/>
                    <a:pt x="1313" y="514"/>
                    <a:pt x="1305" y="522"/>
                  </a:cubicBezTo>
                  <a:cubicBezTo>
                    <a:pt x="1281" y="538"/>
                    <a:pt x="1281" y="553"/>
                    <a:pt x="1281" y="585"/>
                  </a:cubicBezTo>
                  <a:cubicBezTo>
                    <a:pt x="1281" y="601"/>
                    <a:pt x="1281" y="624"/>
                    <a:pt x="1273" y="648"/>
                  </a:cubicBezTo>
                  <a:cubicBezTo>
                    <a:pt x="1265" y="680"/>
                    <a:pt x="1257" y="696"/>
                    <a:pt x="1257" y="703"/>
                  </a:cubicBezTo>
                  <a:cubicBezTo>
                    <a:pt x="1250" y="711"/>
                    <a:pt x="1250" y="711"/>
                    <a:pt x="1250" y="735"/>
                  </a:cubicBezTo>
                  <a:cubicBezTo>
                    <a:pt x="1242" y="767"/>
                    <a:pt x="1242" y="775"/>
                    <a:pt x="1218" y="798"/>
                  </a:cubicBezTo>
                  <a:cubicBezTo>
                    <a:pt x="1218" y="798"/>
                    <a:pt x="1210" y="806"/>
                    <a:pt x="1210" y="814"/>
                  </a:cubicBezTo>
                  <a:cubicBezTo>
                    <a:pt x="1194" y="838"/>
                    <a:pt x="1186" y="846"/>
                    <a:pt x="1178" y="869"/>
                  </a:cubicBezTo>
                  <a:cubicBezTo>
                    <a:pt x="1170" y="885"/>
                    <a:pt x="1163" y="901"/>
                    <a:pt x="1147" y="925"/>
                  </a:cubicBezTo>
                  <a:cubicBezTo>
                    <a:pt x="1139" y="941"/>
                    <a:pt x="1139" y="949"/>
                    <a:pt x="1139" y="956"/>
                  </a:cubicBezTo>
                  <a:cubicBezTo>
                    <a:pt x="1139" y="956"/>
                    <a:pt x="1147" y="956"/>
                    <a:pt x="1155" y="956"/>
                  </a:cubicBezTo>
                  <a:cubicBezTo>
                    <a:pt x="1163" y="956"/>
                    <a:pt x="1178" y="956"/>
                    <a:pt x="1186" y="964"/>
                  </a:cubicBezTo>
                  <a:cubicBezTo>
                    <a:pt x="1202" y="972"/>
                    <a:pt x="1210" y="980"/>
                    <a:pt x="1210" y="988"/>
                  </a:cubicBezTo>
                  <a:cubicBezTo>
                    <a:pt x="1210" y="996"/>
                    <a:pt x="1186" y="996"/>
                    <a:pt x="1178" y="996"/>
                  </a:cubicBezTo>
                  <a:cubicBezTo>
                    <a:pt x="1170" y="996"/>
                    <a:pt x="1163" y="1012"/>
                    <a:pt x="1155" y="1028"/>
                  </a:cubicBezTo>
                  <a:cubicBezTo>
                    <a:pt x="1147" y="1051"/>
                    <a:pt x="1139" y="1067"/>
                    <a:pt x="1115" y="1075"/>
                  </a:cubicBezTo>
                  <a:cubicBezTo>
                    <a:pt x="1107" y="1082"/>
                    <a:pt x="1099" y="1082"/>
                    <a:pt x="1091" y="1082"/>
                  </a:cubicBezTo>
                  <a:lnTo>
                    <a:pt x="1084" y="1082"/>
                  </a:lnTo>
                  <a:cubicBezTo>
                    <a:pt x="1075" y="1082"/>
                    <a:pt x="1075" y="1082"/>
                    <a:pt x="1075" y="1082"/>
                  </a:cubicBezTo>
                  <a:lnTo>
                    <a:pt x="1075" y="1082"/>
                  </a:lnTo>
                  <a:cubicBezTo>
                    <a:pt x="1084" y="1114"/>
                    <a:pt x="1036" y="1121"/>
                    <a:pt x="965" y="1137"/>
                  </a:cubicBezTo>
                  <a:cubicBezTo>
                    <a:pt x="957" y="1137"/>
                    <a:pt x="957" y="1137"/>
                    <a:pt x="957" y="1137"/>
                  </a:cubicBezTo>
                  <a:cubicBezTo>
                    <a:pt x="933" y="1145"/>
                    <a:pt x="925" y="1145"/>
                    <a:pt x="925" y="1145"/>
                  </a:cubicBezTo>
                  <a:cubicBezTo>
                    <a:pt x="925" y="1153"/>
                    <a:pt x="925" y="1153"/>
                    <a:pt x="933" y="1153"/>
                  </a:cubicBezTo>
                  <a:cubicBezTo>
                    <a:pt x="933" y="1161"/>
                    <a:pt x="941" y="1169"/>
                    <a:pt x="933" y="1177"/>
                  </a:cubicBezTo>
                  <a:cubicBezTo>
                    <a:pt x="917" y="1185"/>
                    <a:pt x="878" y="1216"/>
                    <a:pt x="822" y="1216"/>
                  </a:cubicBezTo>
                  <a:cubicBezTo>
                    <a:pt x="815" y="1216"/>
                    <a:pt x="799" y="1208"/>
                    <a:pt x="791" y="1208"/>
                  </a:cubicBezTo>
                  <a:cubicBezTo>
                    <a:pt x="775" y="1208"/>
                    <a:pt x="767" y="1201"/>
                    <a:pt x="759" y="1201"/>
                  </a:cubicBezTo>
                  <a:cubicBezTo>
                    <a:pt x="751" y="1201"/>
                    <a:pt x="751" y="1208"/>
                    <a:pt x="751" y="1216"/>
                  </a:cubicBezTo>
                  <a:cubicBezTo>
                    <a:pt x="751" y="1224"/>
                    <a:pt x="751" y="1240"/>
                    <a:pt x="736" y="1264"/>
                  </a:cubicBezTo>
                  <a:cubicBezTo>
                    <a:pt x="728" y="1272"/>
                    <a:pt x="720" y="1279"/>
                    <a:pt x="712" y="1279"/>
                  </a:cubicBezTo>
                  <a:cubicBezTo>
                    <a:pt x="704" y="1279"/>
                    <a:pt x="696" y="1272"/>
                    <a:pt x="688" y="1264"/>
                  </a:cubicBezTo>
                  <a:cubicBezTo>
                    <a:pt x="680" y="1248"/>
                    <a:pt x="657" y="1224"/>
                    <a:pt x="609" y="1216"/>
                  </a:cubicBezTo>
                  <a:cubicBezTo>
                    <a:pt x="578" y="1208"/>
                    <a:pt x="562" y="1201"/>
                    <a:pt x="554" y="1192"/>
                  </a:cubicBezTo>
                  <a:cubicBezTo>
                    <a:pt x="546" y="1185"/>
                    <a:pt x="546" y="1177"/>
                    <a:pt x="546" y="1169"/>
                  </a:cubicBezTo>
                  <a:cubicBezTo>
                    <a:pt x="546" y="1161"/>
                    <a:pt x="554" y="1153"/>
                    <a:pt x="546" y="1145"/>
                  </a:cubicBezTo>
                  <a:cubicBezTo>
                    <a:pt x="522" y="1169"/>
                    <a:pt x="483" y="1216"/>
                    <a:pt x="475" y="1224"/>
                  </a:cubicBezTo>
                  <a:cubicBezTo>
                    <a:pt x="459" y="1248"/>
                    <a:pt x="404" y="1303"/>
                    <a:pt x="380" y="1311"/>
                  </a:cubicBezTo>
                  <a:cubicBezTo>
                    <a:pt x="364" y="1319"/>
                    <a:pt x="325" y="1343"/>
                    <a:pt x="325" y="1367"/>
                  </a:cubicBezTo>
                  <a:cubicBezTo>
                    <a:pt x="325" y="1390"/>
                    <a:pt x="301" y="1406"/>
                    <a:pt x="293" y="1422"/>
                  </a:cubicBezTo>
                  <a:cubicBezTo>
                    <a:pt x="293" y="1422"/>
                    <a:pt x="293" y="1422"/>
                    <a:pt x="285" y="1422"/>
                  </a:cubicBezTo>
                  <a:cubicBezTo>
                    <a:pt x="285" y="1430"/>
                    <a:pt x="285" y="1430"/>
                    <a:pt x="277" y="1430"/>
                  </a:cubicBezTo>
                  <a:cubicBezTo>
                    <a:pt x="277" y="1430"/>
                    <a:pt x="269" y="1430"/>
                    <a:pt x="269" y="1445"/>
                  </a:cubicBezTo>
                  <a:cubicBezTo>
                    <a:pt x="269" y="1454"/>
                    <a:pt x="269" y="1461"/>
                    <a:pt x="269" y="1469"/>
                  </a:cubicBezTo>
                  <a:cubicBezTo>
                    <a:pt x="269" y="1485"/>
                    <a:pt x="269" y="1485"/>
                    <a:pt x="253" y="1493"/>
                  </a:cubicBezTo>
                  <a:cubicBezTo>
                    <a:pt x="245" y="1493"/>
                    <a:pt x="238" y="1493"/>
                    <a:pt x="230" y="1493"/>
                  </a:cubicBezTo>
                  <a:cubicBezTo>
                    <a:pt x="214" y="1501"/>
                    <a:pt x="198" y="1501"/>
                    <a:pt x="190" y="1525"/>
                  </a:cubicBezTo>
                  <a:cubicBezTo>
                    <a:pt x="190" y="1532"/>
                    <a:pt x="190" y="1532"/>
                    <a:pt x="190" y="1540"/>
                  </a:cubicBezTo>
                  <a:cubicBezTo>
                    <a:pt x="182" y="1564"/>
                    <a:pt x="174" y="1580"/>
                    <a:pt x="158" y="1580"/>
                  </a:cubicBezTo>
                  <a:cubicBezTo>
                    <a:pt x="151" y="1580"/>
                    <a:pt x="143" y="1580"/>
                    <a:pt x="143" y="1580"/>
                  </a:cubicBezTo>
                  <a:cubicBezTo>
                    <a:pt x="135" y="1572"/>
                    <a:pt x="135" y="1572"/>
                    <a:pt x="135" y="1572"/>
                  </a:cubicBezTo>
                  <a:close/>
                </a:path>
              </a:pathLst>
            </a:custGeom>
            <a:solidFill>
              <a:schemeClr val="accent6"/>
            </a:solidFill>
            <a:ln>
              <a:solidFill>
                <a:schemeClr val="bg2"/>
              </a:solidFill>
            </a:ln>
            <a:effectLst/>
          </p:spPr>
          <p:txBody>
            <a:bodyPr wrap="none" anchor="ctr"/>
            <a:lstStyle/>
            <a:p>
              <a:endParaRPr lang="en-US"/>
            </a:p>
          </p:txBody>
        </p:sp>
        <p:sp>
          <p:nvSpPr>
            <p:cNvPr id="140" name="Freeform 781"/>
            <p:cNvSpPr>
              <a:spLocks noChangeArrowheads="1"/>
            </p:cNvSpPr>
            <p:nvPr/>
          </p:nvSpPr>
          <p:spPr bwMode="auto">
            <a:xfrm>
              <a:off x="13688784" y="5980489"/>
              <a:ext cx="1421735" cy="756094"/>
            </a:xfrm>
            <a:custGeom>
              <a:avLst/>
              <a:gdLst>
                <a:gd name="T0" fmla="*/ 2396 w 2705"/>
                <a:gd name="T1" fmla="*/ 229 h 1439"/>
                <a:gd name="T2" fmla="*/ 2325 w 2705"/>
                <a:gd name="T3" fmla="*/ 182 h 1439"/>
                <a:gd name="T4" fmla="*/ 2285 w 2705"/>
                <a:gd name="T5" fmla="*/ 134 h 1439"/>
                <a:gd name="T6" fmla="*/ 2269 w 2705"/>
                <a:gd name="T7" fmla="*/ 110 h 1439"/>
                <a:gd name="T8" fmla="*/ 2222 w 2705"/>
                <a:gd name="T9" fmla="*/ 142 h 1439"/>
                <a:gd name="T10" fmla="*/ 2174 w 2705"/>
                <a:gd name="T11" fmla="*/ 174 h 1439"/>
                <a:gd name="T12" fmla="*/ 2079 w 2705"/>
                <a:gd name="T13" fmla="*/ 166 h 1439"/>
                <a:gd name="T14" fmla="*/ 1945 w 2705"/>
                <a:gd name="T15" fmla="*/ 158 h 1439"/>
                <a:gd name="T16" fmla="*/ 1779 w 2705"/>
                <a:gd name="T17" fmla="*/ 103 h 1439"/>
                <a:gd name="T18" fmla="*/ 1668 w 2705"/>
                <a:gd name="T19" fmla="*/ 23 h 1439"/>
                <a:gd name="T20" fmla="*/ 1550 w 2705"/>
                <a:gd name="T21" fmla="*/ 79 h 1439"/>
                <a:gd name="T22" fmla="*/ 1573 w 2705"/>
                <a:gd name="T23" fmla="*/ 182 h 1439"/>
                <a:gd name="T24" fmla="*/ 1463 w 2705"/>
                <a:gd name="T25" fmla="*/ 253 h 1439"/>
                <a:gd name="T26" fmla="*/ 1368 w 2705"/>
                <a:gd name="T27" fmla="*/ 261 h 1439"/>
                <a:gd name="T28" fmla="*/ 1352 w 2705"/>
                <a:gd name="T29" fmla="*/ 356 h 1439"/>
                <a:gd name="T30" fmla="*/ 1305 w 2705"/>
                <a:gd name="T31" fmla="*/ 419 h 1439"/>
                <a:gd name="T32" fmla="*/ 1218 w 2705"/>
                <a:gd name="T33" fmla="*/ 584 h 1439"/>
                <a:gd name="T34" fmla="*/ 1146 w 2705"/>
                <a:gd name="T35" fmla="*/ 600 h 1439"/>
                <a:gd name="T36" fmla="*/ 1067 w 2705"/>
                <a:gd name="T37" fmla="*/ 545 h 1439"/>
                <a:gd name="T38" fmla="*/ 1004 w 2705"/>
                <a:gd name="T39" fmla="*/ 615 h 1439"/>
                <a:gd name="T40" fmla="*/ 973 w 2705"/>
                <a:gd name="T41" fmla="*/ 663 h 1439"/>
                <a:gd name="T42" fmla="*/ 949 w 2705"/>
                <a:gd name="T43" fmla="*/ 702 h 1439"/>
                <a:gd name="T44" fmla="*/ 909 w 2705"/>
                <a:gd name="T45" fmla="*/ 655 h 1439"/>
                <a:gd name="T46" fmla="*/ 870 w 2705"/>
                <a:gd name="T47" fmla="*/ 663 h 1439"/>
                <a:gd name="T48" fmla="*/ 815 w 2705"/>
                <a:gd name="T49" fmla="*/ 695 h 1439"/>
                <a:gd name="T50" fmla="*/ 791 w 2705"/>
                <a:gd name="T51" fmla="*/ 750 h 1439"/>
                <a:gd name="T52" fmla="*/ 727 w 2705"/>
                <a:gd name="T53" fmla="*/ 718 h 1439"/>
                <a:gd name="T54" fmla="*/ 633 w 2705"/>
                <a:gd name="T55" fmla="*/ 718 h 1439"/>
                <a:gd name="T56" fmla="*/ 554 w 2705"/>
                <a:gd name="T57" fmla="*/ 742 h 1439"/>
                <a:gd name="T58" fmla="*/ 490 w 2705"/>
                <a:gd name="T59" fmla="*/ 789 h 1439"/>
                <a:gd name="T60" fmla="*/ 451 w 2705"/>
                <a:gd name="T61" fmla="*/ 821 h 1439"/>
                <a:gd name="T62" fmla="*/ 459 w 2705"/>
                <a:gd name="T63" fmla="*/ 932 h 1439"/>
                <a:gd name="T64" fmla="*/ 340 w 2705"/>
                <a:gd name="T65" fmla="*/ 1098 h 1439"/>
                <a:gd name="T66" fmla="*/ 87 w 2705"/>
                <a:gd name="T67" fmla="*/ 1200 h 1439"/>
                <a:gd name="T68" fmla="*/ 63 w 2705"/>
                <a:gd name="T69" fmla="*/ 1366 h 1439"/>
                <a:gd name="T70" fmla="*/ 0 w 2705"/>
                <a:gd name="T71" fmla="*/ 1414 h 1439"/>
                <a:gd name="T72" fmla="*/ 498 w 2705"/>
                <a:gd name="T73" fmla="*/ 1406 h 1439"/>
                <a:gd name="T74" fmla="*/ 577 w 2705"/>
                <a:gd name="T75" fmla="*/ 1311 h 1439"/>
                <a:gd name="T76" fmla="*/ 680 w 2705"/>
                <a:gd name="T77" fmla="*/ 1303 h 1439"/>
                <a:gd name="T78" fmla="*/ 2269 w 2705"/>
                <a:gd name="T79" fmla="*/ 1074 h 1439"/>
                <a:gd name="T80" fmla="*/ 2348 w 2705"/>
                <a:gd name="T81" fmla="*/ 1019 h 1439"/>
                <a:gd name="T82" fmla="*/ 2427 w 2705"/>
                <a:gd name="T83" fmla="*/ 939 h 1439"/>
                <a:gd name="T84" fmla="*/ 2475 w 2705"/>
                <a:gd name="T85" fmla="*/ 861 h 1439"/>
                <a:gd name="T86" fmla="*/ 2633 w 2705"/>
                <a:gd name="T87" fmla="*/ 718 h 1439"/>
                <a:gd name="T88" fmla="*/ 2601 w 2705"/>
                <a:gd name="T89" fmla="*/ 592 h 1439"/>
                <a:gd name="T90" fmla="*/ 2451 w 2705"/>
                <a:gd name="T91" fmla="*/ 395 h 1439"/>
                <a:gd name="T92" fmla="*/ 2427 w 2705"/>
                <a:gd name="T93" fmla="*/ 261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05" h="1439">
                  <a:moveTo>
                    <a:pt x="2396" y="229"/>
                  </a:moveTo>
                  <a:lnTo>
                    <a:pt x="2396" y="229"/>
                  </a:lnTo>
                  <a:cubicBezTo>
                    <a:pt x="2396" y="221"/>
                    <a:pt x="2396" y="205"/>
                    <a:pt x="2380" y="205"/>
                  </a:cubicBezTo>
                  <a:cubicBezTo>
                    <a:pt x="2364" y="197"/>
                    <a:pt x="2340" y="190"/>
                    <a:pt x="2325" y="182"/>
                  </a:cubicBezTo>
                  <a:cubicBezTo>
                    <a:pt x="2316" y="166"/>
                    <a:pt x="2325" y="166"/>
                    <a:pt x="2309" y="158"/>
                  </a:cubicBezTo>
                  <a:cubicBezTo>
                    <a:pt x="2301" y="158"/>
                    <a:pt x="2293" y="150"/>
                    <a:pt x="2285" y="134"/>
                  </a:cubicBezTo>
                  <a:cubicBezTo>
                    <a:pt x="2285" y="126"/>
                    <a:pt x="2285" y="126"/>
                    <a:pt x="2285" y="126"/>
                  </a:cubicBezTo>
                  <a:cubicBezTo>
                    <a:pt x="2269" y="110"/>
                    <a:pt x="2269" y="110"/>
                    <a:pt x="2269" y="110"/>
                  </a:cubicBezTo>
                  <a:cubicBezTo>
                    <a:pt x="2245" y="134"/>
                    <a:pt x="2245" y="134"/>
                    <a:pt x="2245" y="134"/>
                  </a:cubicBezTo>
                  <a:lnTo>
                    <a:pt x="2222" y="142"/>
                  </a:lnTo>
                  <a:cubicBezTo>
                    <a:pt x="2214" y="150"/>
                    <a:pt x="2206" y="166"/>
                    <a:pt x="2198" y="166"/>
                  </a:cubicBezTo>
                  <a:cubicBezTo>
                    <a:pt x="2190" y="158"/>
                    <a:pt x="2174" y="158"/>
                    <a:pt x="2174" y="174"/>
                  </a:cubicBezTo>
                  <a:cubicBezTo>
                    <a:pt x="2166" y="182"/>
                    <a:pt x="2158" y="190"/>
                    <a:pt x="2143" y="190"/>
                  </a:cubicBezTo>
                  <a:cubicBezTo>
                    <a:pt x="2119" y="190"/>
                    <a:pt x="2111" y="174"/>
                    <a:pt x="2079" y="166"/>
                  </a:cubicBezTo>
                  <a:cubicBezTo>
                    <a:pt x="2048" y="158"/>
                    <a:pt x="2056" y="205"/>
                    <a:pt x="2032" y="213"/>
                  </a:cubicBezTo>
                  <a:cubicBezTo>
                    <a:pt x="2008" y="221"/>
                    <a:pt x="1961" y="182"/>
                    <a:pt x="1945" y="158"/>
                  </a:cubicBezTo>
                  <a:cubicBezTo>
                    <a:pt x="1929" y="142"/>
                    <a:pt x="1882" y="166"/>
                    <a:pt x="1834" y="158"/>
                  </a:cubicBezTo>
                  <a:cubicBezTo>
                    <a:pt x="1787" y="158"/>
                    <a:pt x="1803" y="118"/>
                    <a:pt x="1779" y="103"/>
                  </a:cubicBezTo>
                  <a:cubicBezTo>
                    <a:pt x="1755" y="87"/>
                    <a:pt x="1755" y="71"/>
                    <a:pt x="1732" y="32"/>
                  </a:cubicBezTo>
                  <a:cubicBezTo>
                    <a:pt x="1708" y="0"/>
                    <a:pt x="1700" y="32"/>
                    <a:pt x="1668" y="23"/>
                  </a:cubicBezTo>
                  <a:cubicBezTo>
                    <a:pt x="1637" y="16"/>
                    <a:pt x="1613" y="16"/>
                    <a:pt x="1581" y="16"/>
                  </a:cubicBezTo>
                  <a:cubicBezTo>
                    <a:pt x="1558" y="16"/>
                    <a:pt x="1558" y="55"/>
                    <a:pt x="1550" y="79"/>
                  </a:cubicBezTo>
                  <a:cubicBezTo>
                    <a:pt x="1542" y="103"/>
                    <a:pt x="1550" y="110"/>
                    <a:pt x="1566" y="126"/>
                  </a:cubicBezTo>
                  <a:cubicBezTo>
                    <a:pt x="1581" y="150"/>
                    <a:pt x="1573" y="174"/>
                    <a:pt x="1573" y="182"/>
                  </a:cubicBezTo>
                  <a:cubicBezTo>
                    <a:pt x="1573" y="197"/>
                    <a:pt x="1542" y="190"/>
                    <a:pt x="1494" y="197"/>
                  </a:cubicBezTo>
                  <a:cubicBezTo>
                    <a:pt x="1455" y="205"/>
                    <a:pt x="1486" y="229"/>
                    <a:pt x="1463" y="253"/>
                  </a:cubicBezTo>
                  <a:cubicBezTo>
                    <a:pt x="1447" y="269"/>
                    <a:pt x="1423" y="229"/>
                    <a:pt x="1407" y="221"/>
                  </a:cubicBezTo>
                  <a:cubicBezTo>
                    <a:pt x="1399" y="205"/>
                    <a:pt x="1368" y="221"/>
                    <a:pt x="1368" y="261"/>
                  </a:cubicBezTo>
                  <a:cubicBezTo>
                    <a:pt x="1360" y="292"/>
                    <a:pt x="1368" y="284"/>
                    <a:pt x="1384" y="316"/>
                  </a:cubicBezTo>
                  <a:cubicBezTo>
                    <a:pt x="1392" y="348"/>
                    <a:pt x="1360" y="340"/>
                    <a:pt x="1352" y="356"/>
                  </a:cubicBezTo>
                  <a:cubicBezTo>
                    <a:pt x="1336" y="379"/>
                    <a:pt x="1336" y="371"/>
                    <a:pt x="1320" y="371"/>
                  </a:cubicBezTo>
                  <a:cubicBezTo>
                    <a:pt x="1305" y="379"/>
                    <a:pt x="1305" y="395"/>
                    <a:pt x="1305" y="419"/>
                  </a:cubicBezTo>
                  <a:cubicBezTo>
                    <a:pt x="1305" y="435"/>
                    <a:pt x="1281" y="466"/>
                    <a:pt x="1265" y="458"/>
                  </a:cubicBezTo>
                  <a:cubicBezTo>
                    <a:pt x="1249" y="458"/>
                    <a:pt x="1210" y="561"/>
                    <a:pt x="1218" y="584"/>
                  </a:cubicBezTo>
                  <a:cubicBezTo>
                    <a:pt x="1218" y="608"/>
                    <a:pt x="1202" y="600"/>
                    <a:pt x="1178" y="608"/>
                  </a:cubicBezTo>
                  <a:cubicBezTo>
                    <a:pt x="1155" y="615"/>
                    <a:pt x="1155" y="600"/>
                    <a:pt x="1146" y="600"/>
                  </a:cubicBezTo>
                  <a:cubicBezTo>
                    <a:pt x="1131" y="592"/>
                    <a:pt x="1115" y="592"/>
                    <a:pt x="1099" y="576"/>
                  </a:cubicBezTo>
                  <a:cubicBezTo>
                    <a:pt x="1083" y="569"/>
                    <a:pt x="1075" y="545"/>
                    <a:pt x="1067" y="545"/>
                  </a:cubicBezTo>
                  <a:cubicBezTo>
                    <a:pt x="1060" y="545"/>
                    <a:pt x="1052" y="569"/>
                    <a:pt x="1036" y="584"/>
                  </a:cubicBezTo>
                  <a:cubicBezTo>
                    <a:pt x="1028" y="592"/>
                    <a:pt x="1012" y="592"/>
                    <a:pt x="1004" y="615"/>
                  </a:cubicBezTo>
                  <a:cubicBezTo>
                    <a:pt x="1004" y="631"/>
                    <a:pt x="1004" y="631"/>
                    <a:pt x="988" y="639"/>
                  </a:cubicBezTo>
                  <a:cubicBezTo>
                    <a:pt x="973" y="647"/>
                    <a:pt x="973" y="655"/>
                    <a:pt x="973" y="663"/>
                  </a:cubicBezTo>
                  <a:cubicBezTo>
                    <a:pt x="973" y="671"/>
                    <a:pt x="980" y="695"/>
                    <a:pt x="973" y="702"/>
                  </a:cubicBezTo>
                  <a:cubicBezTo>
                    <a:pt x="973" y="710"/>
                    <a:pt x="949" y="702"/>
                    <a:pt x="949" y="702"/>
                  </a:cubicBezTo>
                  <a:cubicBezTo>
                    <a:pt x="941" y="679"/>
                    <a:pt x="941" y="679"/>
                    <a:pt x="941" y="679"/>
                  </a:cubicBezTo>
                  <a:cubicBezTo>
                    <a:pt x="941" y="679"/>
                    <a:pt x="909" y="663"/>
                    <a:pt x="909" y="655"/>
                  </a:cubicBezTo>
                  <a:cubicBezTo>
                    <a:pt x="902" y="647"/>
                    <a:pt x="902" y="639"/>
                    <a:pt x="893" y="639"/>
                  </a:cubicBezTo>
                  <a:cubicBezTo>
                    <a:pt x="886" y="647"/>
                    <a:pt x="878" y="663"/>
                    <a:pt x="870" y="663"/>
                  </a:cubicBezTo>
                  <a:cubicBezTo>
                    <a:pt x="862" y="663"/>
                    <a:pt x="846" y="671"/>
                    <a:pt x="838" y="679"/>
                  </a:cubicBezTo>
                  <a:cubicBezTo>
                    <a:pt x="838" y="686"/>
                    <a:pt x="830" y="695"/>
                    <a:pt x="815" y="695"/>
                  </a:cubicBezTo>
                  <a:cubicBezTo>
                    <a:pt x="807" y="686"/>
                    <a:pt x="799" y="702"/>
                    <a:pt x="799" y="718"/>
                  </a:cubicBezTo>
                  <a:cubicBezTo>
                    <a:pt x="807" y="734"/>
                    <a:pt x="799" y="750"/>
                    <a:pt x="791" y="750"/>
                  </a:cubicBezTo>
                  <a:cubicBezTo>
                    <a:pt x="783" y="758"/>
                    <a:pt x="775" y="750"/>
                    <a:pt x="759" y="734"/>
                  </a:cubicBezTo>
                  <a:cubicBezTo>
                    <a:pt x="743" y="718"/>
                    <a:pt x="743" y="726"/>
                    <a:pt x="727" y="718"/>
                  </a:cubicBezTo>
                  <a:cubicBezTo>
                    <a:pt x="704" y="718"/>
                    <a:pt x="704" y="702"/>
                    <a:pt x="688" y="695"/>
                  </a:cubicBezTo>
                  <a:cubicBezTo>
                    <a:pt x="672" y="695"/>
                    <a:pt x="649" y="702"/>
                    <a:pt x="633" y="718"/>
                  </a:cubicBezTo>
                  <a:cubicBezTo>
                    <a:pt x="617" y="726"/>
                    <a:pt x="609" y="734"/>
                    <a:pt x="617" y="750"/>
                  </a:cubicBezTo>
                  <a:cubicBezTo>
                    <a:pt x="617" y="766"/>
                    <a:pt x="569" y="742"/>
                    <a:pt x="554" y="742"/>
                  </a:cubicBezTo>
                  <a:cubicBezTo>
                    <a:pt x="538" y="742"/>
                    <a:pt x="522" y="758"/>
                    <a:pt x="522" y="766"/>
                  </a:cubicBezTo>
                  <a:cubicBezTo>
                    <a:pt x="522" y="781"/>
                    <a:pt x="514" y="789"/>
                    <a:pt x="490" y="789"/>
                  </a:cubicBezTo>
                  <a:cubicBezTo>
                    <a:pt x="482" y="789"/>
                    <a:pt x="467" y="789"/>
                    <a:pt x="459" y="789"/>
                  </a:cubicBezTo>
                  <a:cubicBezTo>
                    <a:pt x="459" y="805"/>
                    <a:pt x="459" y="813"/>
                    <a:pt x="451" y="821"/>
                  </a:cubicBezTo>
                  <a:cubicBezTo>
                    <a:pt x="435" y="845"/>
                    <a:pt x="411" y="861"/>
                    <a:pt x="435" y="884"/>
                  </a:cubicBezTo>
                  <a:cubicBezTo>
                    <a:pt x="451" y="900"/>
                    <a:pt x="475" y="924"/>
                    <a:pt x="459" y="932"/>
                  </a:cubicBezTo>
                  <a:cubicBezTo>
                    <a:pt x="435" y="939"/>
                    <a:pt x="293" y="939"/>
                    <a:pt x="309" y="1003"/>
                  </a:cubicBezTo>
                  <a:cubicBezTo>
                    <a:pt x="324" y="1066"/>
                    <a:pt x="348" y="1074"/>
                    <a:pt x="340" y="1098"/>
                  </a:cubicBezTo>
                  <a:cubicBezTo>
                    <a:pt x="332" y="1129"/>
                    <a:pt x="301" y="1169"/>
                    <a:pt x="261" y="1137"/>
                  </a:cubicBezTo>
                  <a:cubicBezTo>
                    <a:pt x="222" y="1106"/>
                    <a:pt x="79" y="1074"/>
                    <a:pt x="87" y="1200"/>
                  </a:cubicBezTo>
                  <a:cubicBezTo>
                    <a:pt x="95" y="1208"/>
                    <a:pt x="119" y="1295"/>
                    <a:pt x="79" y="1295"/>
                  </a:cubicBezTo>
                  <a:cubicBezTo>
                    <a:pt x="48" y="1295"/>
                    <a:pt x="79" y="1319"/>
                    <a:pt x="63" y="1366"/>
                  </a:cubicBezTo>
                  <a:cubicBezTo>
                    <a:pt x="48" y="1414"/>
                    <a:pt x="48" y="1398"/>
                    <a:pt x="40" y="1390"/>
                  </a:cubicBezTo>
                  <a:cubicBezTo>
                    <a:pt x="24" y="1390"/>
                    <a:pt x="0" y="1406"/>
                    <a:pt x="0" y="1414"/>
                  </a:cubicBezTo>
                  <a:cubicBezTo>
                    <a:pt x="0" y="1422"/>
                    <a:pt x="0" y="1422"/>
                    <a:pt x="0" y="1422"/>
                  </a:cubicBezTo>
                  <a:cubicBezTo>
                    <a:pt x="95" y="1438"/>
                    <a:pt x="467" y="1406"/>
                    <a:pt x="498" y="1406"/>
                  </a:cubicBezTo>
                  <a:cubicBezTo>
                    <a:pt x="530" y="1398"/>
                    <a:pt x="498" y="1343"/>
                    <a:pt x="498" y="1319"/>
                  </a:cubicBezTo>
                  <a:cubicBezTo>
                    <a:pt x="498" y="1295"/>
                    <a:pt x="562" y="1303"/>
                    <a:pt x="577" y="1311"/>
                  </a:cubicBezTo>
                  <a:cubicBezTo>
                    <a:pt x="601" y="1327"/>
                    <a:pt x="625" y="1351"/>
                    <a:pt x="633" y="1335"/>
                  </a:cubicBezTo>
                  <a:cubicBezTo>
                    <a:pt x="640" y="1311"/>
                    <a:pt x="680" y="1303"/>
                    <a:pt x="680" y="1303"/>
                  </a:cubicBezTo>
                  <a:cubicBezTo>
                    <a:pt x="1099" y="1279"/>
                    <a:pt x="1724" y="1208"/>
                    <a:pt x="2174" y="1153"/>
                  </a:cubicBezTo>
                  <a:cubicBezTo>
                    <a:pt x="2214" y="1121"/>
                    <a:pt x="2261" y="1090"/>
                    <a:pt x="2269" y="1074"/>
                  </a:cubicBezTo>
                  <a:cubicBezTo>
                    <a:pt x="2293" y="1050"/>
                    <a:pt x="2293" y="1074"/>
                    <a:pt x="2316" y="1074"/>
                  </a:cubicBezTo>
                  <a:cubicBezTo>
                    <a:pt x="2332" y="1074"/>
                    <a:pt x="2340" y="1058"/>
                    <a:pt x="2348" y="1019"/>
                  </a:cubicBezTo>
                  <a:cubicBezTo>
                    <a:pt x="2356" y="979"/>
                    <a:pt x="2388" y="995"/>
                    <a:pt x="2403" y="979"/>
                  </a:cubicBezTo>
                  <a:cubicBezTo>
                    <a:pt x="2427" y="971"/>
                    <a:pt x="2419" y="971"/>
                    <a:pt x="2427" y="939"/>
                  </a:cubicBezTo>
                  <a:cubicBezTo>
                    <a:pt x="2427" y="908"/>
                    <a:pt x="2435" y="924"/>
                    <a:pt x="2443" y="916"/>
                  </a:cubicBezTo>
                  <a:cubicBezTo>
                    <a:pt x="2451" y="908"/>
                    <a:pt x="2475" y="884"/>
                    <a:pt x="2475" y="861"/>
                  </a:cubicBezTo>
                  <a:cubicBezTo>
                    <a:pt x="2475" y="837"/>
                    <a:pt x="2514" y="813"/>
                    <a:pt x="2538" y="805"/>
                  </a:cubicBezTo>
                  <a:cubicBezTo>
                    <a:pt x="2554" y="789"/>
                    <a:pt x="2617" y="734"/>
                    <a:pt x="2633" y="718"/>
                  </a:cubicBezTo>
                  <a:cubicBezTo>
                    <a:pt x="2641" y="702"/>
                    <a:pt x="2680" y="663"/>
                    <a:pt x="2704" y="631"/>
                  </a:cubicBezTo>
                  <a:cubicBezTo>
                    <a:pt x="2680" y="608"/>
                    <a:pt x="2656" y="623"/>
                    <a:pt x="2601" y="592"/>
                  </a:cubicBezTo>
                  <a:cubicBezTo>
                    <a:pt x="2538" y="561"/>
                    <a:pt x="2538" y="522"/>
                    <a:pt x="2514" y="482"/>
                  </a:cubicBezTo>
                  <a:cubicBezTo>
                    <a:pt x="2498" y="450"/>
                    <a:pt x="2483" y="419"/>
                    <a:pt x="2451" y="395"/>
                  </a:cubicBezTo>
                  <a:cubicBezTo>
                    <a:pt x="2427" y="371"/>
                    <a:pt x="2419" y="276"/>
                    <a:pt x="2419" y="269"/>
                  </a:cubicBezTo>
                  <a:cubicBezTo>
                    <a:pt x="2419" y="269"/>
                    <a:pt x="2419" y="261"/>
                    <a:pt x="2427" y="261"/>
                  </a:cubicBezTo>
                  <a:cubicBezTo>
                    <a:pt x="2419" y="253"/>
                    <a:pt x="2403" y="237"/>
                    <a:pt x="2396" y="229"/>
                  </a:cubicBezTo>
                </a:path>
              </a:pathLst>
            </a:custGeom>
            <a:solidFill>
              <a:schemeClr val="accent6"/>
            </a:solidFill>
            <a:ln>
              <a:solidFill>
                <a:schemeClr val="bg2"/>
              </a:solidFill>
            </a:ln>
            <a:effectLst/>
          </p:spPr>
          <p:txBody>
            <a:bodyPr wrap="none" anchor="ctr"/>
            <a:lstStyle/>
            <a:p>
              <a:endParaRPr lang="en-US"/>
            </a:p>
          </p:txBody>
        </p:sp>
        <p:sp>
          <p:nvSpPr>
            <p:cNvPr id="141" name="Freeform 782"/>
            <p:cNvSpPr>
              <a:spLocks noChangeArrowheads="1"/>
            </p:cNvSpPr>
            <p:nvPr/>
          </p:nvSpPr>
          <p:spPr bwMode="auto">
            <a:xfrm>
              <a:off x="13684146" y="5985128"/>
              <a:ext cx="1426374" cy="749135"/>
            </a:xfrm>
            <a:custGeom>
              <a:avLst/>
              <a:gdLst>
                <a:gd name="T0" fmla="*/ 8 w 2713"/>
                <a:gd name="T1" fmla="*/ 1406 h 1423"/>
                <a:gd name="T2" fmla="*/ 71 w 2713"/>
                <a:gd name="T3" fmla="*/ 1311 h 1423"/>
                <a:gd name="T4" fmla="*/ 87 w 2713"/>
                <a:gd name="T5" fmla="*/ 1192 h 1423"/>
                <a:gd name="T6" fmla="*/ 332 w 2713"/>
                <a:gd name="T7" fmla="*/ 1058 h 1423"/>
                <a:gd name="T8" fmla="*/ 443 w 2713"/>
                <a:gd name="T9" fmla="*/ 876 h 1423"/>
                <a:gd name="T10" fmla="*/ 467 w 2713"/>
                <a:gd name="T11" fmla="*/ 781 h 1423"/>
                <a:gd name="T12" fmla="*/ 617 w 2713"/>
                <a:gd name="T13" fmla="*/ 750 h 1423"/>
                <a:gd name="T14" fmla="*/ 712 w 2713"/>
                <a:gd name="T15" fmla="*/ 694 h 1423"/>
                <a:gd name="T16" fmla="*/ 807 w 2713"/>
                <a:gd name="T17" fmla="*/ 710 h 1423"/>
                <a:gd name="T18" fmla="*/ 886 w 2713"/>
                <a:gd name="T19" fmla="*/ 639 h 1423"/>
                <a:gd name="T20" fmla="*/ 949 w 2713"/>
                <a:gd name="T21" fmla="*/ 663 h 1423"/>
                <a:gd name="T22" fmla="*/ 996 w 2713"/>
                <a:gd name="T23" fmla="*/ 631 h 1423"/>
                <a:gd name="T24" fmla="*/ 1060 w 2713"/>
                <a:gd name="T25" fmla="*/ 553 h 1423"/>
                <a:gd name="T26" fmla="*/ 1154 w 2713"/>
                <a:gd name="T27" fmla="*/ 584 h 1423"/>
                <a:gd name="T28" fmla="*/ 1218 w 2713"/>
                <a:gd name="T29" fmla="*/ 576 h 1423"/>
                <a:gd name="T30" fmla="*/ 1352 w 2713"/>
                <a:gd name="T31" fmla="*/ 348 h 1423"/>
                <a:gd name="T32" fmla="*/ 1423 w 2713"/>
                <a:gd name="T33" fmla="*/ 205 h 1423"/>
                <a:gd name="T34" fmla="*/ 1550 w 2713"/>
                <a:gd name="T35" fmla="*/ 182 h 1423"/>
                <a:gd name="T36" fmla="*/ 1589 w 2713"/>
                <a:gd name="T37" fmla="*/ 0 h 1423"/>
                <a:gd name="T38" fmla="*/ 1740 w 2713"/>
                <a:gd name="T39" fmla="*/ 24 h 1423"/>
                <a:gd name="T40" fmla="*/ 1898 w 2713"/>
                <a:gd name="T41" fmla="*/ 142 h 1423"/>
                <a:gd name="T42" fmla="*/ 2080 w 2713"/>
                <a:gd name="T43" fmla="*/ 150 h 1423"/>
                <a:gd name="T44" fmla="*/ 2206 w 2713"/>
                <a:gd name="T45" fmla="*/ 150 h 1423"/>
                <a:gd name="T46" fmla="*/ 2301 w 2713"/>
                <a:gd name="T47" fmla="*/ 126 h 1423"/>
                <a:gd name="T48" fmla="*/ 2411 w 2713"/>
                <a:gd name="T49" fmla="*/ 221 h 1423"/>
                <a:gd name="T50" fmla="*/ 2522 w 2713"/>
                <a:gd name="T51" fmla="*/ 466 h 1423"/>
                <a:gd name="T52" fmla="*/ 2712 w 2713"/>
                <a:gd name="T53" fmla="*/ 623 h 1423"/>
                <a:gd name="T54" fmla="*/ 2451 w 2713"/>
                <a:gd name="T55" fmla="*/ 908 h 1423"/>
                <a:gd name="T56" fmla="*/ 2356 w 2713"/>
                <a:gd name="T57" fmla="*/ 1011 h 1423"/>
                <a:gd name="T58" fmla="*/ 2182 w 2713"/>
                <a:gd name="T59" fmla="*/ 1145 h 1423"/>
                <a:gd name="T60" fmla="*/ 593 w 2713"/>
                <a:gd name="T61" fmla="*/ 1311 h 1423"/>
                <a:gd name="T62" fmla="*/ 506 w 2713"/>
                <a:gd name="T63" fmla="*/ 1398 h 1423"/>
                <a:gd name="T64" fmla="*/ 490 w 2713"/>
                <a:gd name="T65" fmla="*/ 1390 h 1423"/>
                <a:gd name="T66" fmla="*/ 593 w 2713"/>
                <a:gd name="T67" fmla="*/ 1303 h 1423"/>
                <a:gd name="T68" fmla="*/ 2174 w 2713"/>
                <a:gd name="T69" fmla="*/ 1137 h 1423"/>
                <a:gd name="T70" fmla="*/ 2348 w 2713"/>
                <a:gd name="T71" fmla="*/ 1011 h 1423"/>
                <a:gd name="T72" fmla="*/ 2451 w 2713"/>
                <a:gd name="T73" fmla="*/ 908 h 1423"/>
                <a:gd name="T74" fmla="*/ 2672 w 2713"/>
                <a:gd name="T75" fmla="*/ 607 h 1423"/>
                <a:gd name="T76" fmla="*/ 2419 w 2713"/>
                <a:gd name="T77" fmla="*/ 261 h 1423"/>
                <a:gd name="T78" fmla="*/ 2324 w 2713"/>
                <a:gd name="T79" fmla="*/ 158 h 1423"/>
                <a:gd name="T80" fmla="*/ 2230 w 2713"/>
                <a:gd name="T81" fmla="*/ 142 h 1423"/>
                <a:gd name="T82" fmla="*/ 2087 w 2713"/>
                <a:gd name="T83" fmla="*/ 158 h 1423"/>
                <a:gd name="T84" fmla="*/ 1929 w 2713"/>
                <a:gd name="T85" fmla="*/ 150 h 1423"/>
                <a:gd name="T86" fmla="*/ 1755 w 2713"/>
                <a:gd name="T87" fmla="*/ 55 h 1423"/>
                <a:gd name="T88" fmla="*/ 1589 w 2713"/>
                <a:gd name="T89" fmla="*/ 8 h 1423"/>
                <a:gd name="T90" fmla="*/ 1581 w 2713"/>
                <a:gd name="T91" fmla="*/ 174 h 1423"/>
                <a:gd name="T92" fmla="*/ 1423 w 2713"/>
                <a:gd name="T93" fmla="*/ 221 h 1423"/>
                <a:gd name="T94" fmla="*/ 1376 w 2713"/>
                <a:gd name="T95" fmla="*/ 340 h 1423"/>
                <a:gd name="T96" fmla="*/ 1265 w 2713"/>
                <a:gd name="T97" fmla="*/ 466 h 1423"/>
                <a:gd name="T98" fmla="*/ 1154 w 2713"/>
                <a:gd name="T99" fmla="*/ 600 h 1423"/>
                <a:gd name="T100" fmla="*/ 1075 w 2713"/>
                <a:gd name="T101" fmla="*/ 545 h 1423"/>
                <a:gd name="T102" fmla="*/ 1004 w 2713"/>
                <a:gd name="T103" fmla="*/ 631 h 1423"/>
                <a:gd name="T104" fmla="*/ 957 w 2713"/>
                <a:gd name="T105" fmla="*/ 694 h 1423"/>
                <a:gd name="T106" fmla="*/ 894 w 2713"/>
                <a:gd name="T107" fmla="*/ 647 h 1423"/>
                <a:gd name="T108" fmla="*/ 815 w 2713"/>
                <a:gd name="T109" fmla="*/ 687 h 1423"/>
                <a:gd name="T110" fmla="*/ 728 w 2713"/>
                <a:gd name="T111" fmla="*/ 718 h 1423"/>
                <a:gd name="T112" fmla="*/ 625 w 2713"/>
                <a:gd name="T113" fmla="*/ 750 h 1423"/>
                <a:gd name="T114" fmla="*/ 498 w 2713"/>
                <a:gd name="T115" fmla="*/ 781 h 1423"/>
                <a:gd name="T116" fmla="*/ 475 w 2713"/>
                <a:gd name="T117" fmla="*/ 916 h 1423"/>
                <a:gd name="T118" fmla="*/ 348 w 2713"/>
                <a:gd name="T119" fmla="*/ 1098 h 1423"/>
                <a:gd name="T120" fmla="*/ 111 w 2713"/>
                <a:gd name="T121" fmla="*/ 1279 h 1423"/>
                <a:gd name="T122" fmla="*/ 48 w 2713"/>
                <a:gd name="T123" fmla="*/ 139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13" h="1423">
                  <a:moveTo>
                    <a:pt x="71" y="1422"/>
                  </a:moveTo>
                  <a:lnTo>
                    <a:pt x="71" y="1422"/>
                  </a:lnTo>
                  <a:cubicBezTo>
                    <a:pt x="40" y="1422"/>
                    <a:pt x="24" y="1422"/>
                    <a:pt x="8" y="1422"/>
                  </a:cubicBezTo>
                  <a:cubicBezTo>
                    <a:pt x="0" y="1422"/>
                    <a:pt x="0" y="1422"/>
                    <a:pt x="0" y="1422"/>
                  </a:cubicBezTo>
                  <a:cubicBezTo>
                    <a:pt x="8" y="1414"/>
                    <a:pt x="8" y="1414"/>
                    <a:pt x="8" y="1414"/>
                  </a:cubicBezTo>
                  <a:cubicBezTo>
                    <a:pt x="8" y="1414"/>
                    <a:pt x="8" y="1414"/>
                    <a:pt x="8" y="1406"/>
                  </a:cubicBezTo>
                  <a:cubicBezTo>
                    <a:pt x="8" y="1398"/>
                    <a:pt x="24" y="1382"/>
                    <a:pt x="40" y="1382"/>
                  </a:cubicBezTo>
                  <a:cubicBezTo>
                    <a:pt x="40" y="1382"/>
                    <a:pt x="40" y="1382"/>
                    <a:pt x="48" y="1382"/>
                  </a:cubicBezTo>
                  <a:lnTo>
                    <a:pt x="56" y="1382"/>
                  </a:lnTo>
                  <a:cubicBezTo>
                    <a:pt x="56" y="1390"/>
                    <a:pt x="56" y="1390"/>
                    <a:pt x="56" y="1390"/>
                  </a:cubicBezTo>
                  <a:cubicBezTo>
                    <a:pt x="56" y="1382"/>
                    <a:pt x="64" y="1366"/>
                    <a:pt x="71" y="1358"/>
                  </a:cubicBezTo>
                  <a:cubicBezTo>
                    <a:pt x="71" y="1335"/>
                    <a:pt x="71" y="1319"/>
                    <a:pt x="71" y="1311"/>
                  </a:cubicBezTo>
                  <a:cubicBezTo>
                    <a:pt x="71" y="1303"/>
                    <a:pt x="71" y="1295"/>
                    <a:pt x="71" y="1287"/>
                  </a:cubicBezTo>
                  <a:cubicBezTo>
                    <a:pt x="71" y="1287"/>
                    <a:pt x="79" y="1287"/>
                    <a:pt x="87" y="1287"/>
                  </a:cubicBezTo>
                  <a:cubicBezTo>
                    <a:pt x="95" y="1287"/>
                    <a:pt x="103" y="1279"/>
                    <a:pt x="103" y="1271"/>
                  </a:cubicBezTo>
                  <a:cubicBezTo>
                    <a:pt x="111" y="1248"/>
                    <a:pt x="95" y="1200"/>
                    <a:pt x="87" y="1192"/>
                  </a:cubicBezTo>
                  <a:lnTo>
                    <a:pt x="87" y="1192"/>
                  </a:lnTo>
                  <a:lnTo>
                    <a:pt x="87" y="1192"/>
                  </a:lnTo>
                  <a:cubicBezTo>
                    <a:pt x="87" y="1161"/>
                    <a:pt x="95" y="1137"/>
                    <a:pt x="111" y="1121"/>
                  </a:cubicBezTo>
                  <a:cubicBezTo>
                    <a:pt x="127" y="1105"/>
                    <a:pt x="151" y="1098"/>
                    <a:pt x="174" y="1098"/>
                  </a:cubicBezTo>
                  <a:cubicBezTo>
                    <a:pt x="214" y="1098"/>
                    <a:pt x="253" y="1113"/>
                    <a:pt x="269" y="1129"/>
                  </a:cubicBezTo>
                  <a:cubicBezTo>
                    <a:pt x="277" y="1137"/>
                    <a:pt x="293" y="1137"/>
                    <a:pt x="301" y="1137"/>
                  </a:cubicBezTo>
                  <a:cubicBezTo>
                    <a:pt x="324" y="1137"/>
                    <a:pt x="340" y="1113"/>
                    <a:pt x="340" y="1090"/>
                  </a:cubicBezTo>
                  <a:cubicBezTo>
                    <a:pt x="348" y="1082"/>
                    <a:pt x="340" y="1074"/>
                    <a:pt x="332" y="1058"/>
                  </a:cubicBezTo>
                  <a:cubicBezTo>
                    <a:pt x="324" y="1042"/>
                    <a:pt x="317" y="1026"/>
                    <a:pt x="309" y="995"/>
                  </a:cubicBezTo>
                  <a:cubicBezTo>
                    <a:pt x="309" y="987"/>
                    <a:pt x="309" y="979"/>
                    <a:pt x="317" y="971"/>
                  </a:cubicBezTo>
                  <a:cubicBezTo>
                    <a:pt x="332" y="940"/>
                    <a:pt x="395" y="931"/>
                    <a:pt x="435" y="924"/>
                  </a:cubicBezTo>
                  <a:cubicBezTo>
                    <a:pt x="451" y="924"/>
                    <a:pt x="459" y="924"/>
                    <a:pt x="467" y="924"/>
                  </a:cubicBezTo>
                  <a:cubicBezTo>
                    <a:pt x="467" y="916"/>
                    <a:pt x="467" y="916"/>
                    <a:pt x="467" y="916"/>
                  </a:cubicBezTo>
                  <a:cubicBezTo>
                    <a:pt x="467" y="908"/>
                    <a:pt x="459" y="892"/>
                    <a:pt x="443" y="876"/>
                  </a:cubicBezTo>
                  <a:cubicBezTo>
                    <a:pt x="435" y="876"/>
                    <a:pt x="435" y="876"/>
                    <a:pt x="435" y="876"/>
                  </a:cubicBezTo>
                  <a:cubicBezTo>
                    <a:pt x="419" y="860"/>
                    <a:pt x="435" y="845"/>
                    <a:pt x="443" y="829"/>
                  </a:cubicBezTo>
                  <a:cubicBezTo>
                    <a:pt x="451" y="821"/>
                    <a:pt x="451" y="821"/>
                    <a:pt x="459" y="813"/>
                  </a:cubicBezTo>
                  <a:cubicBezTo>
                    <a:pt x="467" y="805"/>
                    <a:pt x="467" y="797"/>
                    <a:pt x="459" y="781"/>
                  </a:cubicBezTo>
                  <a:lnTo>
                    <a:pt x="459" y="781"/>
                  </a:lnTo>
                  <a:cubicBezTo>
                    <a:pt x="467" y="781"/>
                    <a:pt x="467" y="781"/>
                    <a:pt x="467" y="781"/>
                  </a:cubicBezTo>
                  <a:cubicBezTo>
                    <a:pt x="475" y="773"/>
                    <a:pt x="490" y="773"/>
                    <a:pt x="498" y="781"/>
                  </a:cubicBezTo>
                  <a:lnTo>
                    <a:pt x="506" y="781"/>
                  </a:lnTo>
                  <a:cubicBezTo>
                    <a:pt x="522" y="781"/>
                    <a:pt x="522" y="773"/>
                    <a:pt x="522" y="758"/>
                  </a:cubicBezTo>
                  <a:cubicBezTo>
                    <a:pt x="522" y="742"/>
                    <a:pt x="538" y="726"/>
                    <a:pt x="562" y="726"/>
                  </a:cubicBezTo>
                  <a:cubicBezTo>
                    <a:pt x="570" y="734"/>
                    <a:pt x="577" y="734"/>
                    <a:pt x="585" y="734"/>
                  </a:cubicBezTo>
                  <a:cubicBezTo>
                    <a:pt x="593" y="742"/>
                    <a:pt x="609" y="750"/>
                    <a:pt x="617" y="750"/>
                  </a:cubicBezTo>
                  <a:lnTo>
                    <a:pt x="617" y="750"/>
                  </a:lnTo>
                  <a:cubicBezTo>
                    <a:pt x="617" y="742"/>
                    <a:pt x="617" y="742"/>
                    <a:pt x="617" y="742"/>
                  </a:cubicBezTo>
                  <a:cubicBezTo>
                    <a:pt x="617" y="726"/>
                    <a:pt x="617" y="718"/>
                    <a:pt x="641" y="702"/>
                  </a:cubicBezTo>
                  <a:cubicBezTo>
                    <a:pt x="657" y="694"/>
                    <a:pt x="672" y="687"/>
                    <a:pt x="688" y="687"/>
                  </a:cubicBezTo>
                  <a:cubicBezTo>
                    <a:pt x="696" y="687"/>
                    <a:pt x="696" y="687"/>
                    <a:pt x="696" y="687"/>
                  </a:cubicBezTo>
                  <a:cubicBezTo>
                    <a:pt x="704" y="687"/>
                    <a:pt x="712" y="694"/>
                    <a:pt x="712" y="694"/>
                  </a:cubicBezTo>
                  <a:cubicBezTo>
                    <a:pt x="720" y="702"/>
                    <a:pt x="720" y="710"/>
                    <a:pt x="735" y="710"/>
                  </a:cubicBezTo>
                  <a:lnTo>
                    <a:pt x="743" y="710"/>
                  </a:lnTo>
                  <a:lnTo>
                    <a:pt x="743" y="710"/>
                  </a:lnTo>
                  <a:cubicBezTo>
                    <a:pt x="751" y="710"/>
                    <a:pt x="759" y="710"/>
                    <a:pt x="767" y="726"/>
                  </a:cubicBezTo>
                  <a:cubicBezTo>
                    <a:pt x="783" y="734"/>
                    <a:pt x="791" y="742"/>
                    <a:pt x="799" y="742"/>
                  </a:cubicBezTo>
                  <a:cubicBezTo>
                    <a:pt x="807" y="742"/>
                    <a:pt x="807" y="726"/>
                    <a:pt x="807" y="710"/>
                  </a:cubicBezTo>
                  <a:cubicBezTo>
                    <a:pt x="807" y="702"/>
                    <a:pt x="807" y="687"/>
                    <a:pt x="807" y="687"/>
                  </a:cubicBezTo>
                  <a:cubicBezTo>
                    <a:pt x="815" y="678"/>
                    <a:pt x="823" y="678"/>
                    <a:pt x="830" y="678"/>
                  </a:cubicBezTo>
                  <a:cubicBezTo>
                    <a:pt x="838" y="678"/>
                    <a:pt x="838" y="678"/>
                    <a:pt x="846" y="671"/>
                  </a:cubicBezTo>
                  <a:lnTo>
                    <a:pt x="846" y="671"/>
                  </a:lnTo>
                  <a:cubicBezTo>
                    <a:pt x="854" y="655"/>
                    <a:pt x="870" y="655"/>
                    <a:pt x="878" y="647"/>
                  </a:cubicBezTo>
                  <a:cubicBezTo>
                    <a:pt x="878" y="647"/>
                    <a:pt x="886" y="647"/>
                    <a:pt x="886" y="639"/>
                  </a:cubicBezTo>
                  <a:cubicBezTo>
                    <a:pt x="886" y="639"/>
                    <a:pt x="894" y="631"/>
                    <a:pt x="901" y="631"/>
                  </a:cubicBezTo>
                  <a:lnTo>
                    <a:pt x="901" y="631"/>
                  </a:lnTo>
                  <a:cubicBezTo>
                    <a:pt x="910" y="631"/>
                    <a:pt x="910" y="639"/>
                    <a:pt x="917" y="639"/>
                  </a:cubicBezTo>
                  <a:lnTo>
                    <a:pt x="917" y="647"/>
                  </a:lnTo>
                  <a:cubicBezTo>
                    <a:pt x="917" y="647"/>
                    <a:pt x="933" y="655"/>
                    <a:pt x="949" y="663"/>
                  </a:cubicBezTo>
                  <a:lnTo>
                    <a:pt x="949" y="663"/>
                  </a:lnTo>
                  <a:cubicBezTo>
                    <a:pt x="957" y="687"/>
                    <a:pt x="957" y="687"/>
                    <a:pt x="957" y="687"/>
                  </a:cubicBezTo>
                  <a:cubicBezTo>
                    <a:pt x="965" y="694"/>
                    <a:pt x="973" y="694"/>
                    <a:pt x="973" y="694"/>
                  </a:cubicBezTo>
                  <a:cubicBezTo>
                    <a:pt x="981" y="694"/>
                    <a:pt x="981" y="694"/>
                    <a:pt x="981" y="694"/>
                  </a:cubicBezTo>
                  <a:cubicBezTo>
                    <a:pt x="981" y="694"/>
                    <a:pt x="981" y="671"/>
                    <a:pt x="981" y="663"/>
                  </a:cubicBezTo>
                  <a:lnTo>
                    <a:pt x="981" y="655"/>
                  </a:lnTo>
                  <a:cubicBezTo>
                    <a:pt x="981" y="647"/>
                    <a:pt x="981" y="639"/>
                    <a:pt x="996" y="631"/>
                  </a:cubicBezTo>
                  <a:lnTo>
                    <a:pt x="996" y="631"/>
                  </a:lnTo>
                  <a:cubicBezTo>
                    <a:pt x="1004" y="623"/>
                    <a:pt x="1004" y="623"/>
                    <a:pt x="1012" y="607"/>
                  </a:cubicBezTo>
                  <a:lnTo>
                    <a:pt x="1012" y="607"/>
                  </a:lnTo>
                  <a:cubicBezTo>
                    <a:pt x="1020" y="584"/>
                    <a:pt x="1028" y="584"/>
                    <a:pt x="1036" y="576"/>
                  </a:cubicBezTo>
                  <a:cubicBezTo>
                    <a:pt x="1036" y="576"/>
                    <a:pt x="1044" y="576"/>
                    <a:pt x="1044" y="568"/>
                  </a:cubicBezTo>
                  <a:cubicBezTo>
                    <a:pt x="1052" y="568"/>
                    <a:pt x="1052" y="561"/>
                    <a:pt x="1060" y="553"/>
                  </a:cubicBezTo>
                  <a:cubicBezTo>
                    <a:pt x="1060" y="545"/>
                    <a:pt x="1068" y="537"/>
                    <a:pt x="1075" y="537"/>
                  </a:cubicBezTo>
                  <a:lnTo>
                    <a:pt x="1075" y="537"/>
                  </a:lnTo>
                  <a:cubicBezTo>
                    <a:pt x="1083" y="537"/>
                    <a:pt x="1091" y="545"/>
                    <a:pt x="1099" y="553"/>
                  </a:cubicBezTo>
                  <a:cubicBezTo>
                    <a:pt x="1099" y="561"/>
                    <a:pt x="1107" y="561"/>
                    <a:pt x="1107" y="568"/>
                  </a:cubicBezTo>
                  <a:cubicBezTo>
                    <a:pt x="1123" y="576"/>
                    <a:pt x="1131" y="584"/>
                    <a:pt x="1147" y="584"/>
                  </a:cubicBezTo>
                  <a:cubicBezTo>
                    <a:pt x="1147" y="584"/>
                    <a:pt x="1147" y="584"/>
                    <a:pt x="1154" y="584"/>
                  </a:cubicBezTo>
                  <a:lnTo>
                    <a:pt x="1163" y="592"/>
                  </a:lnTo>
                  <a:lnTo>
                    <a:pt x="1170" y="600"/>
                  </a:lnTo>
                  <a:cubicBezTo>
                    <a:pt x="1178" y="600"/>
                    <a:pt x="1178" y="600"/>
                    <a:pt x="1186" y="592"/>
                  </a:cubicBezTo>
                  <a:cubicBezTo>
                    <a:pt x="1194" y="592"/>
                    <a:pt x="1194" y="592"/>
                    <a:pt x="1202" y="592"/>
                  </a:cubicBezTo>
                  <a:cubicBezTo>
                    <a:pt x="1210" y="592"/>
                    <a:pt x="1218" y="592"/>
                    <a:pt x="1218" y="584"/>
                  </a:cubicBezTo>
                  <a:lnTo>
                    <a:pt x="1218" y="576"/>
                  </a:lnTo>
                  <a:cubicBezTo>
                    <a:pt x="1210" y="553"/>
                    <a:pt x="1241" y="482"/>
                    <a:pt x="1257" y="458"/>
                  </a:cubicBezTo>
                  <a:cubicBezTo>
                    <a:pt x="1265" y="450"/>
                    <a:pt x="1273" y="450"/>
                    <a:pt x="1273" y="450"/>
                  </a:cubicBezTo>
                  <a:cubicBezTo>
                    <a:pt x="1289" y="450"/>
                    <a:pt x="1305" y="427"/>
                    <a:pt x="1305" y="411"/>
                  </a:cubicBezTo>
                  <a:cubicBezTo>
                    <a:pt x="1305" y="379"/>
                    <a:pt x="1313" y="363"/>
                    <a:pt x="1328" y="363"/>
                  </a:cubicBezTo>
                  <a:cubicBezTo>
                    <a:pt x="1336" y="363"/>
                    <a:pt x="1336" y="363"/>
                    <a:pt x="1336" y="363"/>
                  </a:cubicBezTo>
                  <a:cubicBezTo>
                    <a:pt x="1344" y="363"/>
                    <a:pt x="1344" y="363"/>
                    <a:pt x="1352" y="348"/>
                  </a:cubicBezTo>
                  <a:cubicBezTo>
                    <a:pt x="1360" y="340"/>
                    <a:pt x="1368" y="340"/>
                    <a:pt x="1376" y="332"/>
                  </a:cubicBezTo>
                  <a:cubicBezTo>
                    <a:pt x="1384" y="332"/>
                    <a:pt x="1392" y="324"/>
                    <a:pt x="1384" y="308"/>
                  </a:cubicBezTo>
                  <a:cubicBezTo>
                    <a:pt x="1384" y="300"/>
                    <a:pt x="1376" y="292"/>
                    <a:pt x="1376" y="292"/>
                  </a:cubicBezTo>
                  <a:cubicBezTo>
                    <a:pt x="1368" y="276"/>
                    <a:pt x="1368" y="276"/>
                    <a:pt x="1368" y="245"/>
                  </a:cubicBezTo>
                  <a:cubicBezTo>
                    <a:pt x="1376" y="221"/>
                    <a:pt x="1392" y="205"/>
                    <a:pt x="1407" y="205"/>
                  </a:cubicBezTo>
                  <a:cubicBezTo>
                    <a:pt x="1415" y="205"/>
                    <a:pt x="1415" y="205"/>
                    <a:pt x="1423" y="205"/>
                  </a:cubicBezTo>
                  <a:cubicBezTo>
                    <a:pt x="1423" y="213"/>
                    <a:pt x="1423" y="213"/>
                    <a:pt x="1431" y="213"/>
                  </a:cubicBezTo>
                  <a:cubicBezTo>
                    <a:pt x="1439" y="229"/>
                    <a:pt x="1455" y="245"/>
                    <a:pt x="1463" y="245"/>
                  </a:cubicBezTo>
                  <a:cubicBezTo>
                    <a:pt x="1463" y="245"/>
                    <a:pt x="1471" y="245"/>
                    <a:pt x="1471" y="237"/>
                  </a:cubicBezTo>
                  <a:cubicBezTo>
                    <a:pt x="1479" y="229"/>
                    <a:pt x="1479" y="221"/>
                    <a:pt x="1479" y="213"/>
                  </a:cubicBezTo>
                  <a:cubicBezTo>
                    <a:pt x="1479" y="205"/>
                    <a:pt x="1471" y="189"/>
                    <a:pt x="1502" y="182"/>
                  </a:cubicBezTo>
                  <a:cubicBezTo>
                    <a:pt x="1518" y="182"/>
                    <a:pt x="1534" y="182"/>
                    <a:pt x="1550" y="182"/>
                  </a:cubicBezTo>
                  <a:cubicBezTo>
                    <a:pt x="1566" y="182"/>
                    <a:pt x="1574" y="182"/>
                    <a:pt x="1574" y="174"/>
                  </a:cubicBezTo>
                  <a:cubicBezTo>
                    <a:pt x="1581" y="166"/>
                    <a:pt x="1581" y="142"/>
                    <a:pt x="1574" y="118"/>
                  </a:cubicBezTo>
                  <a:cubicBezTo>
                    <a:pt x="1566" y="118"/>
                    <a:pt x="1566" y="110"/>
                    <a:pt x="1566" y="110"/>
                  </a:cubicBezTo>
                  <a:cubicBezTo>
                    <a:pt x="1550" y="102"/>
                    <a:pt x="1550" y="95"/>
                    <a:pt x="1550" y="71"/>
                  </a:cubicBezTo>
                  <a:cubicBezTo>
                    <a:pt x="1558" y="63"/>
                    <a:pt x="1558" y="55"/>
                    <a:pt x="1558" y="47"/>
                  </a:cubicBezTo>
                  <a:cubicBezTo>
                    <a:pt x="1566" y="31"/>
                    <a:pt x="1566" y="0"/>
                    <a:pt x="1589" y="0"/>
                  </a:cubicBezTo>
                  <a:lnTo>
                    <a:pt x="1589" y="0"/>
                  </a:lnTo>
                  <a:cubicBezTo>
                    <a:pt x="1621" y="0"/>
                    <a:pt x="1645" y="8"/>
                    <a:pt x="1676" y="15"/>
                  </a:cubicBezTo>
                  <a:lnTo>
                    <a:pt x="1684" y="15"/>
                  </a:lnTo>
                  <a:cubicBezTo>
                    <a:pt x="1692" y="15"/>
                    <a:pt x="1700" y="15"/>
                    <a:pt x="1700" y="8"/>
                  </a:cubicBezTo>
                  <a:cubicBezTo>
                    <a:pt x="1708" y="8"/>
                    <a:pt x="1708" y="8"/>
                    <a:pt x="1716" y="8"/>
                  </a:cubicBezTo>
                  <a:cubicBezTo>
                    <a:pt x="1724" y="8"/>
                    <a:pt x="1732" y="8"/>
                    <a:pt x="1740" y="24"/>
                  </a:cubicBezTo>
                  <a:cubicBezTo>
                    <a:pt x="1747" y="31"/>
                    <a:pt x="1755" y="47"/>
                    <a:pt x="1755" y="55"/>
                  </a:cubicBezTo>
                  <a:cubicBezTo>
                    <a:pt x="1771" y="71"/>
                    <a:pt x="1771" y="87"/>
                    <a:pt x="1787" y="95"/>
                  </a:cubicBezTo>
                  <a:cubicBezTo>
                    <a:pt x="1795" y="102"/>
                    <a:pt x="1803" y="110"/>
                    <a:pt x="1803" y="118"/>
                  </a:cubicBezTo>
                  <a:cubicBezTo>
                    <a:pt x="1811" y="134"/>
                    <a:pt x="1811" y="142"/>
                    <a:pt x="1842" y="150"/>
                  </a:cubicBezTo>
                  <a:cubicBezTo>
                    <a:pt x="1850" y="150"/>
                    <a:pt x="1850" y="150"/>
                    <a:pt x="1858" y="150"/>
                  </a:cubicBezTo>
                  <a:cubicBezTo>
                    <a:pt x="1874" y="150"/>
                    <a:pt x="1890" y="150"/>
                    <a:pt x="1898" y="142"/>
                  </a:cubicBezTo>
                  <a:cubicBezTo>
                    <a:pt x="1913" y="142"/>
                    <a:pt x="1921" y="142"/>
                    <a:pt x="1929" y="142"/>
                  </a:cubicBezTo>
                  <a:cubicBezTo>
                    <a:pt x="1945" y="142"/>
                    <a:pt x="1953" y="142"/>
                    <a:pt x="1953" y="150"/>
                  </a:cubicBezTo>
                  <a:cubicBezTo>
                    <a:pt x="1969" y="166"/>
                    <a:pt x="2008" y="197"/>
                    <a:pt x="2032" y="197"/>
                  </a:cubicBezTo>
                  <a:lnTo>
                    <a:pt x="2040" y="197"/>
                  </a:lnTo>
                  <a:cubicBezTo>
                    <a:pt x="2048" y="197"/>
                    <a:pt x="2056" y="189"/>
                    <a:pt x="2056" y="182"/>
                  </a:cubicBezTo>
                  <a:cubicBezTo>
                    <a:pt x="2064" y="166"/>
                    <a:pt x="2064" y="150"/>
                    <a:pt x="2080" y="150"/>
                  </a:cubicBezTo>
                  <a:cubicBezTo>
                    <a:pt x="2087" y="150"/>
                    <a:pt x="2087" y="150"/>
                    <a:pt x="2087" y="158"/>
                  </a:cubicBezTo>
                  <a:cubicBezTo>
                    <a:pt x="2103" y="158"/>
                    <a:pt x="2119" y="166"/>
                    <a:pt x="2127" y="166"/>
                  </a:cubicBezTo>
                  <a:cubicBezTo>
                    <a:pt x="2135" y="174"/>
                    <a:pt x="2135" y="182"/>
                    <a:pt x="2143" y="174"/>
                  </a:cubicBezTo>
                  <a:cubicBezTo>
                    <a:pt x="2166" y="174"/>
                    <a:pt x="2174" y="166"/>
                    <a:pt x="2174" y="158"/>
                  </a:cubicBezTo>
                  <a:cubicBezTo>
                    <a:pt x="2182" y="158"/>
                    <a:pt x="2182" y="150"/>
                    <a:pt x="2198" y="150"/>
                  </a:cubicBezTo>
                  <a:lnTo>
                    <a:pt x="2206" y="150"/>
                  </a:lnTo>
                  <a:cubicBezTo>
                    <a:pt x="2214" y="150"/>
                    <a:pt x="2214" y="150"/>
                    <a:pt x="2222" y="134"/>
                  </a:cubicBezTo>
                  <a:cubicBezTo>
                    <a:pt x="2230" y="134"/>
                    <a:pt x="2238" y="126"/>
                    <a:pt x="2246" y="118"/>
                  </a:cubicBezTo>
                  <a:cubicBezTo>
                    <a:pt x="2277" y="102"/>
                    <a:pt x="2277" y="102"/>
                    <a:pt x="2277" y="102"/>
                  </a:cubicBezTo>
                  <a:cubicBezTo>
                    <a:pt x="2293" y="110"/>
                    <a:pt x="2293" y="110"/>
                    <a:pt x="2293" y="110"/>
                  </a:cubicBezTo>
                  <a:cubicBezTo>
                    <a:pt x="2293" y="118"/>
                    <a:pt x="2293" y="118"/>
                    <a:pt x="2293" y="118"/>
                  </a:cubicBezTo>
                  <a:cubicBezTo>
                    <a:pt x="2293" y="118"/>
                    <a:pt x="2293" y="118"/>
                    <a:pt x="2301" y="126"/>
                  </a:cubicBezTo>
                  <a:cubicBezTo>
                    <a:pt x="2301" y="134"/>
                    <a:pt x="2309" y="142"/>
                    <a:pt x="2317" y="150"/>
                  </a:cubicBezTo>
                  <a:cubicBezTo>
                    <a:pt x="2324" y="150"/>
                    <a:pt x="2333" y="158"/>
                    <a:pt x="2333" y="158"/>
                  </a:cubicBezTo>
                  <a:cubicBezTo>
                    <a:pt x="2333" y="158"/>
                    <a:pt x="2333" y="166"/>
                    <a:pt x="2340" y="174"/>
                  </a:cubicBezTo>
                  <a:cubicBezTo>
                    <a:pt x="2340" y="182"/>
                    <a:pt x="2364" y="189"/>
                    <a:pt x="2388" y="189"/>
                  </a:cubicBezTo>
                  <a:cubicBezTo>
                    <a:pt x="2404" y="197"/>
                    <a:pt x="2404" y="205"/>
                    <a:pt x="2404" y="213"/>
                  </a:cubicBezTo>
                  <a:lnTo>
                    <a:pt x="2411" y="221"/>
                  </a:lnTo>
                  <a:cubicBezTo>
                    <a:pt x="2411" y="229"/>
                    <a:pt x="2419" y="229"/>
                    <a:pt x="2443" y="245"/>
                  </a:cubicBezTo>
                  <a:cubicBezTo>
                    <a:pt x="2443" y="253"/>
                    <a:pt x="2443" y="253"/>
                    <a:pt x="2443" y="253"/>
                  </a:cubicBezTo>
                  <a:cubicBezTo>
                    <a:pt x="2435" y="253"/>
                    <a:pt x="2435" y="253"/>
                    <a:pt x="2435" y="253"/>
                  </a:cubicBezTo>
                  <a:cubicBezTo>
                    <a:pt x="2427" y="261"/>
                    <a:pt x="2427" y="261"/>
                    <a:pt x="2427" y="261"/>
                  </a:cubicBezTo>
                  <a:cubicBezTo>
                    <a:pt x="2427" y="276"/>
                    <a:pt x="2435" y="363"/>
                    <a:pt x="2467" y="387"/>
                  </a:cubicBezTo>
                  <a:cubicBezTo>
                    <a:pt x="2491" y="403"/>
                    <a:pt x="2506" y="435"/>
                    <a:pt x="2522" y="466"/>
                  </a:cubicBezTo>
                  <a:cubicBezTo>
                    <a:pt x="2530" y="474"/>
                    <a:pt x="2530" y="474"/>
                    <a:pt x="2530" y="474"/>
                  </a:cubicBezTo>
                  <a:cubicBezTo>
                    <a:pt x="2530" y="482"/>
                    <a:pt x="2538" y="490"/>
                    <a:pt x="2538" y="498"/>
                  </a:cubicBezTo>
                  <a:cubicBezTo>
                    <a:pt x="2554" y="529"/>
                    <a:pt x="2562" y="561"/>
                    <a:pt x="2609" y="584"/>
                  </a:cubicBezTo>
                  <a:cubicBezTo>
                    <a:pt x="2633" y="600"/>
                    <a:pt x="2657" y="600"/>
                    <a:pt x="2672" y="600"/>
                  </a:cubicBezTo>
                  <a:cubicBezTo>
                    <a:pt x="2688" y="607"/>
                    <a:pt x="2704" y="607"/>
                    <a:pt x="2712" y="623"/>
                  </a:cubicBezTo>
                  <a:lnTo>
                    <a:pt x="2712" y="623"/>
                  </a:lnTo>
                  <a:cubicBezTo>
                    <a:pt x="2712" y="631"/>
                    <a:pt x="2712" y="631"/>
                    <a:pt x="2712" y="631"/>
                  </a:cubicBezTo>
                  <a:cubicBezTo>
                    <a:pt x="2688" y="655"/>
                    <a:pt x="2649" y="702"/>
                    <a:pt x="2641" y="710"/>
                  </a:cubicBezTo>
                  <a:cubicBezTo>
                    <a:pt x="2625" y="734"/>
                    <a:pt x="2570" y="789"/>
                    <a:pt x="2546" y="797"/>
                  </a:cubicBezTo>
                  <a:cubicBezTo>
                    <a:pt x="2530" y="805"/>
                    <a:pt x="2491" y="829"/>
                    <a:pt x="2491" y="853"/>
                  </a:cubicBezTo>
                  <a:cubicBezTo>
                    <a:pt x="2491" y="876"/>
                    <a:pt x="2467" y="892"/>
                    <a:pt x="2459" y="908"/>
                  </a:cubicBezTo>
                  <a:cubicBezTo>
                    <a:pt x="2459" y="908"/>
                    <a:pt x="2459" y="908"/>
                    <a:pt x="2451" y="908"/>
                  </a:cubicBezTo>
                  <a:cubicBezTo>
                    <a:pt x="2451" y="916"/>
                    <a:pt x="2451" y="916"/>
                    <a:pt x="2443" y="916"/>
                  </a:cubicBezTo>
                  <a:cubicBezTo>
                    <a:pt x="2443" y="916"/>
                    <a:pt x="2435" y="916"/>
                    <a:pt x="2435" y="931"/>
                  </a:cubicBezTo>
                  <a:cubicBezTo>
                    <a:pt x="2435" y="940"/>
                    <a:pt x="2435" y="947"/>
                    <a:pt x="2435" y="955"/>
                  </a:cubicBezTo>
                  <a:cubicBezTo>
                    <a:pt x="2435" y="971"/>
                    <a:pt x="2435" y="971"/>
                    <a:pt x="2419" y="979"/>
                  </a:cubicBezTo>
                  <a:cubicBezTo>
                    <a:pt x="2411" y="979"/>
                    <a:pt x="2404" y="979"/>
                    <a:pt x="2396" y="979"/>
                  </a:cubicBezTo>
                  <a:cubicBezTo>
                    <a:pt x="2380" y="987"/>
                    <a:pt x="2364" y="987"/>
                    <a:pt x="2356" y="1011"/>
                  </a:cubicBezTo>
                  <a:cubicBezTo>
                    <a:pt x="2356" y="1018"/>
                    <a:pt x="2356" y="1018"/>
                    <a:pt x="2356" y="1026"/>
                  </a:cubicBezTo>
                  <a:cubicBezTo>
                    <a:pt x="2348" y="1050"/>
                    <a:pt x="2340" y="1066"/>
                    <a:pt x="2324" y="1066"/>
                  </a:cubicBezTo>
                  <a:cubicBezTo>
                    <a:pt x="2317" y="1066"/>
                    <a:pt x="2309" y="1066"/>
                    <a:pt x="2309" y="1066"/>
                  </a:cubicBezTo>
                  <a:cubicBezTo>
                    <a:pt x="2301" y="1058"/>
                    <a:pt x="2301" y="1058"/>
                    <a:pt x="2301" y="1058"/>
                  </a:cubicBezTo>
                  <a:cubicBezTo>
                    <a:pt x="2293" y="1058"/>
                    <a:pt x="2293" y="1058"/>
                    <a:pt x="2285" y="1074"/>
                  </a:cubicBezTo>
                  <a:cubicBezTo>
                    <a:pt x="2269" y="1082"/>
                    <a:pt x="2222" y="1121"/>
                    <a:pt x="2182" y="1145"/>
                  </a:cubicBezTo>
                  <a:lnTo>
                    <a:pt x="2182" y="1145"/>
                  </a:lnTo>
                  <a:lnTo>
                    <a:pt x="2182" y="1145"/>
                  </a:lnTo>
                  <a:cubicBezTo>
                    <a:pt x="1818" y="1192"/>
                    <a:pt x="1139" y="1279"/>
                    <a:pt x="688" y="1295"/>
                  </a:cubicBezTo>
                  <a:cubicBezTo>
                    <a:pt x="680" y="1303"/>
                    <a:pt x="648" y="1311"/>
                    <a:pt x="641" y="1327"/>
                  </a:cubicBezTo>
                  <a:cubicBezTo>
                    <a:pt x="641" y="1335"/>
                    <a:pt x="633" y="1335"/>
                    <a:pt x="633" y="1335"/>
                  </a:cubicBezTo>
                  <a:cubicBezTo>
                    <a:pt x="617" y="1335"/>
                    <a:pt x="609" y="1327"/>
                    <a:pt x="593" y="1311"/>
                  </a:cubicBezTo>
                  <a:cubicBezTo>
                    <a:pt x="593" y="1311"/>
                    <a:pt x="593" y="1311"/>
                    <a:pt x="585" y="1311"/>
                  </a:cubicBezTo>
                  <a:cubicBezTo>
                    <a:pt x="577" y="1303"/>
                    <a:pt x="562" y="1303"/>
                    <a:pt x="538" y="1303"/>
                  </a:cubicBezTo>
                  <a:cubicBezTo>
                    <a:pt x="522" y="1303"/>
                    <a:pt x="506" y="1303"/>
                    <a:pt x="506" y="1311"/>
                  </a:cubicBezTo>
                  <a:cubicBezTo>
                    <a:pt x="506" y="1319"/>
                    <a:pt x="514" y="1327"/>
                    <a:pt x="514" y="1343"/>
                  </a:cubicBezTo>
                  <a:cubicBezTo>
                    <a:pt x="522" y="1358"/>
                    <a:pt x="530" y="1374"/>
                    <a:pt x="522" y="1390"/>
                  </a:cubicBezTo>
                  <a:cubicBezTo>
                    <a:pt x="514" y="1398"/>
                    <a:pt x="514" y="1398"/>
                    <a:pt x="506" y="1398"/>
                  </a:cubicBezTo>
                  <a:cubicBezTo>
                    <a:pt x="498" y="1398"/>
                    <a:pt x="498" y="1398"/>
                    <a:pt x="490" y="1398"/>
                  </a:cubicBezTo>
                  <a:cubicBezTo>
                    <a:pt x="293" y="1414"/>
                    <a:pt x="151" y="1422"/>
                    <a:pt x="71" y="1422"/>
                  </a:cubicBezTo>
                  <a:close/>
                  <a:moveTo>
                    <a:pt x="16" y="1414"/>
                  </a:moveTo>
                  <a:lnTo>
                    <a:pt x="16" y="1414"/>
                  </a:lnTo>
                  <a:cubicBezTo>
                    <a:pt x="24" y="1414"/>
                    <a:pt x="48" y="1414"/>
                    <a:pt x="71" y="1414"/>
                  </a:cubicBezTo>
                  <a:cubicBezTo>
                    <a:pt x="151" y="1414"/>
                    <a:pt x="293" y="1406"/>
                    <a:pt x="490" y="1390"/>
                  </a:cubicBezTo>
                  <a:cubicBezTo>
                    <a:pt x="498" y="1390"/>
                    <a:pt x="498" y="1390"/>
                    <a:pt x="506" y="1390"/>
                  </a:cubicBezTo>
                  <a:cubicBezTo>
                    <a:pt x="506" y="1390"/>
                    <a:pt x="514" y="1390"/>
                    <a:pt x="514" y="1382"/>
                  </a:cubicBezTo>
                  <a:cubicBezTo>
                    <a:pt x="522" y="1374"/>
                    <a:pt x="514" y="1358"/>
                    <a:pt x="506" y="1343"/>
                  </a:cubicBezTo>
                  <a:cubicBezTo>
                    <a:pt x="506" y="1327"/>
                    <a:pt x="498" y="1319"/>
                    <a:pt x="498" y="1311"/>
                  </a:cubicBezTo>
                  <a:cubicBezTo>
                    <a:pt x="498" y="1303"/>
                    <a:pt x="514" y="1295"/>
                    <a:pt x="538" y="1295"/>
                  </a:cubicBezTo>
                  <a:cubicBezTo>
                    <a:pt x="562" y="1295"/>
                    <a:pt x="577" y="1295"/>
                    <a:pt x="593" y="1303"/>
                  </a:cubicBezTo>
                  <a:cubicBezTo>
                    <a:pt x="593" y="1303"/>
                    <a:pt x="593" y="1311"/>
                    <a:pt x="601" y="1311"/>
                  </a:cubicBezTo>
                  <a:cubicBezTo>
                    <a:pt x="609" y="1319"/>
                    <a:pt x="625" y="1327"/>
                    <a:pt x="633" y="1327"/>
                  </a:cubicBezTo>
                  <a:cubicBezTo>
                    <a:pt x="633" y="1327"/>
                    <a:pt x="633" y="1327"/>
                    <a:pt x="641" y="1319"/>
                  </a:cubicBezTo>
                  <a:cubicBezTo>
                    <a:pt x="648" y="1303"/>
                    <a:pt x="688" y="1287"/>
                    <a:pt x="688" y="1287"/>
                  </a:cubicBezTo>
                  <a:lnTo>
                    <a:pt x="688" y="1287"/>
                  </a:lnTo>
                  <a:cubicBezTo>
                    <a:pt x="1131" y="1271"/>
                    <a:pt x="1811" y="1184"/>
                    <a:pt x="2174" y="1137"/>
                  </a:cubicBezTo>
                  <a:cubicBezTo>
                    <a:pt x="2230" y="1105"/>
                    <a:pt x="2269" y="1074"/>
                    <a:pt x="2277" y="1066"/>
                  </a:cubicBezTo>
                  <a:cubicBezTo>
                    <a:pt x="2285" y="1058"/>
                    <a:pt x="2293" y="1050"/>
                    <a:pt x="2301" y="1050"/>
                  </a:cubicBezTo>
                  <a:lnTo>
                    <a:pt x="2309" y="1058"/>
                  </a:lnTo>
                  <a:cubicBezTo>
                    <a:pt x="2317" y="1058"/>
                    <a:pt x="2317" y="1058"/>
                    <a:pt x="2324" y="1058"/>
                  </a:cubicBezTo>
                  <a:cubicBezTo>
                    <a:pt x="2340" y="1058"/>
                    <a:pt x="2340" y="1050"/>
                    <a:pt x="2348" y="1018"/>
                  </a:cubicBezTo>
                  <a:lnTo>
                    <a:pt x="2348" y="1011"/>
                  </a:lnTo>
                  <a:cubicBezTo>
                    <a:pt x="2356" y="979"/>
                    <a:pt x="2380" y="979"/>
                    <a:pt x="2396" y="979"/>
                  </a:cubicBezTo>
                  <a:cubicBezTo>
                    <a:pt x="2404" y="971"/>
                    <a:pt x="2411" y="971"/>
                    <a:pt x="2411" y="971"/>
                  </a:cubicBezTo>
                  <a:cubicBezTo>
                    <a:pt x="2427" y="963"/>
                    <a:pt x="2427" y="963"/>
                    <a:pt x="2427" y="955"/>
                  </a:cubicBezTo>
                  <a:cubicBezTo>
                    <a:pt x="2427" y="947"/>
                    <a:pt x="2427" y="940"/>
                    <a:pt x="2427" y="931"/>
                  </a:cubicBezTo>
                  <a:cubicBezTo>
                    <a:pt x="2427" y="916"/>
                    <a:pt x="2435" y="908"/>
                    <a:pt x="2443" y="908"/>
                  </a:cubicBezTo>
                  <a:cubicBezTo>
                    <a:pt x="2443" y="908"/>
                    <a:pt x="2443" y="908"/>
                    <a:pt x="2451" y="908"/>
                  </a:cubicBezTo>
                  <a:lnTo>
                    <a:pt x="2451" y="900"/>
                  </a:lnTo>
                  <a:cubicBezTo>
                    <a:pt x="2459" y="892"/>
                    <a:pt x="2483" y="868"/>
                    <a:pt x="2483" y="853"/>
                  </a:cubicBezTo>
                  <a:cubicBezTo>
                    <a:pt x="2483" y="829"/>
                    <a:pt x="2522" y="805"/>
                    <a:pt x="2546" y="789"/>
                  </a:cubicBezTo>
                  <a:cubicBezTo>
                    <a:pt x="2562" y="781"/>
                    <a:pt x="2625" y="726"/>
                    <a:pt x="2633" y="710"/>
                  </a:cubicBezTo>
                  <a:cubicBezTo>
                    <a:pt x="2641" y="694"/>
                    <a:pt x="2680" y="655"/>
                    <a:pt x="2704" y="623"/>
                  </a:cubicBezTo>
                  <a:cubicBezTo>
                    <a:pt x="2696" y="615"/>
                    <a:pt x="2688" y="615"/>
                    <a:pt x="2672" y="607"/>
                  </a:cubicBezTo>
                  <a:cubicBezTo>
                    <a:pt x="2657" y="607"/>
                    <a:pt x="2633" y="607"/>
                    <a:pt x="2601" y="592"/>
                  </a:cubicBezTo>
                  <a:cubicBezTo>
                    <a:pt x="2554" y="568"/>
                    <a:pt x="2546" y="529"/>
                    <a:pt x="2530" y="506"/>
                  </a:cubicBezTo>
                  <a:cubicBezTo>
                    <a:pt x="2530" y="498"/>
                    <a:pt x="2522" y="482"/>
                    <a:pt x="2522" y="474"/>
                  </a:cubicBezTo>
                  <a:cubicBezTo>
                    <a:pt x="2514" y="466"/>
                    <a:pt x="2514" y="466"/>
                    <a:pt x="2514" y="466"/>
                  </a:cubicBezTo>
                  <a:cubicBezTo>
                    <a:pt x="2498" y="435"/>
                    <a:pt x="2483" y="411"/>
                    <a:pt x="2459" y="387"/>
                  </a:cubicBezTo>
                  <a:cubicBezTo>
                    <a:pt x="2427" y="363"/>
                    <a:pt x="2419" y="268"/>
                    <a:pt x="2419" y="261"/>
                  </a:cubicBezTo>
                  <a:cubicBezTo>
                    <a:pt x="2419" y="261"/>
                    <a:pt x="2419" y="253"/>
                    <a:pt x="2427" y="253"/>
                  </a:cubicBezTo>
                  <a:cubicBezTo>
                    <a:pt x="2411" y="237"/>
                    <a:pt x="2404" y="229"/>
                    <a:pt x="2404" y="229"/>
                  </a:cubicBezTo>
                  <a:cubicBezTo>
                    <a:pt x="2404" y="221"/>
                    <a:pt x="2404" y="221"/>
                    <a:pt x="2396" y="213"/>
                  </a:cubicBezTo>
                  <a:cubicBezTo>
                    <a:pt x="2396" y="205"/>
                    <a:pt x="2396" y="197"/>
                    <a:pt x="2388" y="197"/>
                  </a:cubicBezTo>
                  <a:cubicBezTo>
                    <a:pt x="2356" y="189"/>
                    <a:pt x="2340" y="182"/>
                    <a:pt x="2333" y="174"/>
                  </a:cubicBezTo>
                  <a:cubicBezTo>
                    <a:pt x="2324" y="166"/>
                    <a:pt x="2324" y="166"/>
                    <a:pt x="2324" y="158"/>
                  </a:cubicBezTo>
                  <a:cubicBezTo>
                    <a:pt x="2324" y="158"/>
                    <a:pt x="2324" y="158"/>
                    <a:pt x="2317" y="158"/>
                  </a:cubicBezTo>
                  <a:cubicBezTo>
                    <a:pt x="2309" y="150"/>
                    <a:pt x="2293" y="142"/>
                    <a:pt x="2293" y="134"/>
                  </a:cubicBezTo>
                  <a:cubicBezTo>
                    <a:pt x="2285" y="126"/>
                    <a:pt x="2285" y="118"/>
                    <a:pt x="2285" y="118"/>
                  </a:cubicBezTo>
                  <a:cubicBezTo>
                    <a:pt x="2277" y="110"/>
                    <a:pt x="2277" y="110"/>
                    <a:pt x="2277" y="110"/>
                  </a:cubicBezTo>
                  <a:cubicBezTo>
                    <a:pt x="2253" y="126"/>
                    <a:pt x="2253" y="126"/>
                    <a:pt x="2253" y="126"/>
                  </a:cubicBezTo>
                  <a:cubicBezTo>
                    <a:pt x="2246" y="134"/>
                    <a:pt x="2230" y="134"/>
                    <a:pt x="2230" y="142"/>
                  </a:cubicBezTo>
                  <a:cubicBezTo>
                    <a:pt x="2222" y="158"/>
                    <a:pt x="2214" y="158"/>
                    <a:pt x="2206" y="158"/>
                  </a:cubicBezTo>
                  <a:lnTo>
                    <a:pt x="2198" y="158"/>
                  </a:lnTo>
                  <a:cubicBezTo>
                    <a:pt x="2190" y="158"/>
                    <a:pt x="2182" y="158"/>
                    <a:pt x="2182" y="166"/>
                  </a:cubicBezTo>
                  <a:cubicBezTo>
                    <a:pt x="2182" y="174"/>
                    <a:pt x="2166" y="182"/>
                    <a:pt x="2151" y="182"/>
                  </a:cubicBezTo>
                  <a:cubicBezTo>
                    <a:pt x="2135" y="182"/>
                    <a:pt x="2127" y="182"/>
                    <a:pt x="2119" y="174"/>
                  </a:cubicBezTo>
                  <a:cubicBezTo>
                    <a:pt x="2111" y="174"/>
                    <a:pt x="2103" y="166"/>
                    <a:pt x="2087" y="158"/>
                  </a:cubicBezTo>
                  <a:lnTo>
                    <a:pt x="2080" y="158"/>
                  </a:lnTo>
                  <a:cubicBezTo>
                    <a:pt x="2071" y="158"/>
                    <a:pt x="2071" y="166"/>
                    <a:pt x="2064" y="182"/>
                  </a:cubicBezTo>
                  <a:cubicBezTo>
                    <a:pt x="2056" y="189"/>
                    <a:pt x="2056" y="205"/>
                    <a:pt x="2040" y="205"/>
                  </a:cubicBezTo>
                  <a:cubicBezTo>
                    <a:pt x="2040" y="205"/>
                    <a:pt x="2040" y="205"/>
                    <a:pt x="2032" y="205"/>
                  </a:cubicBezTo>
                  <a:cubicBezTo>
                    <a:pt x="2008" y="205"/>
                    <a:pt x="1961" y="174"/>
                    <a:pt x="1953" y="150"/>
                  </a:cubicBezTo>
                  <a:cubicBezTo>
                    <a:pt x="1945" y="150"/>
                    <a:pt x="1937" y="150"/>
                    <a:pt x="1929" y="150"/>
                  </a:cubicBezTo>
                  <a:cubicBezTo>
                    <a:pt x="1921" y="150"/>
                    <a:pt x="1913" y="150"/>
                    <a:pt x="1906" y="150"/>
                  </a:cubicBezTo>
                  <a:cubicBezTo>
                    <a:pt x="1890" y="158"/>
                    <a:pt x="1874" y="158"/>
                    <a:pt x="1858" y="158"/>
                  </a:cubicBezTo>
                  <a:cubicBezTo>
                    <a:pt x="1850" y="158"/>
                    <a:pt x="1842" y="158"/>
                    <a:pt x="1842" y="158"/>
                  </a:cubicBezTo>
                  <a:cubicBezTo>
                    <a:pt x="1811" y="150"/>
                    <a:pt x="1803" y="134"/>
                    <a:pt x="1795" y="118"/>
                  </a:cubicBezTo>
                  <a:cubicBezTo>
                    <a:pt x="1795" y="110"/>
                    <a:pt x="1795" y="102"/>
                    <a:pt x="1787" y="95"/>
                  </a:cubicBezTo>
                  <a:cubicBezTo>
                    <a:pt x="1771" y="87"/>
                    <a:pt x="1763" y="79"/>
                    <a:pt x="1755" y="55"/>
                  </a:cubicBezTo>
                  <a:cubicBezTo>
                    <a:pt x="1747" y="47"/>
                    <a:pt x="1740" y="39"/>
                    <a:pt x="1732" y="24"/>
                  </a:cubicBezTo>
                  <a:cubicBezTo>
                    <a:pt x="1724" y="15"/>
                    <a:pt x="1716" y="15"/>
                    <a:pt x="1716" y="15"/>
                  </a:cubicBezTo>
                  <a:lnTo>
                    <a:pt x="1708" y="15"/>
                  </a:lnTo>
                  <a:cubicBezTo>
                    <a:pt x="1700" y="15"/>
                    <a:pt x="1692" y="24"/>
                    <a:pt x="1684" y="24"/>
                  </a:cubicBezTo>
                  <a:lnTo>
                    <a:pt x="1676" y="24"/>
                  </a:lnTo>
                  <a:cubicBezTo>
                    <a:pt x="1645" y="15"/>
                    <a:pt x="1621" y="8"/>
                    <a:pt x="1589" y="8"/>
                  </a:cubicBezTo>
                  <a:lnTo>
                    <a:pt x="1589" y="8"/>
                  </a:lnTo>
                  <a:cubicBezTo>
                    <a:pt x="1574" y="8"/>
                    <a:pt x="1566" y="31"/>
                    <a:pt x="1566" y="55"/>
                  </a:cubicBezTo>
                  <a:cubicBezTo>
                    <a:pt x="1566" y="55"/>
                    <a:pt x="1558" y="63"/>
                    <a:pt x="1558" y="71"/>
                  </a:cubicBezTo>
                  <a:cubicBezTo>
                    <a:pt x="1558" y="87"/>
                    <a:pt x="1558" y="95"/>
                    <a:pt x="1566" y="110"/>
                  </a:cubicBezTo>
                  <a:cubicBezTo>
                    <a:pt x="1574" y="110"/>
                    <a:pt x="1574" y="110"/>
                    <a:pt x="1574" y="118"/>
                  </a:cubicBezTo>
                  <a:cubicBezTo>
                    <a:pt x="1589" y="142"/>
                    <a:pt x="1589" y="166"/>
                    <a:pt x="1581" y="174"/>
                  </a:cubicBezTo>
                  <a:cubicBezTo>
                    <a:pt x="1581" y="189"/>
                    <a:pt x="1566" y="189"/>
                    <a:pt x="1550" y="189"/>
                  </a:cubicBezTo>
                  <a:cubicBezTo>
                    <a:pt x="1534" y="189"/>
                    <a:pt x="1518" y="189"/>
                    <a:pt x="1502" y="189"/>
                  </a:cubicBezTo>
                  <a:cubicBezTo>
                    <a:pt x="1479" y="197"/>
                    <a:pt x="1487" y="205"/>
                    <a:pt x="1487" y="213"/>
                  </a:cubicBezTo>
                  <a:cubicBezTo>
                    <a:pt x="1487" y="221"/>
                    <a:pt x="1487" y="237"/>
                    <a:pt x="1479" y="245"/>
                  </a:cubicBezTo>
                  <a:cubicBezTo>
                    <a:pt x="1471" y="245"/>
                    <a:pt x="1471" y="253"/>
                    <a:pt x="1463" y="253"/>
                  </a:cubicBezTo>
                  <a:cubicBezTo>
                    <a:pt x="1447" y="253"/>
                    <a:pt x="1431" y="237"/>
                    <a:pt x="1423" y="221"/>
                  </a:cubicBezTo>
                  <a:lnTo>
                    <a:pt x="1415" y="213"/>
                  </a:lnTo>
                  <a:lnTo>
                    <a:pt x="1407" y="213"/>
                  </a:lnTo>
                  <a:cubicBezTo>
                    <a:pt x="1392" y="213"/>
                    <a:pt x="1376" y="229"/>
                    <a:pt x="1376" y="253"/>
                  </a:cubicBezTo>
                  <a:cubicBezTo>
                    <a:pt x="1376" y="268"/>
                    <a:pt x="1376" y="276"/>
                    <a:pt x="1384" y="284"/>
                  </a:cubicBezTo>
                  <a:cubicBezTo>
                    <a:pt x="1384" y="292"/>
                    <a:pt x="1384" y="300"/>
                    <a:pt x="1392" y="308"/>
                  </a:cubicBezTo>
                  <a:cubicBezTo>
                    <a:pt x="1400" y="332"/>
                    <a:pt x="1392" y="332"/>
                    <a:pt x="1376" y="340"/>
                  </a:cubicBezTo>
                  <a:cubicBezTo>
                    <a:pt x="1368" y="340"/>
                    <a:pt x="1368" y="348"/>
                    <a:pt x="1360" y="355"/>
                  </a:cubicBezTo>
                  <a:cubicBezTo>
                    <a:pt x="1352" y="363"/>
                    <a:pt x="1352" y="371"/>
                    <a:pt x="1336" y="371"/>
                  </a:cubicBezTo>
                  <a:cubicBezTo>
                    <a:pt x="1336" y="371"/>
                    <a:pt x="1336" y="371"/>
                    <a:pt x="1328" y="371"/>
                  </a:cubicBezTo>
                  <a:cubicBezTo>
                    <a:pt x="1321" y="371"/>
                    <a:pt x="1313" y="387"/>
                    <a:pt x="1313" y="411"/>
                  </a:cubicBezTo>
                  <a:cubicBezTo>
                    <a:pt x="1313" y="427"/>
                    <a:pt x="1297" y="458"/>
                    <a:pt x="1273" y="458"/>
                  </a:cubicBezTo>
                  <a:cubicBezTo>
                    <a:pt x="1273" y="458"/>
                    <a:pt x="1273" y="458"/>
                    <a:pt x="1265" y="466"/>
                  </a:cubicBezTo>
                  <a:cubicBezTo>
                    <a:pt x="1241" y="490"/>
                    <a:pt x="1218" y="553"/>
                    <a:pt x="1226" y="576"/>
                  </a:cubicBezTo>
                  <a:cubicBezTo>
                    <a:pt x="1226" y="584"/>
                    <a:pt x="1226" y="584"/>
                    <a:pt x="1226" y="592"/>
                  </a:cubicBezTo>
                  <a:cubicBezTo>
                    <a:pt x="1218" y="592"/>
                    <a:pt x="1210" y="600"/>
                    <a:pt x="1202" y="600"/>
                  </a:cubicBezTo>
                  <a:cubicBezTo>
                    <a:pt x="1202" y="600"/>
                    <a:pt x="1194" y="600"/>
                    <a:pt x="1186" y="600"/>
                  </a:cubicBezTo>
                  <a:cubicBezTo>
                    <a:pt x="1178" y="607"/>
                    <a:pt x="1178" y="607"/>
                    <a:pt x="1170" y="607"/>
                  </a:cubicBezTo>
                  <a:cubicBezTo>
                    <a:pt x="1163" y="607"/>
                    <a:pt x="1163" y="600"/>
                    <a:pt x="1154" y="600"/>
                  </a:cubicBezTo>
                  <a:cubicBezTo>
                    <a:pt x="1154" y="592"/>
                    <a:pt x="1154" y="592"/>
                    <a:pt x="1147" y="592"/>
                  </a:cubicBezTo>
                  <a:cubicBezTo>
                    <a:pt x="1147" y="592"/>
                    <a:pt x="1147" y="592"/>
                    <a:pt x="1139" y="592"/>
                  </a:cubicBezTo>
                  <a:cubicBezTo>
                    <a:pt x="1131" y="584"/>
                    <a:pt x="1115" y="584"/>
                    <a:pt x="1107" y="576"/>
                  </a:cubicBezTo>
                  <a:cubicBezTo>
                    <a:pt x="1099" y="568"/>
                    <a:pt x="1091" y="561"/>
                    <a:pt x="1091" y="553"/>
                  </a:cubicBezTo>
                  <a:cubicBezTo>
                    <a:pt x="1083" y="553"/>
                    <a:pt x="1083" y="545"/>
                    <a:pt x="1075" y="545"/>
                  </a:cubicBezTo>
                  <a:lnTo>
                    <a:pt x="1075" y="545"/>
                  </a:lnTo>
                  <a:cubicBezTo>
                    <a:pt x="1068" y="545"/>
                    <a:pt x="1068" y="553"/>
                    <a:pt x="1068" y="553"/>
                  </a:cubicBezTo>
                  <a:cubicBezTo>
                    <a:pt x="1060" y="561"/>
                    <a:pt x="1052" y="568"/>
                    <a:pt x="1052" y="576"/>
                  </a:cubicBezTo>
                  <a:cubicBezTo>
                    <a:pt x="1044" y="576"/>
                    <a:pt x="1044" y="584"/>
                    <a:pt x="1036" y="584"/>
                  </a:cubicBezTo>
                  <a:cubicBezTo>
                    <a:pt x="1028" y="584"/>
                    <a:pt x="1020" y="592"/>
                    <a:pt x="1020" y="607"/>
                  </a:cubicBezTo>
                  <a:lnTo>
                    <a:pt x="1020" y="607"/>
                  </a:lnTo>
                  <a:cubicBezTo>
                    <a:pt x="1012" y="623"/>
                    <a:pt x="1012" y="631"/>
                    <a:pt x="1004" y="631"/>
                  </a:cubicBezTo>
                  <a:cubicBezTo>
                    <a:pt x="996" y="639"/>
                    <a:pt x="996" y="639"/>
                    <a:pt x="996" y="639"/>
                  </a:cubicBezTo>
                  <a:cubicBezTo>
                    <a:pt x="988" y="639"/>
                    <a:pt x="988" y="647"/>
                    <a:pt x="988" y="655"/>
                  </a:cubicBezTo>
                  <a:lnTo>
                    <a:pt x="988" y="663"/>
                  </a:lnTo>
                  <a:cubicBezTo>
                    <a:pt x="988" y="678"/>
                    <a:pt x="988" y="694"/>
                    <a:pt x="988" y="702"/>
                  </a:cubicBezTo>
                  <a:cubicBezTo>
                    <a:pt x="981" y="702"/>
                    <a:pt x="981" y="702"/>
                    <a:pt x="973" y="702"/>
                  </a:cubicBezTo>
                  <a:cubicBezTo>
                    <a:pt x="965" y="702"/>
                    <a:pt x="957" y="694"/>
                    <a:pt x="957" y="694"/>
                  </a:cubicBezTo>
                  <a:lnTo>
                    <a:pt x="957" y="694"/>
                  </a:lnTo>
                  <a:cubicBezTo>
                    <a:pt x="941" y="671"/>
                    <a:pt x="941" y="671"/>
                    <a:pt x="941" y="671"/>
                  </a:cubicBezTo>
                  <a:cubicBezTo>
                    <a:pt x="933" y="663"/>
                    <a:pt x="917" y="655"/>
                    <a:pt x="910" y="647"/>
                  </a:cubicBezTo>
                  <a:lnTo>
                    <a:pt x="910" y="647"/>
                  </a:lnTo>
                  <a:cubicBezTo>
                    <a:pt x="910" y="639"/>
                    <a:pt x="901" y="639"/>
                    <a:pt x="901" y="639"/>
                  </a:cubicBezTo>
                  <a:cubicBezTo>
                    <a:pt x="894" y="639"/>
                    <a:pt x="894" y="639"/>
                    <a:pt x="894" y="647"/>
                  </a:cubicBezTo>
                  <a:cubicBezTo>
                    <a:pt x="886" y="655"/>
                    <a:pt x="886" y="655"/>
                    <a:pt x="878" y="655"/>
                  </a:cubicBezTo>
                  <a:cubicBezTo>
                    <a:pt x="870" y="655"/>
                    <a:pt x="854" y="663"/>
                    <a:pt x="854" y="671"/>
                  </a:cubicBezTo>
                  <a:lnTo>
                    <a:pt x="854" y="671"/>
                  </a:lnTo>
                  <a:cubicBezTo>
                    <a:pt x="846" y="678"/>
                    <a:pt x="846" y="687"/>
                    <a:pt x="830" y="687"/>
                  </a:cubicBezTo>
                  <a:cubicBezTo>
                    <a:pt x="830" y="687"/>
                    <a:pt x="830" y="687"/>
                    <a:pt x="823" y="687"/>
                  </a:cubicBezTo>
                  <a:lnTo>
                    <a:pt x="815" y="687"/>
                  </a:lnTo>
                  <a:cubicBezTo>
                    <a:pt x="815" y="694"/>
                    <a:pt x="815" y="702"/>
                    <a:pt x="815" y="710"/>
                  </a:cubicBezTo>
                  <a:cubicBezTo>
                    <a:pt x="815" y="726"/>
                    <a:pt x="815" y="750"/>
                    <a:pt x="799" y="750"/>
                  </a:cubicBezTo>
                  <a:cubicBezTo>
                    <a:pt x="791" y="750"/>
                    <a:pt x="775" y="742"/>
                    <a:pt x="759" y="726"/>
                  </a:cubicBezTo>
                  <a:cubicBezTo>
                    <a:pt x="751" y="718"/>
                    <a:pt x="751" y="718"/>
                    <a:pt x="743" y="718"/>
                  </a:cubicBezTo>
                  <a:lnTo>
                    <a:pt x="743" y="718"/>
                  </a:lnTo>
                  <a:cubicBezTo>
                    <a:pt x="743" y="718"/>
                    <a:pt x="735" y="718"/>
                    <a:pt x="728" y="718"/>
                  </a:cubicBezTo>
                  <a:cubicBezTo>
                    <a:pt x="720" y="710"/>
                    <a:pt x="712" y="710"/>
                    <a:pt x="712" y="702"/>
                  </a:cubicBezTo>
                  <a:cubicBezTo>
                    <a:pt x="704" y="694"/>
                    <a:pt x="704" y="694"/>
                    <a:pt x="696" y="694"/>
                  </a:cubicBezTo>
                  <a:cubicBezTo>
                    <a:pt x="696" y="694"/>
                    <a:pt x="696" y="687"/>
                    <a:pt x="688" y="687"/>
                  </a:cubicBezTo>
                  <a:cubicBezTo>
                    <a:pt x="680" y="687"/>
                    <a:pt x="657" y="702"/>
                    <a:pt x="641" y="710"/>
                  </a:cubicBezTo>
                  <a:cubicBezTo>
                    <a:pt x="625" y="718"/>
                    <a:pt x="625" y="734"/>
                    <a:pt x="625" y="742"/>
                  </a:cubicBezTo>
                  <a:cubicBezTo>
                    <a:pt x="625" y="750"/>
                    <a:pt x="625" y="750"/>
                    <a:pt x="625" y="750"/>
                  </a:cubicBezTo>
                  <a:lnTo>
                    <a:pt x="617" y="758"/>
                  </a:lnTo>
                  <a:cubicBezTo>
                    <a:pt x="609" y="758"/>
                    <a:pt x="593" y="750"/>
                    <a:pt x="585" y="742"/>
                  </a:cubicBezTo>
                  <a:cubicBezTo>
                    <a:pt x="577" y="742"/>
                    <a:pt x="562" y="734"/>
                    <a:pt x="562" y="734"/>
                  </a:cubicBezTo>
                  <a:cubicBezTo>
                    <a:pt x="546" y="734"/>
                    <a:pt x="530" y="750"/>
                    <a:pt x="530" y="758"/>
                  </a:cubicBezTo>
                  <a:cubicBezTo>
                    <a:pt x="530" y="773"/>
                    <a:pt x="530" y="789"/>
                    <a:pt x="506" y="789"/>
                  </a:cubicBezTo>
                  <a:lnTo>
                    <a:pt x="498" y="781"/>
                  </a:lnTo>
                  <a:cubicBezTo>
                    <a:pt x="490" y="781"/>
                    <a:pt x="483" y="781"/>
                    <a:pt x="467" y="789"/>
                  </a:cubicBezTo>
                  <a:cubicBezTo>
                    <a:pt x="475" y="797"/>
                    <a:pt x="475" y="805"/>
                    <a:pt x="467" y="821"/>
                  </a:cubicBezTo>
                  <a:cubicBezTo>
                    <a:pt x="459" y="821"/>
                    <a:pt x="459" y="829"/>
                    <a:pt x="451" y="837"/>
                  </a:cubicBezTo>
                  <a:cubicBezTo>
                    <a:pt x="435" y="853"/>
                    <a:pt x="427" y="860"/>
                    <a:pt x="443" y="868"/>
                  </a:cubicBezTo>
                  <a:cubicBezTo>
                    <a:pt x="451" y="876"/>
                    <a:pt x="451" y="876"/>
                    <a:pt x="451" y="876"/>
                  </a:cubicBezTo>
                  <a:cubicBezTo>
                    <a:pt x="467" y="892"/>
                    <a:pt x="475" y="908"/>
                    <a:pt x="475" y="916"/>
                  </a:cubicBezTo>
                  <a:cubicBezTo>
                    <a:pt x="475" y="924"/>
                    <a:pt x="475" y="924"/>
                    <a:pt x="467" y="924"/>
                  </a:cubicBezTo>
                  <a:cubicBezTo>
                    <a:pt x="459" y="931"/>
                    <a:pt x="451" y="931"/>
                    <a:pt x="435" y="931"/>
                  </a:cubicBezTo>
                  <a:cubicBezTo>
                    <a:pt x="404" y="940"/>
                    <a:pt x="340" y="947"/>
                    <a:pt x="324" y="971"/>
                  </a:cubicBezTo>
                  <a:cubicBezTo>
                    <a:pt x="317" y="979"/>
                    <a:pt x="317" y="987"/>
                    <a:pt x="317" y="995"/>
                  </a:cubicBezTo>
                  <a:cubicBezTo>
                    <a:pt x="324" y="1026"/>
                    <a:pt x="332" y="1042"/>
                    <a:pt x="340" y="1050"/>
                  </a:cubicBezTo>
                  <a:cubicBezTo>
                    <a:pt x="348" y="1066"/>
                    <a:pt x="356" y="1082"/>
                    <a:pt x="348" y="1098"/>
                  </a:cubicBezTo>
                  <a:cubicBezTo>
                    <a:pt x="348" y="1113"/>
                    <a:pt x="324" y="1145"/>
                    <a:pt x="301" y="1145"/>
                  </a:cubicBezTo>
                  <a:cubicBezTo>
                    <a:pt x="285" y="1145"/>
                    <a:pt x="277" y="1145"/>
                    <a:pt x="269" y="1137"/>
                  </a:cubicBezTo>
                  <a:cubicBezTo>
                    <a:pt x="253" y="1121"/>
                    <a:pt x="214" y="1105"/>
                    <a:pt x="174" y="1105"/>
                  </a:cubicBezTo>
                  <a:cubicBezTo>
                    <a:pt x="158" y="1105"/>
                    <a:pt x="135" y="1113"/>
                    <a:pt x="119" y="1129"/>
                  </a:cubicBezTo>
                  <a:cubicBezTo>
                    <a:pt x="103" y="1145"/>
                    <a:pt x="95" y="1161"/>
                    <a:pt x="95" y="1192"/>
                  </a:cubicBezTo>
                  <a:cubicBezTo>
                    <a:pt x="103" y="1200"/>
                    <a:pt x="119" y="1248"/>
                    <a:pt x="111" y="1279"/>
                  </a:cubicBezTo>
                  <a:cubicBezTo>
                    <a:pt x="103" y="1287"/>
                    <a:pt x="103" y="1295"/>
                    <a:pt x="95" y="1295"/>
                  </a:cubicBezTo>
                  <a:cubicBezTo>
                    <a:pt x="87" y="1295"/>
                    <a:pt x="79" y="1295"/>
                    <a:pt x="79" y="1295"/>
                  </a:cubicBezTo>
                  <a:cubicBezTo>
                    <a:pt x="79" y="1295"/>
                    <a:pt x="79" y="1303"/>
                    <a:pt x="79" y="1311"/>
                  </a:cubicBezTo>
                  <a:cubicBezTo>
                    <a:pt x="79" y="1319"/>
                    <a:pt x="79" y="1335"/>
                    <a:pt x="79" y="1358"/>
                  </a:cubicBezTo>
                  <a:cubicBezTo>
                    <a:pt x="64" y="1390"/>
                    <a:pt x="64" y="1390"/>
                    <a:pt x="56" y="1390"/>
                  </a:cubicBezTo>
                  <a:cubicBezTo>
                    <a:pt x="56" y="1390"/>
                    <a:pt x="56" y="1390"/>
                    <a:pt x="48" y="1390"/>
                  </a:cubicBezTo>
                  <a:cubicBezTo>
                    <a:pt x="48" y="1390"/>
                    <a:pt x="48" y="1390"/>
                    <a:pt x="40" y="1390"/>
                  </a:cubicBezTo>
                  <a:lnTo>
                    <a:pt x="40" y="1390"/>
                  </a:lnTo>
                  <a:cubicBezTo>
                    <a:pt x="24" y="1390"/>
                    <a:pt x="16" y="1398"/>
                    <a:pt x="16" y="1406"/>
                  </a:cubicBezTo>
                  <a:cubicBezTo>
                    <a:pt x="16" y="1414"/>
                    <a:pt x="16" y="1414"/>
                    <a:pt x="16" y="1414"/>
                  </a:cubicBezTo>
                  <a:close/>
                </a:path>
              </a:pathLst>
            </a:custGeom>
            <a:solidFill>
              <a:schemeClr val="accent6"/>
            </a:solidFill>
            <a:ln>
              <a:solidFill>
                <a:schemeClr val="bg2"/>
              </a:solidFill>
            </a:ln>
            <a:effectLst/>
          </p:spPr>
          <p:txBody>
            <a:bodyPr wrap="none" anchor="ctr"/>
            <a:lstStyle/>
            <a:p>
              <a:endParaRPr lang="en-US"/>
            </a:p>
          </p:txBody>
        </p:sp>
        <p:sp>
          <p:nvSpPr>
            <p:cNvPr id="142" name="Freeform 783"/>
            <p:cNvSpPr>
              <a:spLocks noChangeArrowheads="1"/>
            </p:cNvSpPr>
            <p:nvPr/>
          </p:nvSpPr>
          <p:spPr bwMode="auto">
            <a:xfrm>
              <a:off x="13923035" y="5340361"/>
              <a:ext cx="598381" cy="1055283"/>
            </a:xfrm>
            <a:custGeom>
              <a:avLst/>
              <a:gdLst>
                <a:gd name="T0" fmla="*/ 933 w 1139"/>
                <a:gd name="T1" fmla="*/ 8 h 2008"/>
                <a:gd name="T2" fmla="*/ 933 w 1139"/>
                <a:gd name="T3" fmla="*/ 8 h 2008"/>
                <a:gd name="T4" fmla="*/ 261 w 1139"/>
                <a:gd name="T5" fmla="*/ 87 h 2008"/>
                <a:gd name="T6" fmla="*/ 111 w 1139"/>
                <a:gd name="T7" fmla="*/ 158 h 2008"/>
                <a:gd name="T8" fmla="*/ 32 w 1139"/>
                <a:gd name="T9" fmla="*/ 135 h 2008"/>
                <a:gd name="T10" fmla="*/ 126 w 1139"/>
                <a:gd name="T11" fmla="*/ 1178 h 2008"/>
                <a:gd name="T12" fmla="*/ 111 w 1139"/>
                <a:gd name="T13" fmla="*/ 1281 h 2008"/>
                <a:gd name="T14" fmla="*/ 95 w 1139"/>
                <a:gd name="T15" fmla="*/ 1360 h 2008"/>
                <a:gd name="T16" fmla="*/ 134 w 1139"/>
                <a:gd name="T17" fmla="*/ 1423 h 2008"/>
                <a:gd name="T18" fmla="*/ 150 w 1139"/>
                <a:gd name="T19" fmla="*/ 1502 h 2008"/>
                <a:gd name="T20" fmla="*/ 158 w 1139"/>
                <a:gd name="T21" fmla="*/ 1581 h 2008"/>
                <a:gd name="T22" fmla="*/ 119 w 1139"/>
                <a:gd name="T23" fmla="*/ 1637 h 2008"/>
                <a:gd name="T24" fmla="*/ 39 w 1139"/>
                <a:gd name="T25" fmla="*/ 1771 h 2008"/>
                <a:gd name="T26" fmla="*/ 24 w 1139"/>
                <a:gd name="T27" fmla="*/ 1833 h 2008"/>
                <a:gd name="T28" fmla="*/ 16 w 1139"/>
                <a:gd name="T29" fmla="*/ 1889 h 2008"/>
                <a:gd name="T30" fmla="*/ 0 w 1139"/>
                <a:gd name="T31" fmla="*/ 1960 h 2008"/>
                <a:gd name="T32" fmla="*/ 16 w 1139"/>
                <a:gd name="T33" fmla="*/ 2007 h 2008"/>
                <a:gd name="T34" fmla="*/ 47 w 1139"/>
                <a:gd name="T35" fmla="*/ 2007 h 2008"/>
                <a:gd name="T36" fmla="*/ 79 w 1139"/>
                <a:gd name="T37" fmla="*/ 1984 h 2008"/>
                <a:gd name="T38" fmla="*/ 111 w 1139"/>
                <a:gd name="T39" fmla="*/ 1960 h 2008"/>
                <a:gd name="T40" fmla="*/ 174 w 1139"/>
                <a:gd name="T41" fmla="*/ 1968 h 2008"/>
                <a:gd name="T42" fmla="*/ 190 w 1139"/>
                <a:gd name="T43" fmla="*/ 1936 h 2008"/>
                <a:gd name="T44" fmla="*/ 245 w 1139"/>
                <a:gd name="T45" fmla="*/ 1913 h 2008"/>
                <a:gd name="T46" fmla="*/ 284 w 1139"/>
                <a:gd name="T47" fmla="*/ 1936 h 2008"/>
                <a:gd name="T48" fmla="*/ 316 w 1139"/>
                <a:gd name="T49" fmla="*/ 1952 h 2008"/>
                <a:gd name="T50" fmla="*/ 348 w 1139"/>
                <a:gd name="T51" fmla="*/ 1968 h 2008"/>
                <a:gd name="T52" fmla="*/ 356 w 1139"/>
                <a:gd name="T53" fmla="*/ 1936 h 2008"/>
                <a:gd name="T54" fmla="*/ 372 w 1139"/>
                <a:gd name="T55" fmla="*/ 1913 h 2008"/>
                <a:gd name="T56" fmla="*/ 395 w 1139"/>
                <a:gd name="T57" fmla="*/ 1897 h 2008"/>
                <a:gd name="T58" fmla="*/ 427 w 1139"/>
                <a:gd name="T59" fmla="*/ 1881 h 2008"/>
                <a:gd name="T60" fmla="*/ 450 w 1139"/>
                <a:gd name="T61" fmla="*/ 1857 h 2008"/>
                <a:gd name="T62" fmla="*/ 466 w 1139"/>
                <a:gd name="T63" fmla="*/ 1873 h 2008"/>
                <a:gd name="T64" fmla="*/ 498 w 1139"/>
                <a:gd name="T65" fmla="*/ 1897 h 2008"/>
                <a:gd name="T66" fmla="*/ 506 w 1139"/>
                <a:gd name="T67" fmla="*/ 1920 h 2008"/>
                <a:gd name="T68" fmla="*/ 530 w 1139"/>
                <a:gd name="T69" fmla="*/ 1920 h 2008"/>
                <a:gd name="T70" fmla="*/ 530 w 1139"/>
                <a:gd name="T71" fmla="*/ 1881 h 2008"/>
                <a:gd name="T72" fmla="*/ 545 w 1139"/>
                <a:gd name="T73" fmla="*/ 1857 h 2008"/>
                <a:gd name="T74" fmla="*/ 561 w 1139"/>
                <a:gd name="T75" fmla="*/ 1833 h 2008"/>
                <a:gd name="T76" fmla="*/ 593 w 1139"/>
                <a:gd name="T77" fmla="*/ 1802 h 2008"/>
                <a:gd name="T78" fmla="*/ 624 w 1139"/>
                <a:gd name="T79" fmla="*/ 1763 h 2008"/>
                <a:gd name="T80" fmla="*/ 656 w 1139"/>
                <a:gd name="T81" fmla="*/ 1794 h 2008"/>
                <a:gd name="T82" fmla="*/ 703 w 1139"/>
                <a:gd name="T83" fmla="*/ 1818 h 2008"/>
                <a:gd name="T84" fmla="*/ 735 w 1139"/>
                <a:gd name="T85" fmla="*/ 1826 h 2008"/>
                <a:gd name="T86" fmla="*/ 775 w 1139"/>
                <a:gd name="T87" fmla="*/ 1802 h 2008"/>
                <a:gd name="T88" fmla="*/ 822 w 1139"/>
                <a:gd name="T89" fmla="*/ 1676 h 2008"/>
                <a:gd name="T90" fmla="*/ 862 w 1139"/>
                <a:gd name="T91" fmla="*/ 1637 h 2008"/>
                <a:gd name="T92" fmla="*/ 877 w 1139"/>
                <a:gd name="T93" fmla="*/ 1589 h 2008"/>
                <a:gd name="T94" fmla="*/ 909 w 1139"/>
                <a:gd name="T95" fmla="*/ 1574 h 2008"/>
                <a:gd name="T96" fmla="*/ 941 w 1139"/>
                <a:gd name="T97" fmla="*/ 1534 h 2008"/>
                <a:gd name="T98" fmla="*/ 925 w 1139"/>
                <a:gd name="T99" fmla="*/ 1479 h 2008"/>
                <a:gd name="T100" fmla="*/ 964 w 1139"/>
                <a:gd name="T101" fmla="*/ 1439 h 2008"/>
                <a:gd name="T102" fmla="*/ 1020 w 1139"/>
                <a:gd name="T103" fmla="*/ 1471 h 2008"/>
                <a:gd name="T104" fmla="*/ 1051 w 1139"/>
                <a:gd name="T105" fmla="*/ 1415 h 2008"/>
                <a:gd name="T106" fmla="*/ 1130 w 1139"/>
                <a:gd name="T107" fmla="*/ 1400 h 2008"/>
                <a:gd name="T108" fmla="*/ 1123 w 1139"/>
                <a:gd name="T109" fmla="*/ 1344 h 2008"/>
                <a:gd name="T110" fmla="*/ 1107 w 1139"/>
                <a:gd name="T111" fmla="*/ 1297 h 2008"/>
                <a:gd name="T112" fmla="*/ 1123 w 1139"/>
                <a:gd name="T113" fmla="*/ 1250 h 2008"/>
                <a:gd name="T114" fmla="*/ 972 w 1139"/>
                <a:gd name="T115" fmla="*/ 32 h 2008"/>
                <a:gd name="T116" fmla="*/ 933 w 1139"/>
                <a:gd name="T117" fmla="*/ 8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9" h="2008">
                  <a:moveTo>
                    <a:pt x="933" y="8"/>
                  </a:moveTo>
                  <a:lnTo>
                    <a:pt x="933" y="8"/>
                  </a:lnTo>
                  <a:cubicBezTo>
                    <a:pt x="261" y="87"/>
                    <a:pt x="261" y="87"/>
                    <a:pt x="261" y="87"/>
                  </a:cubicBezTo>
                  <a:cubicBezTo>
                    <a:pt x="221" y="119"/>
                    <a:pt x="166" y="158"/>
                    <a:pt x="111" y="158"/>
                  </a:cubicBezTo>
                  <a:cubicBezTo>
                    <a:pt x="79" y="158"/>
                    <a:pt x="47" y="151"/>
                    <a:pt x="32" y="135"/>
                  </a:cubicBezTo>
                  <a:cubicBezTo>
                    <a:pt x="126" y="1178"/>
                    <a:pt x="126" y="1178"/>
                    <a:pt x="126" y="1178"/>
                  </a:cubicBezTo>
                  <a:cubicBezTo>
                    <a:pt x="126" y="1178"/>
                    <a:pt x="126" y="1257"/>
                    <a:pt x="111" y="1281"/>
                  </a:cubicBezTo>
                  <a:cubicBezTo>
                    <a:pt x="103" y="1297"/>
                    <a:pt x="79" y="1336"/>
                    <a:pt x="95" y="1360"/>
                  </a:cubicBezTo>
                  <a:cubicBezTo>
                    <a:pt x="119" y="1392"/>
                    <a:pt x="134" y="1368"/>
                    <a:pt x="134" y="1423"/>
                  </a:cubicBezTo>
                  <a:cubicBezTo>
                    <a:pt x="134" y="1471"/>
                    <a:pt x="134" y="1494"/>
                    <a:pt x="150" y="1502"/>
                  </a:cubicBezTo>
                  <a:cubicBezTo>
                    <a:pt x="166" y="1510"/>
                    <a:pt x="182" y="1566"/>
                    <a:pt x="158" y="1581"/>
                  </a:cubicBezTo>
                  <a:cubicBezTo>
                    <a:pt x="134" y="1597"/>
                    <a:pt x="119" y="1613"/>
                    <a:pt x="119" y="1637"/>
                  </a:cubicBezTo>
                  <a:cubicBezTo>
                    <a:pt x="119" y="1653"/>
                    <a:pt x="63" y="1763"/>
                    <a:pt x="39" y="1771"/>
                  </a:cubicBezTo>
                  <a:cubicBezTo>
                    <a:pt x="16" y="1779"/>
                    <a:pt x="24" y="1818"/>
                    <a:pt x="24" y="1833"/>
                  </a:cubicBezTo>
                  <a:cubicBezTo>
                    <a:pt x="32" y="1841"/>
                    <a:pt x="24" y="1873"/>
                    <a:pt x="16" y="1889"/>
                  </a:cubicBezTo>
                  <a:cubicBezTo>
                    <a:pt x="0" y="1913"/>
                    <a:pt x="0" y="1928"/>
                    <a:pt x="0" y="1960"/>
                  </a:cubicBezTo>
                  <a:cubicBezTo>
                    <a:pt x="0" y="1984"/>
                    <a:pt x="8" y="1999"/>
                    <a:pt x="16" y="2007"/>
                  </a:cubicBezTo>
                  <a:cubicBezTo>
                    <a:pt x="24" y="2007"/>
                    <a:pt x="39" y="2007"/>
                    <a:pt x="47" y="2007"/>
                  </a:cubicBezTo>
                  <a:cubicBezTo>
                    <a:pt x="71" y="2007"/>
                    <a:pt x="79" y="1999"/>
                    <a:pt x="79" y="1984"/>
                  </a:cubicBezTo>
                  <a:cubicBezTo>
                    <a:pt x="79" y="1976"/>
                    <a:pt x="95" y="1960"/>
                    <a:pt x="111" y="1960"/>
                  </a:cubicBezTo>
                  <a:cubicBezTo>
                    <a:pt x="126" y="1960"/>
                    <a:pt x="174" y="1984"/>
                    <a:pt x="174" y="1968"/>
                  </a:cubicBezTo>
                  <a:cubicBezTo>
                    <a:pt x="166" y="1952"/>
                    <a:pt x="174" y="1944"/>
                    <a:pt x="190" y="1936"/>
                  </a:cubicBezTo>
                  <a:cubicBezTo>
                    <a:pt x="206" y="1920"/>
                    <a:pt x="229" y="1913"/>
                    <a:pt x="245" y="1913"/>
                  </a:cubicBezTo>
                  <a:cubicBezTo>
                    <a:pt x="261" y="1920"/>
                    <a:pt x="261" y="1936"/>
                    <a:pt x="284" y="1936"/>
                  </a:cubicBezTo>
                  <a:cubicBezTo>
                    <a:pt x="300" y="1944"/>
                    <a:pt x="300" y="1936"/>
                    <a:pt x="316" y="1952"/>
                  </a:cubicBezTo>
                  <a:cubicBezTo>
                    <a:pt x="332" y="1968"/>
                    <a:pt x="340" y="1976"/>
                    <a:pt x="348" y="1968"/>
                  </a:cubicBezTo>
                  <a:cubicBezTo>
                    <a:pt x="356" y="1968"/>
                    <a:pt x="364" y="1952"/>
                    <a:pt x="356" y="1936"/>
                  </a:cubicBezTo>
                  <a:cubicBezTo>
                    <a:pt x="356" y="1920"/>
                    <a:pt x="364" y="1904"/>
                    <a:pt x="372" y="1913"/>
                  </a:cubicBezTo>
                  <a:cubicBezTo>
                    <a:pt x="387" y="1913"/>
                    <a:pt x="395" y="1904"/>
                    <a:pt x="395" y="1897"/>
                  </a:cubicBezTo>
                  <a:cubicBezTo>
                    <a:pt x="403" y="1889"/>
                    <a:pt x="419" y="1881"/>
                    <a:pt x="427" y="1881"/>
                  </a:cubicBezTo>
                  <a:cubicBezTo>
                    <a:pt x="435" y="1881"/>
                    <a:pt x="443" y="1865"/>
                    <a:pt x="450" y="1857"/>
                  </a:cubicBezTo>
                  <a:cubicBezTo>
                    <a:pt x="459" y="1857"/>
                    <a:pt x="459" y="1865"/>
                    <a:pt x="466" y="1873"/>
                  </a:cubicBezTo>
                  <a:cubicBezTo>
                    <a:pt x="466" y="1881"/>
                    <a:pt x="498" y="1897"/>
                    <a:pt x="498" y="1897"/>
                  </a:cubicBezTo>
                  <a:cubicBezTo>
                    <a:pt x="506" y="1920"/>
                    <a:pt x="506" y="1920"/>
                    <a:pt x="506" y="1920"/>
                  </a:cubicBezTo>
                  <a:cubicBezTo>
                    <a:pt x="506" y="1920"/>
                    <a:pt x="530" y="1928"/>
                    <a:pt x="530" y="1920"/>
                  </a:cubicBezTo>
                  <a:cubicBezTo>
                    <a:pt x="537" y="1913"/>
                    <a:pt x="530" y="1889"/>
                    <a:pt x="530" y="1881"/>
                  </a:cubicBezTo>
                  <a:cubicBezTo>
                    <a:pt x="530" y="1873"/>
                    <a:pt x="530" y="1865"/>
                    <a:pt x="545" y="1857"/>
                  </a:cubicBezTo>
                  <a:cubicBezTo>
                    <a:pt x="561" y="1849"/>
                    <a:pt x="561" y="1849"/>
                    <a:pt x="561" y="1833"/>
                  </a:cubicBezTo>
                  <a:cubicBezTo>
                    <a:pt x="569" y="1810"/>
                    <a:pt x="585" y="1810"/>
                    <a:pt x="593" y="1802"/>
                  </a:cubicBezTo>
                  <a:cubicBezTo>
                    <a:pt x="609" y="1787"/>
                    <a:pt x="617" y="1763"/>
                    <a:pt x="624" y="1763"/>
                  </a:cubicBezTo>
                  <a:cubicBezTo>
                    <a:pt x="632" y="1763"/>
                    <a:pt x="640" y="1787"/>
                    <a:pt x="656" y="1794"/>
                  </a:cubicBezTo>
                  <a:cubicBezTo>
                    <a:pt x="672" y="1810"/>
                    <a:pt x="688" y="1810"/>
                    <a:pt x="703" y="1818"/>
                  </a:cubicBezTo>
                  <a:cubicBezTo>
                    <a:pt x="712" y="1818"/>
                    <a:pt x="712" y="1833"/>
                    <a:pt x="735" y="1826"/>
                  </a:cubicBezTo>
                  <a:cubicBezTo>
                    <a:pt x="759" y="1818"/>
                    <a:pt x="775" y="1826"/>
                    <a:pt x="775" y="1802"/>
                  </a:cubicBezTo>
                  <a:cubicBezTo>
                    <a:pt x="767" y="1779"/>
                    <a:pt x="806" y="1676"/>
                    <a:pt x="822" y="1676"/>
                  </a:cubicBezTo>
                  <a:cubicBezTo>
                    <a:pt x="838" y="1684"/>
                    <a:pt x="862" y="1653"/>
                    <a:pt x="862" y="1637"/>
                  </a:cubicBezTo>
                  <a:cubicBezTo>
                    <a:pt x="862" y="1613"/>
                    <a:pt x="862" y="1597"/>
                    <a:pt x="877" y="1589"/>
                  </a:cubicBezTo>
                  <a:cubicBezTo>
                    <a:pt x="893" y="1589"/>
                    <a:pt x="893" y="1597"/>
                    <a:pt x="909" y="1574"/>
                  </a:cubicBezTo>
                  <a:cubicBezTo>
                    <a:pt x="917" y="1558"/>
                    <a:pt x="949" y="1566"/>
                    <a:pt x="941" y="1534"/>
                  </a:cubicBezTo>
                  <a:cubicBezTo>
                    <a:pt x="925" y="1502"/>
                    <a:pt x="917" y="1510"/>
                    <a:pt x="925" y="1479"/>
                  </a:cubicBezTo>
                  <a:cubicBezTo>
                    <a:pt x="925" y="1439"/>
                    <a:pt x="956" y="1423"/>
                    <a:pt x="964" y="1439"/>
                  </a:cubicBezTo>
                  <a:cubicBezTo>
                    <a:pt x="980" y="1447"/>
                    <a:pt x="1004" y="1487"/>
                    <a:pt x="1020" y="1471"/>
                  </a:cubicBezTo>
                  <a:cubicBezTo>
                    <a:pt x="1043" y="1447"/>
                    <a:pt x="1012" y="1423"/>
                    <a:pt x="1051" y="1415"/>
                  </a:cubicBezTo>
                  <a:cubicBezTo>
                    <a:pt x="1099" y="1408"/>
                    <a:pt x="1130" y="1415"/>
                    <a:pt x="1130" y="1400"/>
                  </a:cubicBezTo>
                  <a:cubicBezTo>
                    <a:pt x="1130" y="1392"/>
                    <a:pt x="1138" y="1368"/>
                    <a:pt x="1123" y="1344"/>
                  </a:cubicBezTo>
                  <a:cubicBezTo>
                    <a:pt x="1107" y="1328"/>
                    <a:pt x="1099" y="1321"/>
                    <a:pt x="1107" y="1297"/>
                  </a:cubicBezTo>
                  <a:cubicBezTo>
                    <a:pt x="1107" y="1281"/>
                    <a:pt x="1115" y="1257"/>
                    <a:pt x="1123" y="1250"/>
                  </a:cubicBezTo>
                  <a:cubicBezTo>
                    <a:pt x="972" y="32"/>
                    <a:pt x="972" y="32"/>
                    <a:pt x="972" y="32"/>
                  </a:cubicBezTo>
                  <a:cubicBezTo>
                    <a:pt x="949" y="0"/>
                    <a:pt x="933" y="8"/>
                    <a:pt x="933" y="8"/>
                  </a:cubicBezTo>
                </a:path>
              </a:pathLst>
            </a:custGeom>
            <a:solidFill>
              <a:schemeClr val="accent6"/>
            </a:solidFill>
            <a:ln>
              <a:solidFill>
                <a:schemeClr val="bg2"/>
              </a:solidFill>
            </a:ln>
            <a:effectLst/>
          </p:spPr>
          <p:txBody>
            <a:bodyPr wrap="none" anchor="ctr"/>
            <a:lstStyle/>
            <a:p>
              <a:endParaRPr lang="en-US"/>
            </a:p>
          </p:txBody>
        </p:sp>
        <p:sp>
          <p:nvSpPr>
            <p:cNvPr id="143" name="Freeform 784"/>
            <p:cNvSpPr>
              <a:spLocks noChangeArrowheads="1"/>
            </p:cNvSpPr>
            <p:nvPr/>
          </p:nvSpPr>
          <p:spPr bwMode="auto">
            <a:xfrm>
              <a:off x="13923035" y="5340361"/>
              <a:ext cx="598381" cy="1059922"/>
            </a:xfrm>
            <a:custGeom>
              <a:avLst/>
              <a:gdLst>
                <a:gd name="T0" fmla="*/ 8 w 1139"/>
                <a:gd name="T1" fmla="*/ 1999 h 2016"/>
                <a:gd name="T2" fmla="*/ 24 w 1139"/>
                <a:gd name="T3" fmla="*/ 1826 h 2016"/>
                <a:gd name="T4" fmla="*/ 166 w 1139"/>
                <a:gd name="T5" fmla="*/ 1550 h 2016"/>
                <a:gd name="T6" fmla="*/ 119 w 1139"/>
                <a:gd name="T7" fmla="*/ 1384 h 2016"/>
                <a:gd name="T8" fmla="*/ 24 w 1139"/>
                <a:gd name="T9" fmla="*/ 127 h 2016"/>
                <a:gd name="T10" fmla="*/ 261 w 1139"/>
                <a:gd name="T11" fmla="*/ 80 h 2016"/>
                <a:gd name="T12" fmla="*/ 972 w 1139"/>
                <a:gd name="T13" fmla="*/ 24 h 2016"/>
                <a:gd name="T14" fmla="*/ 1115 w 1139"/>
                <a:gd name="T15" fmla="*/ 1281 h 2016"/>
                <a:gd name="T16" fmla="*/ 1130 w 1139"/>
                <a:gd name="T17" fmla="*/ 1400 h 2016"/>
                <a:gd name="T18" fmla="*/ 1028 w 1139"/>
                <a:gd name="T19" fmla="*/ 1471 h 2016"/>
                <a:gd name="T20" fmla="*/ 956 w 1139"/>
                <a:gd name="T21" fmla="*/ 1439 h 2016"/>
                <a:gd name="T22" fmla="*/ 925 w 1139"/>
                <a:gd name="T23" fmla="*/ 1566 h 2016"/>
                <a:gd name="T24" fmla="*/ 862 w 1139"/>
                <a:gd name="T25" fmla="*/ 1637 h 2016"/>
                <a:gd name="T26" fmla="*/ 775 w 1139"/>
                <a:gd name="T27" fmla="*/ 1818 h 2016"/>
                <a:gd name="T28" fmla="*/ 703 w 1139"/>
                <a:gd name="T29" fmla="*/ 1826 h 2016"/>
                <a:gd name="T30" fmla="*/ 640 w 1139"/>
                <a:gd name="T31" fmla="*/ 1779 h 2016"/>
                <a:gd name="T32" fmla="*/ 601 w 1139"/>
                <a:gd name="T33" fmla="*/ 1802 h 2016"/>
                <a:gd name="T34" fmla="*/ 553 w 1139"/>
                <a:gd name="T35" fmla="*/ 1857 h 2016"/>
                <a:gd name="T36" fmla="*/ 537 w 1139"/>
                <a:gd name="T37" fmla="*/ 1928 h 2016"/>
                <a:gd name="T38" fmla="*/ 490 w 1139"/>
                <a:gd name="T39" fmla="*/ 1897 h 2016"/>
                <a:gd name="T40" fmla="*/ 443 w 1139"/>
                <a:gd name="T41" fmla="*/ 1873 h 2016"/>
                <a:gd name="T42" fmla="*/ 379 w 1139"/>
                <a:gd name="T43" fmla="*/ 1913 h 2016"/>
                <a:gd name="T44" fmla="*/ 348 w 1139"/>
                <a:gd name="T45" fmla="*/ 1976 h 2016"/>
                <a:gd name="T46" fmla="*/ 277 w 1139"/>
                <a:gd name="T47" fmla="*/ 1944 h 2016"/>
                <a:gd name="T48" fmla="*/ 190 w 1139"/>
                <a:gd name="T49" fmla="*/ 1936 h 2016"/>
                <a:gd name="T50" fmla="*/ 134 w 1139"/>
                <a:gd name="T51" fmla="*/ 1968 h 2016"/>
                <a:gd name="T52" fmla="*/ 47 w 1139"/>
                <a:gd name="T53" fmla="*/ 2007 h 2016"/>
                <a:gd name="T54" fmla="*/ 32 w 1139"/>
                <a:gd name="T55" fmla="*/ 143 h 2016"/>
                <a:gd name="T56" fmla="*/ 119 w 1139"/>
                <a:gd name="T57" fmla="*/ 1376 h 2016"/>
                <a:gd name="T58" fmla="*/ 174 w 1139"/>
                <a:gd name="T59" fmla="*/ 1550 h 2016"/>
                <a:gd name="T60" fmla="*/ 32 w 1139"/>
                <a:gd name="T61" fmla="*/ 1826 h 2016"/>
                <a:gd name="T62" fmla="*/ 16 w 1139"/>
                <a:gd name="T63" fmla="*/ 1999 h 2016"/>
                <a:gd name="T64" fmla="*/ 71 w 1139"/>
                <a:gd name="T65" fmla="*/ 1984 h 2016"/>
                <a:gd name="T66" fmla="*/ 166 w 1139"/>
                <a:gd name="T67" fmla="*/ 1976 h 2016"/>
                <a:gd name="T68" fmla="*/ 245 w 1139"/>
                <a:gd name="T69" fmla="*/ 1913 h 2016"/>
                <a:gd name="T70" fmla="*/ 292 w 1139"/>
                <a:gd name="T71" fmla="*/ 1936 h 2016"/>
                <a:gd name="T72" fmla="*/ 356 w 1139"/>
                <a:gd name="T73" fmla="*/ 1913 h 2016"/>
                <a:gd name="T74" fmla="*/ 427 w 1139"/>
                <a:gd name="T75" fmla="*/ 1873 h 2016"/>
                <a:gd name="T76" fmla="*/ 466 w 1139"/>
                <a:gd name="T77" fmla="*/ 1865 h 2016"/>
                <a:gd name="T78" fmla="*/ 506 w 1139"/>
                <a:gd name="T79" fmla="*/ 1913 h 2016"/>
                <a:gd name="T80" fmla="*/ 530 w 1139"/>
                <a:gd name="T81" fmla="*/ 1881 h 2016"/>
                <a:gd name="T82" fmla="*/ 561 w 1139"/>
                <a:gd name="T83" fmla="*/ 1833 h 2016"/>
                <a:gd name="T84" fmla="*/ 624 w 1139"/>
                <a:gd name="T85" fmla="*/ 1763 h 2016"/>
                <a:gd name="T86" fmla="*/ 696 w 1139"/>
                <a:gd name="T87" fmla="*/ 1810 h 2016"/>
                <a:gd name="T88" fmla="*/ 735 w 1139"/>
                <a:gd name="T89" fmla="*/ 1818 h 2016"/>
                <a:gd name="T90" fmla="*/ 806 w 1139"/>
                <a:gd name="T91" fmla="*/ 1684 h 2016"/>
                <a:gd name="T92" fmla="*/ 885 w 1139"/>
                <a:gd name="T93" fmla="*/ 1589 h 2016"/>
                <a:gd name="T94" fmla="*/ 925 w 1139"/>
                <a:gd name="T95" fmla="*/ 1518 h 2016"/>
                <a:gd name="T96" fmla="*/ 980 w 1139"/>
                <a:gd name="T97" fmla="*/ 1439 h 2016"/>
                <a:gd name="T98" fmla="*/ 1051 w 1139"/>
                <a:gd name="T99" fmla="*/ 1408 h 2016"/>
                <a:gd name="T100" fmla="*/ 1115 w 1139"/>
                <a:gd name="T101" fmla="*/ 1336 h 2016"/>
                <a:gd name="T102" fmla="*/ 964 w 1139"/>
                <a:gd name="T103" fmla="*/ 32 h 2016"/>
                <a:gd name="T104" fmla="*/ 111 w 1139"/>
                <a:gd name="T105" fmla="*/ 166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9" h="2016">
                  <a:moveTo>
                    <a:pt x="8" y="2015"/>
                  </a:moveTo>
                  <a:lnTo>
                    <a:pt x="8" y="2015"/>
                  </a:lnTo>
                  <a:cubicBezTo>
                    <a:pt x="8" y="2007"/>
                    <a:pt x="8" y="2007"/>
                    <a:pt x="8" y="2007"/>
                  </a:cubicBezTo>
                  <a:lnTo>
                    <a:pt x="8" y="1999"/>
                  </a:lnTo>
                  <a:cubicBezTo>
                    <a:pt x="0" y="1991"/>
                    <a:pt x="0" y="1976"/>
                    <a:pt x="0" y="1960"/>
                  </a:cubicBezTo>
                  <a:cubicBezTo>
                    <a:pt x="0" y="1928"/>
                    <a:pt x="0" y="1913"/>
                    <a:pt x="8" y="1889"/>
                  </a:cubicBezTo>
                  <a:cubicBezTo>
                    <a:pt x="24" y="1873"/>
                    <a:pt x="24" y="1841"/>
                    <a:pt x="24" y="1833"/>
                  </a:cubicBezTo>
                  <a:lnTo>
                    <a:pt x="24" y="1826"/>
                  </a:lnTo>
                  <a:cubicBezTo>
                    <a:pt x="16" y="1810"/>
                    <a:pt x="8" y="1771"/>
                    <a:pt x="39" y="1763"/>
                  </a:cubicBezTo>
                  <a:cubicBezTo>
                    <a:pt x="63" y="1755"/>
                    <a:pt x="119" y="1653"/>
                    <a:pt x="119" y="1637"/>
                  </a:cubicBezTo>
                  <a:cubicBezTo>
                    <a:pt x="119" y="1613"/>
                    <a:pt x="134" y="1589"/>
                    <a:pt x="158" y="1574"/>
                  </a:cubicBezTo>
                  <a:cubicBezTo>
                    <a:pt x="166" y="1574"/>
                    <a:pt x="166" y="1558"/>
                    <a:pt x="166" y="1550"/>
                  </a:cubicBezTo>
                  <a:cubicBezTo>
                    <a:pt x="166" y="1534"/>
                    <a:pt x="158" y="1510"/>
                    <a:pt x="150" y="1502"/>
                  </a:cubicBezTo>
                  <a:cubicBezTo>
                    <a:pt x="134" y="1494"/>
                    <a:pt x="134" y="1479"/>
                    <a:pt x="134" y="1431"/>
                  </a:cubicBezTo>
                  <a:cubicBezTo>
                    <a:pt x="134" y="1423"/>
                    <a:pt x="134" y="1423"/>
                    <a:pt x="134" y="1423"/>
                  </a:cubicBezTo>
                  <a:cubicBezTo>
                    <a:pt x="134" y="1392"/>
                    <a:pt x="126" y="1392"/>
                    <a:pt x="119" y="1384"/>
                  </a:cubicBezTo>
                  <a:cubicBezTo>
                    <a:pt x="111" y="1384"/>
                    <a:pt x="103" y="1376"/>
                    <a:pt x="95" y="1368"/>
                  </a:cubicBezTo>
                  <a:cubicBezTo>
                    <a:pt x="79" y="1336"/>
                    <a:pt x="95" y="1297"/>
                    <a:pt x="111" y="1273"/>
                  </a:cubicBezTo>
                  <a:cubicBezTo>
                    <a:pt x="119" y="1265"/>
                    <a:pt x="126" y="1202"/>
                    <a:pt x="126" y="1178"/>
                  </a:cubicBezTo>
                  <a:cubicBezTo>
                    <a:pt x="24" y="127"/>
                    <a:pt x="24" y="127"/>
                    <a:pt x="24" y="127"/>
                  </a:cubicBezTo>
                  <a:cubicBezTo>
                    <a:pt x="32" y="135"/>
                    <a:pt x="32" y="135"/>
                    <a:pt x="32" y="135"/>
                  </a:cubicBezTo>
                  <a:cubicBezTo>
                    <a:pt x="47" y="151"/>
                    <a:pt x="79" y="158"/>
                    <a:pt x="111" y="158"/>
                  </a:cubicBezTo>
                  <a:cubicBezTo>
                    <a:pt x="166" y="158"/>
                    <a:pt x="229" y="111"/>
                    <a:pt x="261" y="87"/>
                  </a:cubicBezTo>
                  <a:cubicBezTo>
                    <a:pt x="261" y="80"/>
                    <a:pt x="261" y="80"/>
                    <a:pt x="261" y="80"/>
                  </a:cubicBezTo>
                  <a:lnTo>
                    <a:pt x="261" y="80"/>
                  </a:lnTo>
                  <a:cubicBezTo>
                    <a:pt x="933" y="0"/>
                    <a:pt x="933" y="0"/>
                    <a:pt x="933" y="0"/>
                  </a:cubicBezTo>
                  <a:cubicBezTo>
                    <a:pt x="933" y="0"/>
                    <a:pt x="949" y="0"/>
                    <a:pt x="972" y="24"/>
                  </a:cubicBezTo>
                  <a:lnTo>
                    <a:pt x="972" y="24"/>
                  </a:lnTo>
                  <a:cubicBezTo>
                    <a:pt x="972" y="32"/>
                    <a:pt x="972" y="32"/>
                    <a:pt x="972" y="32"/>
                  </a:cubicBezTo>
                  <a:cubicBezTo>
                    <a:pt x="1123" y="1250"/>
                    <a:pt x="1123" y="1250"/>
                    <a:pt x="1123" y="1250"/>
                  </a:cubicBezTo>
                  <a:lnTo>
                    <a:pt x="1123" y="1250"/>
                  </a:lnTo>
                  <a:cubicBezTo>
                    <a:pt x="1115" y="1257"/>
                    <a:pt x="1115" y="1265"/>
                    <a:pt x="1115" y="1281"/>
                  </a:cubicBezTo>
                  <a:cubicBezTo>
                    <a:pt x="1115" y="1289"/>
                    <a:pt x="1107" y="1289"/>
                    <a:pt x="1107" y="1297"/>
                  </a:cubicBezTo>
                  <a:cubicBezTo>
                    <a:pt x="1107" y="1313"/>
                    <a:pt x="1107" y="1321"/>
                    <a:pt x="1115" y="1336"/>
                  </a:cubicBezTo>
                  <a:cubicBezTo>
                    <a:pt x="1123" y="1336"/>
                    <a:pt x="1123" y="1336"/>
                    <a:pt x="1123" y="1344"/>
                  </a:cubicBezTo>
                  <a:cubicBezTo>
                    <a:pt x="1138" y="1368"/>
                    <a:pt x="1138" y="1392"/>
                    <a:pt x="1130" y="1400"/>
                  </a:cubicBezTo>
                  <a:cubicBezTo>
                    <a:pt x="1130" y="1415"/>
                    <a:pt x="1115" y="1415"/>
                    <a:pt x="1099" y="1415"/>
                  </a:cubicBezTo>
                  <a:cubicBezTo>
                    <a:pt x="1083" y="1415"/>
                    <a:pt x="1067" y="1415"/>
                    <a:pt x="1051" y="1415"/>
                  </a:cubicBezTo>
                  <a:cubicBezTo>
                    <a:pt x="1028" y="1423"/>
                    <a:pt x="1036" y="1431"/>
                    <a:pt x="1036" y="1439"/>
                  </a:cubicBezTo>
                  <a:cubicBezTo>
                    <a:pt x="1036" y="1447"/>
                    <a:pt x="1036" y="1463"/>
                    <a:pt x="1028" y="1471"/>
                  </a:cubicBezTo>
                  <a:cubicBezTo>
                    <a:pt x="1020" y="1471"/>
                    <a:pt x="1020" y="1479"/>
                    <a:pt x="1012" y="1479"/>
                  </a:cubicBezTo>
                  <a:cubicBezTo>
                    <a:pt x="996" y="1479"/>
                    <a:pt x="980" y="1463"/>
                    <a:pt x="972" y="1447"/>
                  </a:cubicBezTo>
                  <a:lnTo>
                    <a:pt x="964" y="1439"/>
                  </a:lnTo>
                  <a:lnTo>
                    <a:pt x="956" y="1439"/>
                  </a:lnTo>
                  <a:cubicBezTo>
                    <a:pt x="941" y="1439"/>
                    <a:pt x="925" y="1455"/>
                    <a:pt x="925" y="1479"/>
                  </a:cubicBezTo>
                  <a:cubicBezTo>
                    <a:pt x="925" y="1494"/>
                    <a:pt x="925" y="1502"/>
                    <a:pt x="933" y="1510"/>
                  </a:cubicBezTo>
                  <a:cubicBezTo>
                    <a:pt x="933" y="1518"/>
                    <a:pt x="933" y="1526"/>
                    <a:pt x="941" y="1534"/>
                  </a:cubicBezTo>
                  <a:cubicBezTo>
                    <a:pt x="949" y="1558"/>
                    <a:pt x="941" y="1558"/>
                    <a:pt x="925" y="1566"/>
                  </a:cubicBezTo>
                  <a:cubicBezTo>
                    <a:pt x="917" y="1566"/>
                    <a:pt x="917" y="1574"/>
                    <a:pt x="909" y="1581"/>
                  </a:cubicBezTo>
                  <a:cubicBezTo>
                    <a:pt x="901" y="1589"/>
                    <a:pt x="901" y="1597"/>
                    <a:pt x="885" y="1597"/>
                  </a:cubicBezTo>
                  <a:cubicBezTo>
                    <a:pt x="885" y="1597"/>
                    <a:pt x="885" y="1597"/>
                    <a:pt x="877" y="1597"/>
                  </a:cubicBezTo>
                  <a:cubicBezTo>
                    <a:pt x="870" y="1597"/>
                    <a:pt x="862" y="1613"/>
                    <a:pt x="862" y="1637"/>
                  </a:cubicBezTo>
                  <a:cubicBezTo>
                    <a:pt x="862" y="1653"/>
                    <a:pt x="846" y="1684"/>
                    <a:pt x="822" y="1684"/>
                  </a:cubicBezTo>
                  <a:cubicBezTo>
                    <a:pt x="822" y="1684"/>
                    <a:pt x="822" y="1684"/>
                    <a:pt x="814" y="1692"/>
                  </a:cubicBezTo>
                  <a:cubicBezTo>
                    <a:pt x="790" y="1716"/>
                    <a:pt x="767" y="1779"/>
                    <a:pt x="775" y="1802"/>
                  </a:cubicBezTo>
                  <a:cubicBezTo>
                    <a:pt x="775" y="1810"/>
                    <a:pt x="775" y="1810"/>
                    <a:pt x="775" y="1818"/>
                  </a:cubicBezTo>
                  <a:cubicBezTo>
                    <a:pt x="767" y="1818"/>
                    <a:pt x="759" y="1826"/>
                    <a:pt x="751" y="1826"/>
                  </a:cubicBezTo>
                  <a:cubicBezTo>
                    <a:pt x="751" y="1826"/>
                    <a:pt x="743" y="1826"/>
                    <a:pt x="735" y="1826"/>
                  </a:cubicBezTo>
                  <a:cubicBezTo>
                    <a:pt x="727" y="1833"/>
                    <a:pt x="727" y="1833"/>
                    <a:pt x="719" y="1833"/>
                  </a:cubicBezTo>
                  <a:cubicBezTo>
                    <a:pt x="712" y="1833"/>
                    <a:pt x="712" y="1826"/>
                    <a:pt x="703" y="1826"/>
                  </a:cubicBezTo>
                  <a:cubicBezTo>
                    <a:pt x="703" y="1818"/>
                    <a:pt x="703" y="1818"/>
                    <a:pt x="696" y="1818"/>
                  </a:cubicBezTo>
                  <a:cubicBezTo>
                    <a:pt x="696" y="1818"/>
                    <a:pt x="696" y="1818"/>
                    <a:pt x="688" y="1818"/>
                  </a:cubicBezTo>
                  <a:cubicBezTo>
                    <a:pt x="680" y="1810"/>
                    <a:pt x="664" y="1810"/>
                    <a:pt x="656" y="1802"/>
                  </a:cubicBezTo>
                  <a:cubicBezTo>
                    <a:pt x="648" y="1794"/>
                    <a:pt x="640" y="1787"/>
                    <a:pt x="640" y="1779"/>
                  </a:cubicBezTo>
                  <a:cubicBezTo>
                    <a:pt x="632" y="1779"/>
                    <a:pt x="632" y="1771"/>
                    <a:pt x="624" y="1771"/>
                  </a:cubicBezTo>
                  <a:lnTo>
                    <a:pt x="624" y="1771"/>
                  </a:lnTo>
                  <a:cubicBezTo>
                    <a:pt x="617" y="1771"/>
                    <a:pt x="617" y="1779"/>
                    <a:pt x="617" y="1779"/>
                  </a:cubicBezTo>
                  <a:cubicBezTo>
                    <a:pt x="609" y="1787"/>
                    <a:pt x="601" y="1794"/>
                    <a:pt x="601" y="1802"/>
                  </a:cubicBezTo>
                  <a:cubicBezTo>
                    <a:pt x="593" y="1802"/>
                    <a:pt x="593" y="1810"/>
                    <a:pt x="585" y="1810"/>
                  </a:cubicBezTo>
                  <a:cubicBezTo>
                    <a:pt x="577" y="1810"/>
                    <a:pt x="569" y="1818"/>
                    <a:pt x="569" y="1833"/>
                  </a:cubicBezTo>
                  <a:lnTo>
                    <a:pt x="569" y="1833"/>
                  </a:lnTo>
                  <a:cubicBezTo>
                    <a:pt x="561" y="1849"/>
                    <a:pt x="561" y="1857"/>
                    <a:pt x="553" y="1857"/>
                  </a:cubicBezTo>
                  <a:cubicBezTo>
                    <a:pt x="545" y="1865"/>
                    <a:pt x="545" y="1865"/>
                    <a:pt x="545" y="1865"/>
                  </a:cubicBezTo>
                  <a:cubicBezTo>
                    <a:pt x="537" y="1865"/>
                    <a:pt x="537" y="1873"/>
                    <a:pt x="537" y="1881"/>
                  </a:cubicBezTo>
                  <a:lnTo>
                    <a:pt x="537" y="1889"/>
                  </a:lnTo>
                  <a:cubicBezTo>
                    <a:pt x="537" y="1904"/>
                    <a:pt x="537" y="1920"/>
                    <a:pt x="537" y="1928"/>
                  </a:cubicBezTo>
                  <a:cubicBezTo>
                    <a:pt x="530" y="1928"/>
                    <a:pt x="530" y="1928"/>
                    <a:pt x="522" y="1928"/>
                  </a:cubicBezTo>
                  <a:cubicBezTo>
                    <a:pt x="514" y="1928"/>
                    <a:pt x="506" y="1920"/>
                    <a:pt x="506" y="1920"/>
                  </a:cubicBezTo>
                  <a:lnTo>
                    <a:pt x="506" y="1920"/>
                  </a:lnTo>
                  <a:cubicBezTo>
                    <a:pt x="490" y="1897"/>
                    <a:pt x="490" y="1897"/>
                    <a:pt x="490" y="1897"/>
                  </a:cubicBezTo>
                  <a:cubicBezTo>
                    <a:pt x="482" y="1889"/>
                    <a:pt x="466" y="1881"/>
                    <a:pt x="459" y="1873"/>
                  </a:cubicBezTo>
                  <a:lnTo>
                    <a:pt x="459" y="1873"/>
                  </a:lnTo>
                  <a:cubicBezTo>
                    <a:pt x="459" y="1865"/>
                    <a:pt x="450" y="1865"/>
                    <a:pt x="450" y="1865"/>
                  </a:cubicBezTo>
                  <a:cubicBezTo>
                    <a:pt x="443" y="1865"/>
                    <a:pt x="443" y="1865"/>
                    <a:pt x="443" y="1873"/>
                  </a:cubicBezTo>
                  <a:cubicBezTo>
                    <a:pt x="435" y="1881"/>
                    <a:pt x="435" y="1881"/>
                    <a:pt x="427" y="1881"/>
                  </a:cubicBezTo>
                  <a:cubicBezTo>
                    <a:pt x="419" y="1881"/>
                    <a:pt x="403" y="1889"/>
                    <a:pt x="403" y="1897"/>
                  </a:cubicBezTo>
                  <a:lnTo>
                    <a:pt x="403" y="1897"/>
                  </a:lnTo>
                  <a:cubicBezTo>
                    <a:pt x="395" y="1904"/>
                    <a:pt x="395" y="1913"/>
                    <a:pt x="379" y="1913"/>
                  </a:cubicBezTo>
                  <a:cubicBezTo>
                    <a:pt x="379" y="1913"/>
                    <a:pt x="379" y="1913"/>
                    <a:pt x="372" y="1913"/>
                  </a:cubicBezTo>
                  <a:lnTo>
                    <a:pt x="364" y="1913"/>
                  </a:lnTo>
                  <a:cubicBezTo>
                    <a:pt x="364" y="1920"/>
                    <a:pt x="364" y="1928"/>
                    <a:pt x="364" y="1936"/>
                  </a:cubicBezTo>
                  <a:cubicBezTo>
                    <a:pt x="364" y="1952"/>
                    <a:pt x="364" y="1976"/>
                    <a:pt x="348" y="1976"/>
                  </a:cubicBezTo>
                  <a:cubicBezTo>
                    <a:pt x="340" y="1976"/>
                    <a:pt x="324" y="1968"/>
                    <a:pt x="308" y="1952"/>
                  </a:cubicBezTo>
                  <a:cubicBezTo>
                    <a:pt x="300" y="1944"/>
                    <a:pt x="300" y="1944"/>
                    <a:pt x="292" y="1944"/>
                  </a:cubicBezTo>
                  <a:lnTo>
                    <a:pt x="292" y="1944"/>
                  </a:lnTo>
                  <a:cubicBezTo>
                    <a:pt x="292" y="1944"/>
                    <a:pt x="284" y="1944"/>
                    <a:pt x="277" y="1944"/>
                  </a:cubicBezTo>
                  <a:cubicBezTo>
                    <a:pt x="269" y="1936"/>
                    <a:pt x="261" y="1936"/>
                    <a:pt x="261" y="1928"/>
                  </a:cubicBezTo>
                  <a:cubicBezTo>
                    <a:pt x="253" y="1920"/>
                    <a:pt x="253" y="1920"/>
                    <a:pt x="245" y="1920"/>
                  </a:cubicBezTo>
                  <a:cubicBezTo>
                    <a:pt x="245" y="1920"/>
                    <a:pt x="245" y="1913"/>
                    <a:pt x="237" y="1913"/>
                  </a:cubicBezTo>
                  <a:cubicBezTo>
                    <a:pt x="229" y="1913"/>
                    <a:pt x="206" y="1928"/>
                    <a:pt x="190" y="1936"/>
                  </a:cubicBezTo>
                  <a:cubicBezTo>
                    <a:pt x="174" y="1944"/>
                    <a:pt x="174" y="1960"/>
                    <a:pt x="174" y="1968"/>
                  </a:cubicBezTo>
                  <a:cubicBezTo>
                    <a:pt x="174" y="1976"/>
                    <a:pt x="174" y="1976"/>
                    <a:pt x="174" y="1976"/>
                  </a:cubicBezTo>
                  <a:lnTo>
                    <a:pt x="166" y="1984"/>
                  </a:lnTo>
                  <a:cubicBezTo>
                    <a:pt x="158" y="1984"/>
                    <a:pt x="142" y="1976"/>
                    <a:pt x="134" y="1968"/>
                  </a:cubicBezTo>
                  <a:cubicBezTo>
                    <a:pt x="126" y="1968"/>
                    <a:pt x="111" y="1960"/>
                    <a:pt x="111" y="1960"/>
                  </a:cubicBezTo>
                  <a:cubicBezTo>
                    <a:pt x="95" y="1960"/>
                    <a:pt x="79" y="1976"/>
                    <a:pt x="79" y="1984"/>
                  </a:cubicBezTo>
                  <a:cubicBezTo>
                    <a:pt x="79" y="1999"/>
                    <a:pt x="79" y="2015"/>
                    <a:pt x="55" y="2015"/>
                  </a:cubicBezTo>
                  <a:lnTo>
                    <a:pt x="47" y="2007"/>
                  </a:lnTo>
                  <a:cubicBezTo>
                    <a:pt x="39" y="2007"/>
                    <a:pt x="32" y="2007"/>
                    <a:pt x="16" y="2015"/>
                  </a:cubicBezTo>
                  <a:lnTo>
                    <a:pt x="8" y="2015"/>
                  </a:lnTo>
                  <a:close/>
                  <a:moveTo>
                    <a:pt x="32" y="143"/>
                  </a:moveTo>
                  <a:lnTo>
                    <a:pt x="32" y="143"/>
                  </a:lnTo>
                  <a:cubicBezTo>
                    <a:pt x="134" y="1178"/>
                    <a:pt x="134" y="1178"/>
                    <a:pt x="134" y="1178"/>
                  </a:cubicBezTo>
                  <a:cubicBezTo>
                    <a:pt x="134" y="1186"/>
                    <a:pt x="126" y="1265"/>
                    <a:pt x="119" y="1281"/>
                  </a:cubicBezTo>
                  <a:cubicBezTo>
                    <a:pt x="103" y="1297"/>
                    <a:pt x="87" y="1336"/>
                    <a:pt x="103" y="1360"/>
                  </a:cubicBezTo>
                  <a:cubicBezTo>
                    <a:pt x="111" y="1368"/>
                    <a:pt x="111" y="1376"/>
                    <a:pt x="119" y="1376"/>
                  </a:cubicBezTo>
                  <a:cubicBezTo>
                    <a:pt x="134" y="1384"/>
                    <a:pt x="142" y="1392"/>
                    <a:pt x="142" y="1423"/>
                  </a:cubicBezTo>
                  <a:cubicBezTo>
                    <a:pt x="142" y="1431"/>
                    <a:pt x="142" y="1431"/>
                    <a:pt x="142" y="1431"/>
                  </a:cubicBezTo>
                  <a:cubicBezTo>
                    <a:pt x="142" y="1471"/>
                    <a:pt x="142" y="1494"/>
                    <a:pt x="158" y="1502"/>
                  </a:cubicBezTo>
                  <a:cubicBezTo>
                    <a:pt x="166" y="1502"/>
                    <a:pt x="174" y="1526"/>
                    <a:pt x="174" y="1550"/>
                  </a:cubicBezTo>
                  <a:cubicBezTo>
                    <a:pt x="174" y="1566"/>
                    <a:pt x="174" y="1574"/>
                    <a:pt x="158" y="1581"/>
                  </a:cubicBezTo>
                  <a:cubicBezTo>
                    <a:pt x="134" y="1597"/>
                    <a:pt x="126" y="1613"/>
                    <a:pt x="126" y="1637"/>
                  </a:cubicBezTo>
                  <a:cubicBezTo>
                    <a:pt x="126" y="1653"/>
                    <a:pt x="63" y="1763"/>
                    <a:pt x="39" y="1771"/>
                  </a:cubicBezTo>
                  <a:cubicBezTo>
                    <a:pt x="24" y="1779"/>
                    <a:pt x="24" y="1810"/>
                    <a:pt x="32" y="1826"/>
                  </a:cubicBezTo>
                  <a:lnTo>
                    <a:pt x="32" y="1833"/>
                  </a:lnTo>
                  <a:cubicBezTo>
                    <a:pt x="32" y="1849"/>
                    <a:pt x="32" y="1873"/>
                    <a:pt x="16" y="1897"/>
                  </a:cubicBezTo>
                  <a:cubicBezTo>
                    <a:pt x="8" y="1913"/>
                    <a:pt x="0" y="1928"/>
                    <a:pt x="8" y="1960"/>
                  </a:cubicBezTo>
                  <a:cubicBezTo>
                    <a:pt x="8" y="1976"/>
                    <a:pt x="8" y="1984"/>
                    <a:pt x="16" y="1999"/>
                  </a:cubicBezTo>
                  <a:cubicBezTo>
                    <a:pt x="16" y="1999"/>
                    <a:pt x="16" y="1999"/>
                    <a:pt x="16" y="2007"/>
                  </a:cubicBezTo>
                  <a:cubicBezTo>
                    <a:pt x="32" y="1999"/>
                    <a:pt x="39" y="1999"/>
                    <a:pt x="47" y="2007"/>
                  </a:cubicBezTo>
                  <a:lnTo>
                    <a:pt x="55" y="2007"/>
                  </a:lnTo>
                  <a:cubicBezTo>
                    <a:pt x="71" y="2007"/>
                    <a:pt x="71" y="1999"/>
                    <a:pt x="71" y="1984"/>
                  </a:cubicBezTo>
                  <a:cubicBezTo>
                    <a:pt x="71" y="1968"/>
                    <a:pt x="87" y="1952"/>
                    <a:pt x="111" y="1952"/>
                  </a:cubicBezTo>
                  <a:cubicBezTo>
                    <a:pt x="119" y="1960"/>
                    <a:pt x="126" y="1960"/>
                    <a:pt x="134" y="1960"/>
                  </a:cubicBezTo>
                  <a:cubicBezTo>
                    <a:pt x="142" y="1968"/>
                    <a:pt x="158" y="1976"/>
                    <a:pt x="166" y="1976"/>
                  </a:cubicBezTo>
                  <a:lnTo>
                    <a:pt x="166" y="1976"/>
                  </a:lnTo>
                  <a:cubicBezTo>
                    <a:pt x="166" y="1968"/>
                    <a:pt x="166" y="1968"/>
                    <a:pt x="166" y="1968"/>
                  </a:cubicBezTo>
                  <a:cubicBezTo>
                    <a:pt x="166" y="1952"/>
                    <a:pt x="166" y="1944"/>
                    <a:pt x="190" y="1928"/>
                  </a:cubicBezTo>
                  <a:cubicBezTo>
                    <a:pt x="206" y="1920"/>
                    <a:pt x="221" y="1913"/>
                    <a:pt x="237" y="1913"/>
                  </a:cubicBezTo>
                  <a:cubicBezTo>
                    <a:pt x="245" y="1913"/>
                    <a:pt x="245" y="1913"/>
                    <a:pt x="245" y="1913"/>
                  </a:cubicBezTo>
                  <a:cubicBezTo>
                    <a:pt x="253" y="1913"/>
                    <a:pt x="261" y="1920"/>
                    <a:pt x="261" y="1920"/>
                  </a:cubicBezTo>
                  <a:cubicBezTo>
                    <a:pt x="269" y="1928"/>
                    <a:pt x="269" y="1936"/>
                    <a:pt x="284" y="1936"/>
                  </a:cubicBezTo>
                  <a:lnTo>
                    <a:pt x="292" y="1936"/>
                  </a:lnTo>
                  <a:lnTo>
                    <a:pt x="292" y="1936"/>
                  </a:lnTo>
                  <a:cubicBezTo>
                    <a:pt x="300" y="1936"/>
                    <a:pt x="308" y="1936"/>
                    <a:pt x="316" y="1952"/>
                  </a:cubicBezTo>
                  <a:cubicBezTo>
                    <a:pt x="332" y="1960"/>
                    <a:pt x="340" y="1968"/>
                    <a:pt x="348" y="1968"/>
                  </a:cubicBezTo>
                  <a:cubicBezTo>
                    <a:pt x="356" y="1968"/>
                    <a:pt x="356" y="1952"/>
                    <a:pt x="356" y="1936"/>
                  </a:cubicBezTo>
                  <a:cubicBezTo>
                    <a:pt x="356" y="1928"/>
                    <a:pt x="356" y="1913"/>
                    <a:pt x="356" y="1913"/>
                  </a:cubicBezTo>
                  <a:cubicBezTo>
                    <a:pt x="364" y="1904"/>
                    <a:pt x="372" y="1904"/>
                    <a:pt x="379" y="1904"/>
                  </a:cubicBezTo>
                  <a:cubicBezTo>
                    <a:pt x="387" y="1904"/>
                    <a:pt x="387" y="1904"/>
                    <a:pt x="395" y="1897"/>
                  </a:cubicBezTo>
                  <a:lnTo>
                    <a:pt x="395" y="1897"/>
                  </a:lnTo>
                  <a:cubicBezTo>
                    <a:pt x="403" y="1881"/>
                    <a:pt x="419" y="1881"/>
                    <a:pt x="427" y="1873"/>
                  </a:cubicBezTo>
                  <a:cubicBezTo>
                    <a:pt x="427" y="1873"/>
                    <a:pt x="435" y="1873"/>
                    <a:pt x="435" y="1865"/>
                  </a:cubicBezTo>
                  <a:cubicBezTo>
                    <a:pt x="435" y="1865"/>
                    <a:pt x="443" y="1857"/>
                    <a:pt x="450" y="1857"/>
                  </a:cubicBezTo>
                  <a:lnTo>
                    <a:pt x="450" y="1857"/>
                  </a:lnTo>
                  <a:cubicBezTo>
                    <a:pt x="459" y="1857"/>
                    <a:pt x="459" y="1865"/>
                    <a:pt x="466" y="1865"/>
                  </a:cubicBezTo>
                  <a:lnTo>
                    <a:pt x="466" y="1873"/>
                  </a:lnTo>
                  <a:cubicBezTo>
                    <a:pt x="466" y="1873"/>
                    <a:pt x="482" y="1881"/>
                    <a:pt x="498" y="1889"/>
                  </a:cubicBezTo>
                  <a:lnTo>
                    <a:pt x="498" y="1889"/>
                  </a:lnTo>
                  <a:cubicBezTo>
                    <a:pt x="506" y="1913"/>
                    <a:pt x="506" y="1913"/>
                    <a:pt x="506" y="1913"/>
                  </a:cubicBezTo>
                  <a:cubicBezTo>
                    <a:pt x="514" y="1920"/>
                    <a:pt x="522" y="1920"/>
                    <a:pt x="522" y="1920"/>
                  </a:cubicBezTo>
                  <a:cubicBezTo>
                    <a:pt x="530" y="1920"/>
                    <a:pt x="530" y="1920"/>
                    <a:pt x="530" y="1920"/>
                  </a:cubicBezTo>
                  <a:cubicBezTo>
                    <a:pt x="530" y="1920"/>
                    <a:pt x="530" y="1897"/>
                    <a:pt x="530" y="1889"/>
                  </a:cubicBezTo>
                  <a:lnTo>
                    <a:pt x="530" y="1881"/>
                  </a:lnTo>
                  <a:cubicBezTo>
                    <a:pt x="530" y="1873"/>
                    <a:pt x="530" y="1865"/>
                    <a:pt x="545" y="1857"/>
                  </a:cubicBezTo>
                  <a:lnTo>
                    <a:pt x="545" y="1857"/>
                  </a:lnTo>
                  <a:cubicBezTo>
                    <a:pt x="553" y="1849"/>
                    <a:pt x="553" y="1849"/>
                    <a:pt x="561" y="1833"/>
                  </a:cubicBezTo>
                  <a:lnTo>
                    <a:pt x="561" y="1833"/>
                  </a:lnTo>
                  <a:cubicBezTo>
                    <a:pt x="569" y="1810"/>
                    <a:pt x="577" y="1810"/>
                    <a:pt x="585" y="1802"/>
                  </a:cubicBezTo>
                  <a:cubicBezTo>
                    <a:pt x="585" y="1802"/>
                    <a:pt x="593" y="1802"/>
                    <a:pt x="593" y="1794"/>
                  </a:cubicBezTo>
                  <a:cubicBezTo>
                    <a:pt x="601" y="1794"/>
                    <a:pt x="601" y="1787"/>
                    <a:pt x="609" y="1779"/>
                  </a:cubicBezTo>
                  <a:cubicBezTo>
                    <a:pt x="609" y="1771"/>
                    <a:pt x="617" y="1763"/>
                    <a:pt x="624" y="1763"/>
                  </a:cubicBezTo>
                  <a:lnTo>
                    <a:pt x="624" y="1763"/>
                  </a:lnTo>
                  <a:cubicBezTo>
                    <a:pt x="632" y="1763"/>
                    <a:pt x="640" y="1771"/>
                    <a:pt x="648" y="1779"/>
                  </a:cubicBezTo>
                  <a:cubicBezTo>
                    <a:pt x="648" y="1787"/>
                    <a:pt x="656" y="1787"/>
                    <a:pt x="656" y="1794"/>
                  </a:cubicBezTo>
                  <a:cubicBezTo>
                    <a:pt x="672" y="1802"/>
                    <a:pt x="680" y="1810"/>
                    <a:pt x="696" y="1810"/>
                  </a:cubicBezTo>
                  <a:cubicBezTo>
                    <a:pt x="696" y="1810"/>
                    <a:pt x="696" y="1810"/>
                    <a:pt x="703" y="1810"/>
                  </a:cubicBezTo>
                  <a:lnTo>
                    <a:pt x="712" y="1818"/>
                  </a:lnTo>
                  <a:lnTo>
                    <a:pt x="719" y="1826"/>
                  </a:lnTo>
                  <a:cubicBezTo>
                    <a:pt x="727" y="1826"/>
                    <a:pt x="727" y="1826"/>
                    <a:pt x="735" y="1818"/>
                  </a:cubicBezTo>
                  <a:cubicBezTo>
                    <a:pt x="743" y="1818"/>
                    <a:pt x="743" y="1818"/>
                    <a:pt x="751" y="1818"/>
                  </a:cubicBezTo>
                  <a:cubicBezTo>
                    <a:pt x="759" y="1818"/>
                    <a:pt x="767" y="1818"/>
                    <a:pt x="767" y="1810"/>
                  </a:cubicBezTo>
                  <a:lnTo>
                    <a:pt x="767" y="1802"/>
                  </a:lnTo>
                  <a:cubicBezTo>
                    <a:pt x="759" y="1779"/>
                    <a:pt x="790" y="1708"/>
                    <a:pt x="806" y="1684"/>
                  </a:cubicBezTo>
                  <a:cubicBezTo>
                    <a:pt x="814" y="1676"/>
                    <a:pt x="822" y="1676"/>
                    <a:pt x="822" y="1676"/>
                  </a:cubicBezTo>
                  <a:cubicBezTo>
                    <a:pt x="838" y="1676"/>
                    <a:pt x="854" y="1653"/>
                    <a:pt x="854" y="1637"/>
                  </a:cubicBezTo>
                  <a:cubicBezTo>
                    <a:pt x="854" y="1605"/>
                    <a:pt x="862" y="1589"/>
                    <a:pt x="877" y="1589"/>
                  </a:cubicBezTo>
                  <a:cubicBezTo>
                    <a:pt x="885" y="1589"/>
                    <a:pt x="885" y="1589"/>
                    <a:pt x="885" y="1589"/>
                  </a:cubicBezTo>
                  <a:cubicBezTo>
                    <a:pt x="893" y="1589"/>
                    <a:pt x="893" y="1589"/>
                    <a:pt x="901" y="1574"/>
                  </a:cubicBezTo>
                  <a:cubicBezTo>
                    <a:pt x="909" y="1566"/>
                    <a:pt x="917" y="1566"/>
                    <a:pt x="925" y="1558"/>
                  </a:cubicBezTo>
                  <a:cubicBezTo>
                    <a:pt x="933" y="1558"/>
                    <a:pt x="941" y="1550"/>
                    <a:pt x="933" y="1534"/>
                  </a:cubicBezTo>
                  <a:cubicBezTo>
                    <a:pt x="933" y="1526"/>
                    <a:pt x="925" y="1518"/>
                    <a:pt x="925" y="1518"/>
                  </a:cubicBezTo>
                  <a:cubicBezTo>
                    <a:pt x="917" y="1502"/>
                    <a:pt x="917" y="1502"/>
                    <a:pt x="917" y="1471"/>
                  </a:cubicBezTo>
                  <a:cubicBezTo>
                    <a:pt x="925" y="1447"/>
                    <a:pt x="941" y="1431"/>
                    <a:pt x="956" y="1431"/>
                  </a:cubicBezTo>
                  <a:cubicBezTo>
                    <a:pt x="964" y="1431"/>
                    <a:pt x="964" y="1431"/>
                    <a:pt x="972" y="1431"/>
                  </a:cubicBezTo>
                  <a:cubicBezTo>
                    <a:pt x="972" y="1439"/>
                    <a:pt x="972" y="1439"/>
                    <a:pt x="980" y="1439"/>
                  </a:cubicBezTo>
                  <a:cubicBezTo>
                    <a:pt x="988" y="1455"/>
                    <a:pt x="1004" y="1471"/>
                    <a:pt x="1012" y="1471"/>
                  </a:cubicBezTo>
                  <a:cubicBezTo>
                    <a:pt x="1012" y="1471"/>
                    <a:pt x="1020" y="1471"/>
                    <a:pt x="1020" y="1463"/>
                  </a:cubicBezTo>
                  <a:cubicBezTo>
                    <a:pt x="1028" y="1455"/>
                    <a:pt x="1028" y="1447"/>
                    <a:pt x="1028" y="1439"/>
                  </a:cubicBezTo>
                  <a:cubicBezTo>
                    <a:pt x="1028" y="1431"/>
                    <a:pt x="1020" y="1415"/>
                    <a:pt x="1051" y="1408"/>
                  </a:cubicBezTo>
                  <a:cubicBezTo>
                    <a:pt x="1067" y="1408"/>
                    <a:pt x="1083" y="1408"/>
                    <a:pt x="1099" y="1408"/>
                  </a:cubicBezTo>
                  <a:cubicBezTo>
                    <a:pt x="1115" y="1408"/>
                    <a:pt x="1123" y="1408"/>
                    <a:pt x="1123" y="1400"/>
                  </a:cubicBezTo>
                  <a:cubicBezTo>
                    <a:pt x="1130" y="1392"/>
                    <a:pt x="1130" y="1368"/>
                    <a:pt x="1123" y="1344"/>
                  </a:cubicBezTo>
                  <a:cubicBezTo>
                    <a:pt x="1115" y="1344"/>
                    <a:pt x="1115" y="1336"/>
                    <a:pt x="1115" y="1336"/>
                  </a:cubicBezTo>
                  <a:cubicBezTo>
                    <a:pt x="1099" y="1328"/>
                    <a:pt x="1099" y="1321"/>
                    <a:pt x="1099" y="1297"/>
                  </a:cubicBezTo>
                  <a:cubicBezTo>
                    <a:pt x="1107" y="1289"/>
                    <a:pt x="1107" y="1281"/>
                    <a:pt x="1107" y="1273"/>
                  </a:cubicBezTo>
                  <a:cubicBezTo>
                    <a:pt x="1107" y="1265"/>
                    <a:pt x="1115" y="1257"/>
                    <a:pt x="1115" y="1241"/>
                  </a:cubicBezTo>
                  <a:cubicBezTo>
                    <a:pt x="964" y="32"/>
                    <a:pt x="964" y="32"/>
                    <a:pt x="964" y="32"/>
                  </a:cubicBezTo>
                  <a:cubicBezTo>
                    <a:pt x="949" y="8"/>
                    <a:pt x="941" y="8"/>
                    <a:pt x="933" y="8"/>
                  </a:cubicBezTo>
                  <a:lnTo>
                    <a:pt x="933" y="8"/>
                  </a:lnTo>
                  <a:cubicBezTo>
                    <a:pt x="261" y="87"/>
                    <a:pt x="261" y="87"/>
                    <a:pt x="261" y="87"/>
                  </a:cubicBezTo>
                  <a:cubicBezTo>
                    <a:pt x="229" y="119"/>
                    <a:pt x="166" y="166"/>
                    <a:pt x="111" y="166"/>
                  </a:cubicBezTo>
                  <a:cubicBezTo>
                    <a:pt x="79" y="166"/>
                    <a:pt x="55" y="158"/>
                    <a:pt x="32" y="143"/>
                  </a:cubicBezTo>
                  <a:close/>
                </a:path>
              </a:pathLst>
            </a:custGeom>
            <a:solidFill>
              <a:schemeClr val="accent6"/>
            </a:solidFill>
            <a:ln>
              <a:solidFill>
                <a:schemeClr val="bg2"/>
              </a:solidFill>
            </a:ln>
            <a:effectLst/>
          </p:spPr>
          <p:txBody>
            <a:bodyPr wrap="none" anchor="ctr"/>
            <a:lstStyle/>
            <a:p>
              <a:endParaRPr lang="en-US"/>
            </a:p>
          </p:txBody>
        </p:sp>
        <p:sp>
          <p:nvSpPr>
            <p:cNvPr id="144" name="Freeform 785"/>
            <p:cNvSpPr>
              <a:spLocks noChangeArrowheads="1"/>
            </p:cNvSpPr>
            <p:nvPr/>
          </p:nvSpPr>
          <p:spPr bwMode="auto">
            <a:xfrm>
              <a:off x="14433282" y="5171051"/>
              <a:ext cx="832630" cy="948597"/>
            </a:xfrm>
            <a:custGeom>
              <a:avLst/>
              <a:gdLst>
                <a:gd name="T0" fmla="*/ 1550 w 1582"/>
                <a:gd name="T1" fmla="*/ 720 h 1804"/>
                <a:gd name="T2" fmla="*/ 1550 w 1582"/>
                <a:gd name="T3" fmla="*/ 720 h 1804"/>
                <a:gd name="T4" fmla="*/ 1542 w 1582"/>
                <a:gd name="T5" fmla="*/ 648 h 1804"/>
                <a:gd name="T6" fmla="*/ 1565 w 1582"/>
                <a:gd name="T7" fmla="*/ 641 h 1804"/>
                <a:gd name="T8" fmla="*/ 1447 w 1582"/>
                <a:gd name="T9" fmla="*/ 0 h 1804"/>
                <a:gd name="T10" fmla="*/ 1186 w 1582"/>
                <a:gd name="T11" fmla="*/ 190 h 1804"/>
                <a:gd name="T12" fmla="*/ 1052 w 1582"/>
                <a:gd name="T13" fmla="*/ 309 h 1804"/>
                <a:gd name="T14" fmla="*/ 925 w 1582"/>
                <a:gd name="T15" fmla="*/ 332 h 1804"/>
                <a:gd name="T16" fmla="*/ 791 w 1582"/>
                <a:gd name="T17" fmla="*/ 380 h 1804"/>
                <a:gd name="T18" fmla="*/ 728 w 1582"/>
                <a:gd name="T19" fmla="*/ 364 h 1804"/>
                <a:gd name="T20" fmla="*/ 672 w 1582"/>
                <a:gd name="T21" fmla="*/ 388 h 1804"/>
                <a:gd name="T22" fmla="*/ 657 w 1582"/>
                <a:gd name="T23" fmla="*/ 364 h 1804"/>
                <a:gd name="T24" fmla="*/ 712 w 1582"/>
                <a:gd name="T25" fmla="*/ 348 h 1804"/>
                <a:gd name="T26" fmla="*/ 672 w 1582"/>
                <a:gd name="T27" fmla="*/ 332 h 1804"/>
                <a:gd name="T28" fmla="*/ 641 w 1582"/>
                <a:gd name="T29" fmla="*/ 340 h 1804"/>
                <a:gd name="T30" fmla="*/ 577 w 1582"/>
                <a:gd name="T31" fmla="*/ 317 h 1804"/>
                <a:gd name="T32" fmla="*/ 506 w 1582"/>
                <a:gd name="T33" fmla="*/ 285 h 1804"/>
                <a:gd name="T34" fmla="*/ 459 w 1582"/>
                <a:gd name="T35" fmla="*/ 261 h 1804"/>
                <a:gd name="T36" fmla="*/ 0 w 1582"/>
                <a:gd name="T37" fmla="*/ 356 h 1804"/>
                <a:gd name="T38" fmla="*/ 0 w 1582"/>
                <a:gd name="T39" fmla="*/ 356 h 1804"/>
                <a:gd name="T40" fmla="*/ 151 w 1582"/>
                <a:gd name="T41" fmla="*/ 1574 h 1804"/>
                <a:gd name="T42" fmla="*/ 166 w 1582"/>
                <a:gd name="T43" fmla="*/ 1558 h 1804"/>
                <a:gd name="T44" fmla="*/ 253 w 1582"/>
                <a:gd name="T45" fmla="*/ 1565 h 1804"/>
                <a:gd name="T46" fmla="*/ 317 w 1582"/>
                <a:gd name="T47" fmla="*/ 1574 h 1804"/>
                <a:gd name="T48" fmla="*/ 364 w 1582"/>
                <a:gd name="T49" fmla="*/ 1645 h 1804"/>
                <a:gd name="T50" fmla="*/ 419 w 1582"/>
                <a:gd name="T51" fmla="*/ 1700 h 1804"/>
                <a:gd name="T52" fmla="*/ 530 w 1582"/>
                <a:gd name="T53" fmla="*/ 1700 h 1804"/>
                <a:gd name="T54" fmla="*/ 617 w 1582"/>
                <a:gd name="T55" fmla="*/ 1755 h 1804"/>
                <a:gd name="T56" fmla="*/ 664 w 1582"/>
                <a:gd name="T57" fmla="*/ 1708 h 1804"/>
                <a:gd name="T58" fmla="*/ 728 w 1582"/>
                <a:gd name="T59" fmla="*/ 1732 h 1804"/>
                <a:gd name="T60" fmla="*/ 759 w 1582"/>
                <a:gd name="T61" fmla="*/ 1716 h 1804"/>
                <a:gd name="T62" fmla="*/ 783 w 1582"/>
                <a:gd name="T63" fmla="*/ 1708 h 1804"/>
                <a:gd name="T64" fmla="*/ 807 w 1582"/>
                <a:gd name="T65" fmla="*/ 1684 h 1804"/>
                <a:gd name="T66" fmla="*/ 830 w 1582"/>
                <a:gd name="T67" fmla="*/ 1676 h 1804"/>
                <a:gd name="T68" fmla="*/ 854 w 1582"/>
                <a:gd name="T69" fmla="*/ 1652 h 1804"/>
                <a:gd name="T70" fmla="*/ 870 w 1582"/>
                <a:gd name="T71" fmla="*/ 1668 h 1804"/>
                <a:gd name="T72" fmla="*/ 870 w 1582"/>
                <a:gd name="T73" fmla="*/ 1676 h 1804"/>
                <a:gd name="T74" fmla="*/ 894 w 1582"/>
                <a:gd name="T75" fmla="*/ 1700 h 1804"/>
                <a:gd name="T76" fmla="*/ 910 w 1582"/>
                <a:gd name="T77" fmla="*/ 1724 h 1804"/>
                <a:gd name="T78" fmla="*/ 965 w 1582"/>
                <a:gd name="T79" fmla="*/ 1747 h 1804"/>
                <a:gd name="T80" fmla="*/ 981 w 1582"/>
                <a:gd name="T81" fmla="*/ 1771 h 1804"/>
                <a:gd name="T82" fmla="*/ 1012 w 1582"/>
                <a:gd name="T83" fmla="*/ 1803 h 1804"/>
                <a:gd name="T84" fmla="*/ 1060 w 1582"/>
                <a:gd name="T85" fmla="*/ 1787 h 1804"/>
                <a:gd name="T86" fmla="*/ 1083 w 1582"/>
                <a:gd name="T87" fmla="*/ 1739 h 1804"/>
                <a:gd name="T88" fmla="*/ 1123 w 1582"/>
                <a:gd name="T89" fmla="*/ 1708 h 1804"/>
                <a:gd name="T90" fmla="*/ 1123 w 1582"/>
                <a:gd name="T91" fmla="*/ 1637 h 1804"/>
                <a:gd name="T92" fmla="*/ 1123 w 1582"/>
                <a:gd name="T93" fmla="*/ 1550 h 1804"/>
                <a:gd name="T94" fmla="*/ 1163 w 1582"/>
                <a:gd name="T95" fmla="*/ 1479 h 1804"/>
                <a:gd name="T96" fmla="*/ 1226 w 1582"/>
                <a:gd name="T97" fmla="*/ 1510 h 1804"/>
                <a:gd name="T98" fmla="*/ 1218 w 1582"/>
                <a:gd name="T99" fmla="*/ 1376 h 1804"/>
                <a:gd name="T100" fmla="*/ 1281 w 1582"/>
                <a:gd name="T101" fmla="*/ 1328 h 1804"/>
                <a:gd name="T102" fmla="*/ 1305 w 1582"/>
                <a:gd name="T103" fmla="*/ 1257 h 1804"/>
                <a:gd name="T104" fmla="*/ 1360 w 1582"/>
                <a:gd name="T105" fmla="*/ 1265 h 1804"/>
                <a:gd name="T106" fmla="*/ 1423 w 1582"/>
                <a:gd name="T107" fmla="*/ 1257 h 1804"/>
                <a:gd name="T108" fmla="*/ 1502 w 1582"/>
                <a:gd name="T109" fmla="*/ 1154 h 1804"/>
                <a:gd name="T110" fmla="*/ 1510 w 1582"/>
                <a:gd name="T111" fmla="*/ 1012 h 1804"/>
                <a:gd name="T112" fmla="*/ 1550 w 1582"/>
                <a:gd name="T113" fmla="*/ 957 h 1804"/>
                <a:gd name="T114" fmla="*/ 1550 w 1582"/>
                <a:gd name="T115" fmla="*/ 830 h 1804"/>
                <a:gd name="T116" fmla="*/ 1565 w 1582"/>
                <a:gd name="T117" fmla="*/ 799 h 1804"/>
                <a:gd name="T118" fmla="*/ 1550 w 1582"/>
                <a:gd name="T119" fmla="*/ 72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82" h="1804">
                  <a:moveTo>
                    <a:pt x="1550" y="720"/>
                  </a:moveTo>
                  <a:lnTo>
                    <a:pt x="1550" y="720"/>
                  </a:lnTo>
                  <a:cubicBezTo>
                    <a:pt x="1550" y="696"/>
                    <a:pt x="1542" y="664"/>
                    <a:pt x="1542" y="648"/>
                  </a:cubicBezTo>
                  <a:cubicBezTo>
                    <a:pt x="1534" y="641"/>
                    <a:pt x="1550" y="633"/>
                    <a:pt x="1565" y="641"/>
                  </a:cubicBezTo>
                  <a:cubicBezTo>
                    <a:pt x="1447" y="0"/>
                    <a:pt x="1447" y="0"/>
                    <a:pt x="1447" y="0"/>
                  </a:cubicBezTo>
                  <a:cubicBezTo>
                    <a:pt x="1352" y="56"/>
                    <a:pt x="1210" y="151"/>
                    <a:pt x="1186" y="190"/>
                  </a:cubicBezTo>
                  <a:cubicBezTo>
                    <a:pt x="1154" y="230"/>
                    <a:pt x="1083" y="309"/>
                    <a:pt x="1052" y="309"/>
                  </a:cubicBezTo>
                  <a:cubicBezTo>
                    <a:pt x="1012" y="309"/>
                    <a:pt x="949" y="309"/>
                    <a:pt x="925" y="332"/>
                  </a:cubicBezTo>
                  <a:cubicBezTo>
                    <a:pt x="910" y="356"/>
                    <a:pt x="807" y="395"/>
                    <a:pt x="791" y="380"/>
                  </a:cubicBezTo>
                  <a:cubicBezTo>
                    <a:pt x="767" y="364"/>
                    <a:pt x="728" y="356"/>
                    <a:pt x="728" y="364"/>
                  </a:cubicBezTo>
                  <a:cubicBezTo>
                    <a:pt x="720" y="372"/>
                    <a:pt x="688" y="380"/>
                    <a:pt x="672" y="388"/>
                  </a:cubicBezTo>
                  <a:cubicBezTo>
                    <a:pt x="657" y="395"/>
                    <a:pt x="648" y="372"/>
                    <a:pt x="657" y="364"/>
                  </a:cubicBezTo>
                  <a:cubicBezTo>
                    <a:pt x="672" y="356"/>
                    <a:pt x="712" y="364"/>
                    <a:pt x="712" y="348"/>
                  </a:cubicBezTo>
                  <a:cubicBezTo>
                    <a:pt x="704" y="332"/>
                    <a:pt x="696" y="324"/>
                    <a:pt x="672" y="332"/>
                  </a:cubicBezTo>
                  <a:cubicBezTo>
                    <a:pt x="648" y="348"/>
                    <a:pt x="657" y="364"/>
                    <a:pt x="641" y="340"/>
                  </a:cubicBezTo>
                  <a:cubicBezTo>
                    <a:pt x="625" y="324"/>
                    <a:pt x="617" y="332"/>
                    <a:pt x="577" y="317"/>
                  </a:cubicBezTo>
                  <a:cubicBezTo>
                    <a:pt x="538" y="301"/>
                    <a:pt x="538" y="309"/>
                    <a:pt x="506" y="285"/>
                  </a:cubicBezTo>
                  <a:cubicBezTo>
                    <a:pt x="483" y="277"/>
                    <a:pt x="459" y="285"/>
                    <a:pt x="459" y="261"/>
                  </a:cubicBezTo>
                  <a:cubicBezTo>
                    <a:pt x="332" y="301"/>
                    <a:pt x="16" y="380"/>
                    <a:pt x="0" y="356"/>
                  </a:cubicBezTo>
                  <a:lnTo>
                    <a:pt x="0" y="356"/>
                  </a:lnTo>
                  <a:cubicBezTo>
                    <a:pt x="151" y="1574"/>
                    <a:pt x="151" y="1574"/>
                    <a:pt x="151" y="1574"/>
                  </a:cubicBezTo>
                  <a:cubicBezTo>
                    <a:pt x="151" y="1558"/>
                    <a:pt x="158" y="1558"/>
                    <a:pt x="166" y="1558"/>
                  </a:cubicBezTo>
                  <a:cubicBezTo>
                    <a:pt x="198" y="1558"/>
                    <a:pt x="222" y="1558"/>
                    <a:pt x="253" y="1565"/>
                  </a:cubicBezTo>
                  <a:cubicBezTo>
                    <a:pt x="285" y="1574"/>
                    <a:pt x="293" y="1542"/>
                    <a:pt x="317" y="1574"/>
                  </a:cubicBezTo>
                  <a:cubicBezTo>
                    <a:pt x="340" y="1613"/>
                    <a:pt x="340" y="1629"/>
                    <a:pt x="364" y="1645"/>
                  </a:cubicBezTo>
                  <a:cubicBezTo>
                    <a:pt x="388" y="1660"/>
                    <a:pt x="372" y="1700"/>
                    <a:pt x="419" y="1700"/>
                  </a:cubicBezTo>
                  <a:cubicBezTo>
                    <a:pt x="467" y="1708"/>
                    <a:pt x="514" y="1684"/>
                    <a:pt x="530" y="1700"/>
                  </a:cubicBezTo>
                  <a:cubicBezTo>
                    <a:pt x="546" y="1724"/>
                    <a:pt x="593" y="1763"/>
                    <a:pt x="617" y="1755"/>
                  </a:cubicBezTo>
                  <a:cubicBezTo>
                    <a:pt x="641" y="1747"/>
                    <a:pt x="633" y="1700"/>
                    <a:pt x="664" y="1708"/>
                  </a:cubicBezTo>
                  <a:cubicBezTo>
                    <a:pt x="696" y="1716"/>
                    <a:pt x="704" y="1732"/>
                    <a:pt x="728" y="1732"/>
                  </a:cubicBezTo>
                  <a:cubicBezTo>
                    <a:pt x="743" y="1732"/>
                    <a:pt x="751" y="1724"/>
                    <a:pt x="759" y="1716"/>
                  </a:cubicBezTo>
                  <a:cubicBezTo>
                    <a:pt x="759" y="1700"/>
                    <a:pt x="775" y="1700"/>
                    <a:pt x="783" y="1708"/>
                  </a:cubicBezTo>
                  <a:cubicBezTo>
                    <a:pt x="791" y="1708"/>
                    <a:pt x="799" y="1692"/>
                    <a:pt x="807" y="1684"/>
                  </a:cubicBezTo>
                  <a:lnTo>
                    <a:pt x="830" y="1676"/>
                  </a:lnTo>
                  <a:cubicBezTo>
                    <a:pt x="854" y="1652"/>
                    <a:pt x="854" y="1652"/>
                    <a:pt x="854" y="1652"/>
                  </a:cubicBezTo>
                  <a:cubicBezTo>
                    <a:pt x="870" y="1668"/>
                    <a:pt x="870" y="1668"/>
                    <a:pt x="870" y="1668"/>
                  </a:cubicBezTo>
                  <a:cubicBezTo>
                    <a:pt x="870" y="1668"/>
                    <a:pt x="870" y="1668"/>
                    <a:pt x="870" y="1676"/>
                  </a:cubicBezTo>
                  <a:cubicBezTo>
                    <a:pt x="878" y="1692"/>
                    <a:pt x="886" y="1700"/>
                    <a:pt x="894" y="1700"/>
                  </a:cubicBezTo>
                  <a:cubicBezTo>
                    <a:pt x="910" y="1708"/>
                    <a:pt x="901" y="1708"/>
                    <a:pt x="910" y="1724"/>
                  </a:cubicBezTo>
                  <a:cubicBezTo>
                    <a:pt x="925" y="1732"/>
                    <a:pt x="949" y="1739"/>
                    <a:pt x="965" y="1747"/>
                  </a:cubicBezTo>
                  <a:cubicBezTo>
                    <a:pt x="981" y="1747"/>
                    <a:pt x="981" y="1763"/>
                    <a:pt x="981" y="1771"/>
                  </a:cubicBezTo>
                  <a:cubicBezTo>
                    <a:pt x="988" y="1779"/>
                    <a:pt x="1004" y="1795"/>
                    <a:pt x="1012" y="1803"/>
                  </a:cubicBezTo>
                  <a:cubicBezTo>
                    <a:pt x="1028" y="1795"/>
                    <a:pt x="1044" y="1795"/>
                    <a:pt x="1060" y="1787"/>
                  </a:cubicBezTo>
                  <a:cubicBezTo>
                    <a:pt x="1091" y="1787"/>
                    <a:pt x="1083" y="1779"/>
                    <a:pt x="1083" y="1739"/>
                  </a:cubicBezTo>
                  <a:cubicBezTo>
                    <a:pt x="1083" y="1708"/>
                    <a:pt x="1099" y="1716"/>
                    <a:pt x="1123" y="1708"/>
                  </a:cubicBezTo>
                  <a:cubicBezTo>
                    <a:pt x="1139" y="1700"/>
                    <a:pt x="1131" y="1660"/>
                    <a:pt x="1123" y="1637"/>
                  </a:cubicBezTo>
                  <a:cubicBezTo>
                    <a:pt x="1107" y="1613"/>
                    <a:pt x="1131" y="1581"/>
                    <a:pt x="1123" y="1550"/>
                  </a:cubicBezTo>
                  <a:cubicBezTo>
                    <a:pt x="1123" y="1526"/>
                    <a:pt x="1147" y="1487"/>
                    <a:pt x="1163" y="1479"/>
                  </a:cubicBezTo>
                  <a:cubicBezTo>
                    <a:pt x="1170" y="1463"/>
                    <a:pt x="1202" y="1494"/>
                    <a:pt x="1226" y="1510"/>
                  </a:cubicBezTo>
                  <a:cubicBezTo>
                    <a:pt x="1241" y="1526"/>
                    <a:pt x="1226" y="1415"/>
                    <a:pt x="1218" y="1376"/>
                  </a:cubicBezTo>
                  <a:cubicBezTo>
                    <a:pt x="1210" y="1344"/>
                    <a:pt x="1257" y="1336"/>
                    <a:pt x="1281" y="1328"/>
                  </a:cubicBezTo>
                  <a:cubicBezTo>
                    <a:pt x="1305" y="1321"/>
                    <a:pt x="1297" y="1289"/>
                    <a:pt x="1305" y="1257"/>
                  </a:cubicBezTo>
                  <a:cubicBezTo>
                    <a:pt x="1313" y="1226"/>
                    <a:pt x="1336" y="1249"/>
                    <a:pt x="1360" y="1265"/>
                  </a:cubicBezTo>
                  <a:cubicBezTo>
                    <a:pt x="1392" y="1281"/>
                    <a:pt x="1392" y="1265"/>
                    <a:pt x="1423" y="1257"/>
                  </a:cubicBezTo>
                  <a:cubicBezTo>
                    <a:pt x="1447" y="1257"/>
                    <a:pt x="1487" y="1186"/>
                    <a:pt x="1502" y="1154"/>
                  </a:cubicBezTo>
                  <a:cubicBezTo>
                    <a:pt x="1526" y="1131"/>
                    <a:pt x="1518" y="1068"/>
                    <a:pt x="1510" y="1012"/>
                  </a:cubicBezTo>
                  <a:cubicBezTo>
                    <a:pt x="1510" y="949"/>
                    <a:pt x="1542" y="973"/>
                    <a:pt x="1550" y="957"/>
                  </a:cubicBezTo>
                  <a:cubicBezTo>
                    <a:pt x="1565" y="949"/>
                    <a:pt x="1550" y="870"/>
                    <a:pt x="1550" y="830"/>
                  </a:cubicBezTo>
                  <a:cubicBezTo>
                    <a:pt x="1542" y="791"/>
                    <a:pt x="1550" y="807"/>
                    <a:pt x="1565" y="799"/>
                  </a:cubicBezTo>
                  <a:cubicBezTo>
                    <a:pt x="1581" y="791"/>
                    <a:pt x="1558" y="751"/>
                    <a:pt x="1550" y="720"/>
                  </a:cubicBezTo>
                </a:path>
              </a:pathLst>
            </a:custGeom>
            <a:solidFill>
              <a:schemeClr val="accent6"/>
            </a:solidFill>
            <a:ln>
              <a:solidFill>
                <a:schemeClr val="bg2"/>
              </a:solidFill>
            </a:ln>
            <a:effectLst/>
          </p:spPr>
          <p:txBody>
            <a:bodyPr wrap="none" anchor="ctr"/>
            <a:lstStyle/>
            <a:p>
              <a:endParaRPr lang="en-US"/>
            </a:p>
          </p:txBody>
        </p:sp>
        <p:sp>
          <p:nvSpPr>
            <p:cNvPr id="145" name="Freeform 786"/>
            <p:cNvSpPr>
              <a:spLocks noChangeArrowheads="1"/>
            </p:cNvSpPr>
            <p:nvPr/>
          </p:nvSpPr>
          <p:spPr bwMode="auto">
            <a:xfrm>
              <a:off x="14428644" y="5166412"/>
              <a:ext cx="837269" cy="953235"/>
            </a:xfrm>
            <a:custGeom>
              <a:avLst/>
              <a:gdLst>
                <a:gd name="T0" fmla="*/ 989 w 1590"/>
                <a:gd name="T1" fmla="*/ 1787 h 1812"/>
                <a:gd name="T2" fmla="*/ 909 w 1590"/>
                <a:gd name="T3" fmla="*/ 1716 h 1812"/>
                <a:gd name="T4" fmla="*/ 862 w 1590"/>
                <a:gd name="T5" fmla="*/ 1668 h 1812"/>
                <a:gd name="T6" fmla="*/ 783 w 1590"/>
                <a:gd name="T7" fmla="*/ 1716 h 1812"/>
                <a:gd name="T8" fmla="*/ 672 w 1590"/>
                <a:gd name="T9" fmla="*/ 1716 h 1812"/>
                <a:gd name="T10" fmla="*/ 617 w 1590"/>
                <a:gd name="T11" fmla="*/ 1763 h 1812"/>
                <a:gd name="T12" fmla="*/ 443 w 1590"/>
                <a:gd name="T13" fmla="*/ 1716 h 1812"/>
                <a:gd name="T14" fmla="*/ 340 w 1590"/>
                <a:gd name="T15" fmla="*/ 1613 h 1812"/>
                <a:gd name="T16" fmla="*/ 269 w 1590"/>
                <a:gd name="T17" fmla="*/ 1582 h 1812"/>
                <a:gd name="T18" fmla="*/ 159 w 1590"/>
                <a:gd name="T19" fmla="*/ 1582 h 1812"/>
                <a:gd name="T20" fmla="*/ 8 w 1590"/>
                <a:gd name="T21" fmla="*/ 356 h 1812"/>
                <a:gd name="T22" fmla="*/ 475 w 1590"/>
                <a:gd name="T23" fmla="*/ 269 h 1812"/>
                <a:gd name="T24" fmla="*/ 554 w 1590"/>
                <a:gd name="T25" fmla="*/ 309 h 1812"/>
                <a:gd name="T26" fmla="*/ 656 w 1590"/>
                <a:gd name="T27" fmla="*/ 356 h 1812"/>
                <a:gd name="T28" fmla="*/ 720 w 1590"/>
                <a:gd name="T29" fmla="*/ 356 h 1812"/>
                <a:gd name="T30" fmla="*/ 665 w 1590"/>
                <a:gd name="T31" fmla="*/ 388 h 1812"/>
                <a:gd name="T32" fmla="*/ 728 w 1590"/>
                <a:gd name="T33" fmla="*/ 372 h 1812"/>
                <a:gd name="T34" fmla="*/ 933 w 1590"/>
                <a:gd name="T35" fmla="*/ 340 h 1812"/>
                <a:gd name="T36" fmla="*/ 1463 w 1590"/>
                <a:gd name="T37" fmla="*/ 0 h 1812"/>
                <a:gd name="T38" fmla="*/ 1566 w 1590"/>
                <a:gd name="T39" fmla="*/ 649 h 1812"/>
                <a:gd name="T40" fmla="*/ 1566 w 1590"/>
                <a:gd name="T41" fmla="*/ 728 h 1812"/>
                <a:gd name="T42" fmla="*/ 1558 w 1590"/>
                <a:gd name="T43" fmla="*/ 838 h 1812"/>
                <a:gd name="T44" fmla="*/ 1526 w 1590"/>
                <a:gd name="T45" fmla="*/ 1020 h 1812"/>
                <a:gd name="T46" fmla="*/ 1408 w 1590"/>
                <a:gd name="T47" fmla="*/ 1281 h 1812"/>
                <a:gd name="T48" fmla="*/ 1329 w 1590"/>
                <a:gd name="T49" fmla="*/ 1249 h 1812"/>
                <a:gd name="T50" fmla="*/ 1273 w 1590"/>
                <a:gd name="T51" fmla="*/ 1344 h 1812"/>
                <a:gd name="T52" fmla="*/ 1234 w 1590"/>
                <a:gd name="T53" fmla="*/ 1518 h 1812"/>
                <a:gd name="T54" fmla="*/ 1131 w 1590"/>
                <a:gd name="T55" fmla="*/ 1597 h 1812"/>
                <a:gd name="T56" fmla="*/ 1115 w 1590"/>
                <a:gd name="T57" fmla="*/ 1724 h 1812"/>
                <a:gd name="T58" fmla="*/ 1020 w 1590"/>
                <a:gd name="T59" fmla="*/ 1811 h 1812"/>
                <a:gd name="T60" fmla="*/ 878 w 1590"/>
                <a:gd name="T61" fmla="*/ 1676 h 1812"/>
                <a:gd name="T62" fmla="*/ 925 w 1590"/>
                <a:gd name="T63" fmla="*/ 1732 h 1812"/>
                <a:gd name="T64" fmla="*/ 1020 w 1590"/>
                <a:gd name="T65" fmla="*/ 1803 h 1812"/>
                <a:gd name="T66" fmla="*/ 1115 w 1590"/>
                <a:gd name="T67" fmla="*/ 1716 h 1812"/>
                <a:gd name="T68" fmla="*/ 1123 w 1590"/>
                <a:gd name="T69" fmla="*/ 1597 h 1812"/>
                <a:gd name="T70" fmla="*/ 1210 w 1590"/>
                <a:gd name="T71" fmla="*/ 1502 h 1812"/>
                <a:gd name="T72" fmla="*/ 1273 w 1590"/>
                <a:gd name="T73" fmla="*/ 1336 h 1812"/>
                <a:gd name="T74" fmla="*/ 1329 w 1590"/>
                <a:gd name="T75" fmla="*/ 1242 h 1812"/>
                <a:gd name="T76" fmla="*/ 1408 w 1590"/>
                <a:gd name="T77" fmla="*/ 1273 h 1812"/>
                <a:gd name="T78" fmla="*/ 1518 w 1590"/>
                <a:gd name="T79" fmla="*/ 1020 h 1812"/>
                <a:gd name="T80" fmla="*/ 1550 w 1590"/>
                <a:gd name="T81" fmla="*/ 838 h 1812"/>
                <a:gd name="T82" fmla="*/ 1558 w 1590"/>
                <a:gd name="T83" fmla="*/ 728 h 1812"/>
                <a:gd name="T84" fmla="*/ 1566 w 1590"/>
                <a:gd name="T85" fmla="*/ 641 h 1812"/>
                <a:gd name="T86" fmla="*/ 1060 w 1590"/>
                <a:gd name="T87" fmla="*/ 325 h 1812"/>
                <a:gd name="T88" fmla="*/ 743 w 1590"/>
                <a:gd name="T89" fmla="*/ 372 h 1812"/>
                <a:gd name="T90" fmla="*/ 672 w 1590"/>
                <a:gd name="T91" fmla="*/ 403 h 1812"/>
                <a:gd name="T92" fmla="*/ 712 w 1590"/>
                <a:gd name="T93" fmla="*/ 356 h 1812"/>
                <a:gd name="T94" fmla="*/ 665 w 1590"/>
                <a:gd name="T95" fmla="*/ 356 h 1812"/>
                <a:gd name="T96" fmla="*/ 585 w 1590"/>
                <a:gd name="T97" fmla="*/ 325 h 1812"/>
                <a:gd name="T98" fmla="*/ 467 w 1590"/>
                <a:gd name="T99" fmla="*/ 277 h 1812"/>
                <a:gd name="T100" fmla="*/ 174 w 1590"/>
                <a:gd name="T101" fmla="*/ 1558 h 1812"/>
                <a:gd name="T102" fmla="*/ 285 w 1590"/>
                <a:gd name="T103" fmla="*/ 1566 h 1812"/>
                <a:gd name="T104" fmla="*/ 372 w 1590"/>
                <a:gd name="T105" fmla="*/ 1653 h 1812"/>
                <a:gd name="T106" fmla="*/ 483 w 1590"/>
                <a:gd name="T107" fmla="*/ 1700 h 1812"/>
                <a:gd name="T108" fmla="*/ 625 w 1590"/>
                <a:gd name="T109" fmla="*/ 1755 h 1812"/>
                <a:gd name="T110" fmla="*/ 712 w 1590"/>
                <a:gd name="T111" fmla="*/ 1724 h 1812"/>
                <a:gd name="T112" fmla="*/ 791 w 1590"/>
                <a:gd name="T113" fmla="*/ 1708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0" h="1812">
                  <a:moveTo>
                    <a:pt x="1020" y="1811"/>
                  </a:moveTo>
                  <a:lnTo>
                    <a:pt x="1020" y="1811"/>
                  </a:lnTo>
                  <a:lnTo>
                    <a:pt x="1020" y="1811"/>
                  </a:lnTo>
                  <a:cubicBezTo>
                    <a:pt x="1004" y="1803"/>
                    <a:pt x="989" y="1787"/>
                    <a:pt x="989" y="1787"/>
                  </a:cubicBezTo>
                  <a:cubicBezTo>
                    <a:pt x="989" y="1779"/>
                    <a:pt x="989" y="1779"/>
                    <a:pt x="981" y="1771"/>
                  </a:cubicBezTo>
                  <a:cubicBezTo>
                    <a:pt x="981" y="1763"/>
                    <a:pt x="981" y="1755"/>
                    <a:pt x="973" y="1755"/>
                  </a:cubicBezTo>
                  <a:cubicBezTo>
                    <a:pt x="941" y="1747"/>
                    <a:pt x="925" y="1740"/>
                    <a:pt x="918" y="1732"/>
                  </a:cubicBezTo>
                  <a:cubicBezTo>
                    <a:pt x="909" y="1724"/>
                    <a:pt x="909" y="1724"/>
                    <a:pt x="909" y="1716"/>
                  </a:cubicBezTo>
                  <a:cubicBezTo>
                    <a:pt x="909" y="1716"/>
                    <a:pt x="909" y="1716"/>
                    <a:pt x="902" y="1716"/>
                  </a:cubicBezTo>
                  <a:cubicBezTo>
                    <a:pt x="894" y="1708"/>
                    <a:pt x="878" y="1700"/>
                    <a:pt x="878" y="1692"/>
                  </a:cubicBezTo>
                  <a:cubicBezTo>
                    <a:pt x="870" y="1684"/>
                    <a:pt x="870" y="1676"/>
                    <a:pt x="870" y="1676"/>
                  </a:cubicBezTo>
                  <a:cubicBezTo>
                    <a:pt x="862" y="1668"/>
                    <a:pt x="862" y="1668"/>
                    <a:pt x="862" y="1668"/>
                  </a:cubicBezTo>
                  <a:cubicBezTo>
                    <a:pt x="838" y="1684"/>
                    <a:pt x="838" y="1684"/>
                    <a:pt x="838" y="1684"/>
                  </a:cubicBezTo>
                  <a:cubicBezTo>
                    <a:pt x="831" y="1692"/>
                    <a:pt x="815" y="1692"/>
                    <a:pt x="815" y="1700"/>
                  </a:cubicBezTo>
                  <a:cubicBezTo>
                    <a:pt x="807" y="1716"/>
                    <a:pt x="799" y="1716"/>
                    <a:pt x="791" y="1716"/>
                  </a:cubicBezTo>
                  <a:lnTo>
                    <a:pt x="783" y="1716"/>
                  </a:lnTo>
                  <a:cubicBezTo>
                    <a:pt x="775" y="1716"/>
                    <a:pt x="767" y="1716"/>
                    <a:pt x="767" y="1724"/>
                  </a:cubicBezTo>
                  <a:cubicBezTo>
                    <a:pt x="767" y="1732"/>
                    <a:pt x="751" y="1740"/>
                    <a:pt x="736" y="1740"/>
                  </a:cubicBezTo>
                  <a:cubicBezTo>
                    <a:pt x="720" y="1740"/>
                    <a:pt x="712" y="1740"/>
                    <a:pt x="704" y="1732"/>
                  </a:cubicBezTo>
                  <a:cubicBezTo>
                    <a:pt x="696" y="1732"/>
                    <a:pt x="688" y="1724"/>
                    <a:pt x="672" y="1716"/>
                  </a:cubicBezTo>
                  <a:lnTo>
                    <a:pt x="665" y="1716"/>
                  </a:lnTo>
                  <a:cubicBezTo>
                    <a:pt x="656" y="1716"/>
                    <a:pt x="656" y="1724"/>
                    <a:pt x="649" y="1740"/>
                  </a:cubicBezTo>
                  <a:cubicBezTo>
                    <a:pt x="641" y="1747"/>
                    <a:pt x="641" y="1763"/>
                    <a:pt x="625" y="1763"/>
                  </a:cubicBezTo>
                  <a:cubicBezTo>
                    <a:pt x="625" y="1763"/>
                    <a:pt x="625" y="1763"/>
                    <a:pt x="617" y="1763"/>
                  </a:cubicBezTo>
                  <a:cubicBezTo>
                    <a:pt x="593" y="1763"/>
                    <a:pt x="546" y="1732"/>
                    <a:pt x="538" y="1708"/>
                  </a:cubicBezTo>
                  <a:cubicBezTo>
                    <a:pt x="530" y="1708"/>
                    <a:pt x="522" y="1708"/>
                    <a:pt x="514" y="1708"/>
                  </a:cubicBezTo>
                  <a:cubicBezTo>
                    <a:pt x="506" y="1708"/>
                    <a:pt x="498" y="1708"/>
                    <a:pt x="491" y="1708"/>
                  </a:cubicBezTo>
                  <a:cubicBezTo>
                    <a:pt x="475" y="1716"/>
                    <a:pt x="459" y="1716"/>
                    <a:pt x="443" y="1716"/>
                  </a:cubicBezTo>
                  <a:cubicBezTo>
                    <a:pt x="435" y="1716"/>
                    <a:pt x="427" y="1716"/>
                    <a:pt x="427" y="1716"/>
                  </a:cubicBezTo>
                  <a:cubicBezTo>
                    <a:pt x="396" y="1708"/>
                    <a:pt x="388" y="1692"/>
                    <a:pt x="380" y="1676"/>
                  </a:cubicBezTo>
                  <a:cubicBezTo>
                    <a:pt x="380" y="1668"/>
                    <a:pt x="380" y="1660"/>
                    <a:pt x="372" y="1653"/>
                  </a:cubicBezTo>
                  <a:cubicBezTo>
                    <a:pt x="356" y="1645"/>
                    <a:pt x="348" y="1637"/>
                    <a:pt x="340" y="1613"/>
                  </a:cubicBezTo>
                  <a:cubicBezTo>
                    <a:pt x="332" y="1605"/>
                    <a:pt x="325" y="1597"/>
                    <a:pt x="317" y="1582"/>
                  </a:cubicBezTo>
                  <a:cubicBezTo>
                    <a:pt x="309" y="1573"/>
                    <a:pt x="301" y="1573"/>
                    <a:pt x="301" y="1573"/>
                  </a:cubicBezTo>
                  <a:lnTo>
                    <a:pt x="293" y="1573"/>
                  </a:lnTo>
                  <a:cubicBezTo>
                    <a:pt x="285" y="1573"/>
                    <a:pt x="277" y="1582"/>
                    <a:pt x="269" y="1582"/>
                  </a:cubicBezTo>
                  <a:lnTo>
                    <a:pt x="261" y="1582"/>
                  </a:lnTo>
                  <a:cubicBezTo>
                    <a:pt x="230" y="1573"/>
                    <a:pt x="206" y="1566"/>
                    <a:pt x="174" y="1566"/>
                  </a:cubicBezTo>
                  <a:lnTo>
                    <a:pt x="174" y="1566"/>
                  </a:lnTo>
                  <a:cubicBezTo>
                    <a:pt x="166" y="1566"/>
                    <a:pt x="159" y="1573"/>
                    <a:pt x="159" y="1582"/>
                  </a:cubicBezTo>
                  <a:cubicBezTo>
                    <a:pt x="151" y="1589"/>
                    <a:pt x="151" y="1589"/>
                    <a:pt x="151" y="1589"/>
                  </a:cubicBezTo>
                  <a:cubicBezTo>
                    <a:pt x="0" y="348"/>
                    <a:pt x="0" y="348"/>
                    <a:pt x="0" y="348"/>
                  </a:cubicBezTo>
                  <a:cubicBezTo>
                    <a:pt x="8" y="356"/>
                    <a:pt x="8" y="356"/>
                    <a:pt x="8" y="356"/>
                  </a:cubicBezTo>
                  <a:lnTo>
                    <a:pt x="8" y="356"/>
                  </a:lnTo>
                  <a:cubicBezTo>
                    <a:pt x="8" y="364"/>
                    <a:pt x="8" y="364"/>
                    <a:pt x="8" y="364"/>
                  </a:cubicBezTo>
                  <a:cubicBezTo>
                    <a:pt x="8" y="364"/>
                    <a:pt x="16" y="364"/>
                    <a:pt x="24" y="364"/>
                  </a:cubicBezTo>
                  <a:cubicBezTo>
                    <a:pt x="103" y="364"/>
                    <a:pt x="356" y="301"/>
                    <a:pt x="467" y="269"/>
                  </a:cubicBezTo>
                  <a:cubicBezTo>
                    <a:pt x="475" y="269"/>
                    <a:pt x="475" y="269"/>
                    <a:pt x="475" y="269"/>
                  </a:cubicBezTo>
                  <a:cubicBezTo>
                    <a:pt x="475" y="277"/>
                    <a:pt x="475" y="277"/>
                    <a:pt x="475" y="277"/>
                  </a:cubicBezTo>
                  <a:cubicBezTo>
                    <a:pt x="467" y="277"/>
                    <a:pt x="475" y="277"/>
                    <a:pt x="491" y="285"/>
                  </a:cubicBezTo>
                  <a:cubicBezTo>
                    <a:pt x="498" y="285"/>
                    <a:pt x="506" y="285"/>
                    <a:pt x="522" y="293"/>
                  </a:cubicBezTo>
                  <a:cubicBezTo>
                    <a:pt x="538" y="301"/>
                    <a:pt x="546" y="301"/>
                    <a:pt x="554" y="309"/>
                  </a:cubicBezTo>
                  <a:cubicBezTo>
                    <a:pt x="562" y="309"/>
                    <a:pt x="570" y="309"/>
                    <a:pt x="585" y="317"/>
                  </a:cubicBezTo>
                  <a:cubicBezTo>
                    <a:pt x="601" y="325"/>
                    <a:pt x="609" y="325"/>
                    <a:pt x="617" y="325"/>
                  </a:cubicBezTo>
                  <a:cubicBezTo>
                    <a:pt x="633" y="332"/>
                    <a:pt x="641" y="332"/>
                    <a:pt x="649" y="348"/>
                  </a:cubicBezTo>
                  <a:cubicBezTo>
                    <a:pt x="656" y="356"/>
                    <a:pt x="656" y="356"/>
                    <a:pt x="656" y="356"/>
                  </a:cubicBezTo>
                  <a:cubicBezTo>
                    <a:pt x="656" y="356"/>
                    <a:pt x="656" y="356"/>
                    <a:pt x="665" y="348"/>
                  </a:cubicBezTo>
                  <a:cubicBezTo>
                    <a:pt x="665" y="348"/>
                    <a:pt x="672" y="340"/>
                    <a:pt x="680" y="340"/>
                  </a:cubicBezTo>
                  <a:cubicBezTo>
                    <a:pt x="688" y="332"/>
                    <a:pt x="688" y="332"/>
                    <a:pt x="696" y="332"/>
                  </a:cubicBezTo>
                  <a:cubicBezTo>
                    <a:pt x="712" y="332"/>
                    <a:pt x="712" y="340"/>
                    <a:pt x="720" y="356"/>
                  </a:cubicBezTo>
                  <a:lnTo>
                    <a:pt x="720" y="364"/>
                  </a:lnTo>
                  <a:cubicBezTo>
                    <a:pt x="712" y="372"/>
                    <a:pt x="704" y="372"/>
                    <a:pt x="688" y="372"/>
                  </a:cubicBezTo>
                  <a:cubicBezTo>
                    <a:pt x="680" y="372"/>
                    <a:pt x="672" y="372"/>
                    <a:pt x="672" y="380"/>
                  </a:cubicBezTo>
                  <a:cubicBezTo>
                    <a:pt x="665" y="380"/>
                    <a:pt x="665" y="380"/>
                    <a:pt x="665" y="388"/>
                  </a:cubicBezTo>
                  <a:lnTo>
                    <a:pt x="672" y="396"/>
                  </a:lnTo>
                  <a:cubicBezTo>
                    <a:pt x="680" y="396"/>
                    <a:pt x="680" y="396"/>
                    <a:pt x="680" y="396"/>
                  </a:cubicBezTo>
                  <a:cubicBezTo>
                    <a:pt x="688" y="388"/>
                    <a:pt x="696" y="388"/>
                    <a:pt x="704" y="380"/>
                  </a:cubicBezTo>
                  <a:cubicBezTo>
                    <a:pt x="712" y="380"/>
                    <a:pt x="728" y="372"/>
                    <a:pt x="728" y="372"/>
                  </a:cubicBezTo>
                  <a:cubicBezTo>
                    <a:pt x="728" y="372"/>
                    <a:pt x="736" y="364"/>
                    <a:pt x="743" y="364"/>
                  </a:cubicBezTo>
                  <a:cubicBezTo>
                    <a:pt x="759" y="364"/>
                    <a:pt x="783" y="372"/>
                    <a:pt x="799" y="388"/>
                  </a:cubicBezTo>
                  <a:lnTo>
                    <a:pt x="807" y="388"/>
                  </a:lnTo>
                  <a:cubicBezTo>
                    <a:pt x="846" y="388"/>
                    <a:pt x="918" y="356"/>
                    <a:pt x="933" y="340"/>
                  </a:cubicBezTo>
                  <a:cubicBezTo>
                    <a:pt x="957" y="317"/>
                    <a:pt x="1012" y="317"/>
                    <a:pt x="1060" y="317"/>
                  </a:cubicBezTo>
                  <a:cubicBezTo>
                    <a:pt x="1091" y="317"/>
                    <a:pt x="1155" y="245"/>
                    <a:pt x="1194" y="190"/>
                  </a:cubicBezTo>
                  <a:cubicBezTo>
                    <a:pt x="1218" y="159"/>
                    <a:pt x="1352" y="64"/>
                    <a:pt x="1455" y="8"/>
                  </a:cubicBezTo>
                  <a:cubicBezTo>
                    <a:pt x="1463" y="0"/>
                    <a:pt x="1463" y="0"/>
                    <a:pt x="1463" y="0"/>
                  </a:cubicBezTo>
                  <a:cubicBezTo>
                    <a:pt x="1463" y="8"/>
                    <a:pt x="1463" y="8"/>
                    <a:pt x="1463" y="8"/>
                  </a:cubicBezTo>
                  <a:cubicBezTo>
                    <a:pt x="1582" y="649"/>
                    <a:pt x="1582" y="649"/>
                    <a:pt x="1582" y="649"/>
                  </a:cubicBezTo>
                  <a:cubicBezTo>
                    <a:pt x="1573" y="649"/>
                    <a:pt x="1573" y="649"/>
                    <a:pt x="1573" y="649"/>
                  </a:cubicBezTo>
                  <a:cubicBezTo>
                    <a:pt x="1573" y="649"/>
                    <a:pt x="1573" y="649"/>
                    <a:pt x="1566" y="649"/>
                  </a:cubicBezTo>
                  <a:cubicBezTo>
                    <a:pt x="1558" y="649"/>
                    <a:pt x="1550" y="649"/>
                    <a:pt x="1550" y="656"/>
                  </a:cubicBezTo>
                  <a:lnTo>
                    <a:pt x="1550" y="656"/>
                  </a:lnTo>
                  <a:cubicBezTo>
                    <a:pt x="1550" y="665"/>
                    <a:pt x="1558" y="672"/>
                    <a:pt x="1558" y="688"/>
                  </a:cubicBezTo>
                  <a:cubicBezTo>
                    <a:pt x="1558" y="704"/>
                    <a:pt x="1566" y="712"/>
                    <a:pt x="1566" y="728"/>
                  </a:cubicBezTo>
                  <a:cubicBezTo>
                    <a:pt x="1566" y="736"/>
                    <a:pt x="1573" y="751"/>
                    <a:pt x="1573" y="759"/>
                  </a:cubicBezTo>
                  <a:cubicBezTo>
                    <a:pt x="1582" y="783"/>
                    <a:pt x="1589" y="799"/>
                    <a:pt x="1573" y="807"/>
                  </a:cubicBezTo>
                  <a:lnTo>
                    <a:pt x="1566" y="807"/>
                  </a:lnTo>
                  <a:cubicBezTo>
                    <a:pt x="1558" y="815"/>
                    <a:pt x="1558" y="815"/>
                    <a:pt x="1558" y="838"/>
                  </a:cubicBezTo>
                  <a:cubicBezTo>
                    <a:pt x="1558" y="846"/>
                    <a:pt x="1558" y="862"/>
                    <a:pt x="1566" y="878"/>
                  </a:cubicBezTo>
                  <a:cubicBezTo>
                    <a:pt x="1566" y="925"/>
                    <a:pt x="1573" y="957"/>
                    <a:pt x="1566" y="973"/>
                  </a:cubicBezTo>
                  <a:cubicBezTo>
                    <a:pt x="1558" y="973"/>
                    <a:pt x="1550" y="973"/>
                    <a:pt x="1542" y="981"/>
                  </a:cubicBezTo>
                  <a:cubicBezTo>
                    <a:pt x="1534" y="981"/>
                    <a:pt x="1518" y="981"/>
                    <a:pt x="1526" y="1020"/>
                  </a:cubicBezTo>
                  <a:cubicBezTo>
                    <a:pt x="1534" y="1083"/>
                    <a:pt x="1534" y="1139"/>
                    <a:pt x="1518" y="1170"/>
                  </a:cubicBezTo>
                  <a:cubicBezTo>
                    <a:pt x="1510" y="1178"/>
                    <a:pt x="1502" y="1186"/>
                    <a:pt x="1495" y="1202"/>
                  </a:cubicBezTo>
                  <a:cubicBezTo>
                    <a:pt x="1471" y="1234"/>
                    <a:pt x="1455" y="1265"/>
                    <a:pt x="1431" y="1273"/>
                  </a:cubicBezTo>
                  <a:cubicBezTo>
                    <a:pt x="1423" y="1273"/>
                    <a:pt x="1415" y="1273"/>
                    <a:pt x="1408" y="1281"/>
                  </a:cubicBezTo>
                  <a:cubicBezTo>
                    <a:pt x="1408" y="1281"/>
                    <a:pt x="1400" y="1281"/>
                    <a:pt x="1392" y="1281"/>
                  </a:cubicBezTo>
                  <a:cubicBezTo>
                    <a:pt x="1384" y="1281"/>
                    <a:pt x="1376" y="1281"/>
                    <a:pt x="1368" y="1273"/>
                  </a:cubicBezTo>
                  <a:cubicBezTo>
                    <a:pt x="1368" y="1273"/>
                    <a:pt x="1360" y="1273"/>
                    <a:pt x="1360" y="1265"/>
                  </a:cubicBezTo>
                  <a:cubicBezTo>
                    <a:pt x="1344" y="1257"/>
                    <a:pt x="1336" y="1249"/>
                    <a:pt x="1329" y="1249"/>
                  </a:cubicBezTo>
                  <a:cubicBezTo>
                    <a:pt x="1329" y="1249"/>
                    <a:pt x="1321" y="1249"/>
                    <a:pt x="1321" y="1265"/>
                  </a:cubicBezTo>
                  <a:cubicBezTo>
                    <a:pt x="1321" y="1273"/>
                    <a:pt x="1313" y="1281"/>
                    <a:pt x="1313" y="1289"/>
                  </a:cubicBezTo>
                  <a:cubicBezTo>
                    <a:pt x="1313" y="1313"/>
                    <a:pt x="1313" y="1329"/>
                    <a:pt x="1289" y="1336"/>
                  </a:cubicBezTo>
                  <a:cubicBezTo>
                    <a:pt x="1289" y="1344"/>
                    <a:pt x="1281" y="1344"/>
                    <a:pt x="1273" y="1344"/>
                  </a:cubicBezTo>
                  <a:cubicBezTo>
                    <a:pt x="1249" y="1360"/>
                    <a:pt x="1226" y="1368"/>
                    <a:pt x="1234" y="1384"/>
                  </a:cubicBezTo>
                  <a:cubicBezTo>
                    <a:pt x="1242" y="1415"/>
                    <a:pt x="1249" y="1502"/>
                    <a:pt x="1242" y="1518"/>
                  </a:cubicBezTo>
                  <a:cubicBezTo>
                    <a:pt x="1242" y="1526"/>
                    <a:pt x="1234" y="1526"/>
                    <a:pt x="1234" y="1526"/>
                  </a:cubicBezTo>
                  <a:cubicBezTo>
                    <a:pt x="1234" y="1526"/>
                    <a:pt x="1234" y="1526"/>
                    <a:pt x="1234" y="1518"/>
                  </a:cubicBezTo>
                  <a:cubicBezTo>
                    <a:pt x="1226" y="1518"/>
                    <a:pt x="1218" y="1510"/>
                    <a:pt x="1210" y="1502"/>
                  </a:cubicBezTo>
                  <a:cubicBezTo>
                    <a:pt x="1194" y="1495"/>
                    <a:pt x="1178" y="1479"/>
                    <a:pt x="1171" y="1487"/>
                  </a:cubicBezTo>
                  <a:cubicBezTo>
                    <a:pt x="1155" y="1495"/>
                    <a:pt x="1139" y="1534"/>
                    <a:pt x="1139" y="1558"/>
                  </a:cubicBezTo>
                  <a:cubicBezTo>
                    <a:pt x="1139" y="1573"/>
                    <a:pt x="1139" y="1589"/>
                    <a:pt x="1131" y="1597"/>
                  </a:cubicBezTo>
                  <a:cubicBezTo>
                    <a:pt x="1131" y="1613"/>
                    <a:pt x="1123" y="1629"/>
                    <a:pt x="1131" y="1645"/>
                  </a:cubicBezTo>
                  <a:cubicBezTo>
                    <a:pt x="1139" y="1653"/>
                    <a:pt x="1147" y="1684"/>
                    <a:pt x="1139" y="1708"/>
                  </a:cubicBezTo>
                  <a:cubicBezTo>
                    <a:pt x="1139" y="1716"/>
                    <a:pt x="1131" y="1716"/>
                    <a:pt x="1131" y="1716"/>
                  </a:cubicBezTo>
                  <a:cubicBezTo>
                    <a:pt x="1123" y="1724"/>
                    <a:pt x="1115" y="1724"/>
                    <a:pt x="1115" y="1724"/>
                  </a:cubicBezTo>
                  <a:cubicBezTo>
                    <a:pt x="1099" y="1724"/>
                    <a:pt x="1099" y="1724"/>
                    <a:pt x="1099" y="1747"/>
                  </a:cubicBezTo>
                  <a:cubicBezTo>
                    <a:pt x="1099" y="1755"/>
                    <a:pt x="1099" y="1755"/>
                    <a:pt x="1099" y="1755"/>
                  </a:cubicBezTo>
                  <a:cubicBezTo>
                    <a:pt x="1099" y="1787"/>
                    <a:pt x="1099" y="1795"/>
                    <a:pt x="1068" y="1803"/>
                  </a:cubicBezTo>
                  <a:cubicBezTo>
                    <a:pt x="1052" y="1803"/>
                    <a:pt x="1036" y="1811"/>
                    <a:pt x="1020" y="1811"/>
                  </a:cubicBezTo>
                  <a:close/>
                  <a:moveTo>
                    <a:pt x="862" y="1660"/>
                  </a:moveTo>
                  <a:lnTo>
                    <a:pt x="862" y="1660"/>
                  </a:lnTo>
                  <a:cubicBezTo>
                    <a:pt x="878" y="1668"/>
                    <a:pt x="878" y="1668"/>
                    <a:pt x="878" y="1668"/>
                  </a:cubicBezTo>
                  <a:cubicBezTo>
                    <a:pt x="878" y="1676"/>
                    <a:pt x="878" y="1676"/>
                    <a:pt x="878" y="1676"/>
                  </a:cubicBezTo>
                  <a:cubicBezTo>
                    <a:pt x="878" y="1676"/>
                    <a:pt x="878" y="1676"/>
                    <a:pt x="886" y="1684"/>
                  </a:cubicBezTo>
                  <a:cubicBezTo>
                    <a:pt x="886" y="1692"/>
                    <a:pt x="894" y="1700"/>
                    <a:pt x="902" y="1708"/>
                  </a:cubicBezTo>
                  <a:cubicBezTo>
                    <a:pt x="909" y="1708"/>
                    <a:pt x="918" y="1716"/>
                    <a:pt x="918" y="1716"/>
                  </a:cubicBezTo>
                  <a:cubicBezTo>
                    <a:pt x="918" y="1716"/>
                    <a:pt x="918" y="1724"/>
                    <a:pt x="925" y="1732"/>
                  </a:cubicBezTo>
                  <a:cubicBezTo>
                    <a:pt x="925" y="1740"/>
                    <a:pt x="949" y="1747"/>
                    <a:pt x="973" y="1747"/>
                  </a:cubicBezTo>
                  <a:cubicBezTo>
                    <a:pt x="989" y="1755"/>
                    <a:pt x="989" y="1763"/>
                    <a:pt x="989" y="1771"/>
                  </a:cubicBezTo>
                  <a:lnTo>
                    <a:pt x="996" y="1779"/>
                  </a:lnTo>
                  <a:cubicBezTo>
                    <a:pt x="996" y="1787"/>
                    <a:pt x="1004" y="1787"/>
                    <a:pt x="1020" y="1803"/>
                  </a:cubicBezTo>
                  <a:cubicBezTo>
                    <a:pt x="1036" y="1803"/>
                    <a:pt x="1052" y="1795"/>
                    <a:pt x="1068" y="1795"/>
                  </a:cubicBezTo>
                  <a:cubicBezTo>
                    <a:pt x="1091" y="1787"/>
                    <a:pt x="1091" y="1787"/>
                    <a:pt x="1091" y="1755"/>
                  </a:cubicBezTo>
                  <a:cubicBezTo>
                    <a:pt x="1091" y="1747"/>
                    <a:pt x="1091" y="1747"/>
                    <a:pt x="1091" y="1747"/>
                  </a:cubicBezTo>
                  <a:cubicBezTo>
                    <a:pt x="1091" y="1724"/>
                    <a:pt x="1099" y="1716"/>
                    <a:pt x="1115" y="1716"/>
                  </a:cubicBezTo>
                  <a:lnTo>
                    <a:pt x="1123" y="1716"/>
                  </a:lnTo>
                  <a:cubicBezTo>
                    <a:pt x="1131" y="1708"/>
                    <a:pt x="1131" y="1708"/>
                    <a:pt x="1131" y="1708"/>
                  </a:cubicBezTo>
                  <a:cubicBezTo>
                    <a:pt x="1139" y="1692"/>
                    <a:pt x="1131" y="1668"/>
                    <a:pt x="1123" y="1645"/>
                  </a:cubicBezTo>
                  <a:cubicBezTo>
                    <a:pt x="1115" y="1629"/>
                    <a:pt x="1123" y="1613"/>
                    <a:pt x="1123" y="1597"/>
                  </a:cubicBezTo>
                  <a:cubicBezTo>
                    <a:pt x="1131" y="1582"/>
                    <a:pt x="1131" y="1573"/>
                    <a:pt x="1131" y="1558"/>
                  </a:cubicBezTo>
                  <a:cubicBezTo>
                    <a:pt x="1131" y="1534"/>
                    <a:pt x="1155" y="1495"/>
                    <a:pt x="1162" y="1479"/>
                  </a:cubicBezTo>
                  <a:cubicBezTo>
                    <a:pt x="1171" y="1479"/>
                    <a:pt x="1171" y="1479"/>
                    <a:pt x="1178" y="1479"/>
                  </a:cubicBezTo>
                  <a:cubicBezTo>
                    <a:pt x="1186" y="1479"/>
                    <a:pt x="1202" y="1487"/>
                    <a:pt x="1210" y="1502"/>
                  </a:cubicBezTo>
                  <a:cubicBezTo>
                    <a:pt x="1218" y="1502"/>
                    <a:pt x="1226" y="1510"/>
                    <a:pt x="1234" y="1518"/>
                  </a:cubicBezTo>
                  <a:lnTo>
                    <a:pt x="1234" y="1518"/>
                  </a:lnTo>
                  <a:cubicBezTo>
                    <a:pt x="1242" y="1510"/>
                    <a:pt x="1234" y="1431"/>
                    <a:pt x="1226" y="1392"/>
                  </a:cubicBezTo>
                  <a:cubicBezTo>
                    <a:pt x="1218" y="1360"/>
                    <a:pt x="1249" y="1344"/>
                    <a:pt x="1273" y="1336"/>
                  </a:cubicBezTo>
                  <a:cubicBezTo>
                    <a:pt x="1273" y="1336"/>
                    <a:pt x="1281" y="1336"/>
                    <a:pt x="1289" y="1336"/>
                  </a:cubicBezTo>
                  <a:cubicBezTo>
                    <a:pt x="1305" y="1329"/>
                    <a:pt x="1305" y="1305"/>
                    <a:pt x="1305" y="1289"/>
                  </a:cubicBezTo>
                  <a:cubicBezTo>
                    <a:pt x="1305" y="1281"/>
                    <a:pt x="1313" y="1273"/>
                    <a:pt x="1313" y="1265"/>
                  </a:cubicBezTo>
                  <a:cubicBezTo>
                    <a:pt x="1313" y="1249"/>
                    <a:pt x="1321" y="1242"/>
                    <a:pt x="1329" y="1242"/>
                  </a:cubicBezTo>
                  <a:cubicBezTo>
                    <a:pt x="1336" y="1242"/>
                    <a:pt x="1344" y="1249"/>
                    <a:pt x="1360" y="1265"/>
                  </a:cubicBezTo>
                  <a:cubicBezTo>
                    <a:pt x="1368" y="1265"/>
                    <a:pt x="1368" y="1265"/>
                    <a:pt x="1376" y="1273"/>
                  </a:cubicBezTo>
                  <a:cubicBezTo>
                    <a:pt x="1376" y="1273"/>
                    <a:pt x="1384" y="1281"/>
                    <a:pt x="1392" y="1281"/>
                  </a:cubicBezTo>
                  <a:cubicBezTo>
                    <a:pt x="1400" y="1281"/>
                    <a:pt x="1400" y="1273"/>
                    <a:pt x="1408" y="1273"/>
                  </a:cubicBezTo>
                  <a:cubicBezTo>
                    <a:pt x="1415" y="1273"/>
                    <a:pt x="1423" y="1265"/>
                    <a:pt x="1431" y="1265"/>
                  </a:cubicBezTo>
                  <a:cubicBezTo>
                    <a:pt x="1447" y="1257"/>
                    <a:pt x="1471" y="1226"/>
                    <a:pt x="1487" y="1194"/>
                  </a:cubicBezTo>
                  <a:cubicBezTo>
                    <a:pt x="1495" y="1186"/>
                    <a:pt x="1502" y="1170"/>
                    <a:pt x="1510" y="1162"/>
                  </a:cubicBezTo>
                  <a:cubicBezTo>
                    <a:pt x="1534" y="1139"/>
                    <a:pt x="1526" y="1076"/>
                    <a:pt x="1518" y="1020"/>
                  </a:cubicBezTo>
                  <a:cubicBezTo>
                    <a:pt x="1510" y="981"/>
                    <a:pt x="1526" y="973"/>
                    <a:pt x="1542" y="973"/>
                  </a:cubicBezTo>
                  <a:cubicBezTo>
                    <a:pt x="1550" y="973"/>
                    <a:pt x="1558" y="965"/>
                    <a:pt x="1558" y="965"/>
                  </a:cubicBezTo>
                  <a:cubicBezTo>
                    <a:pt x="1566" y="957"/>
                    <a:pt x="1558" y="909"/>
                    <a:pt x="1558" y="878"/>
                  </a:cubicBezTo>
                  <a:cubicBezTo>
                    <a:pt x="1558" y="862"/>
                    <a:pt x="1550" y="846"/>
                    <a:pt x="1550" y="838"/>
                  </a:cubicBezTo>
                  <a:cubicBezTo>
                    <a:pt x="1550" y="807"/>
                    <a:pt x="1550" y="807"/>
                    <a:pt x="1566" y="807"/>
                  </a:cubicBezTo>
                  <a:lnTo>
                    <a:pt x="1573" y="799"/>
                  </a:lnTo>
                  <a:cubicBezTo>
                    <a:pt x="1582" y="799"/>
                    <a:pt x="1573" y="775"/>
                    <a:pt x="1566" y="759"/>
                  </a:cubicBezTo>
                  <a:cubicBezTo>
                    <a:pt x="1566" y="751"/>
                    <a:pt x="1558" y="743"/>
                    <a:pt x="1558" y="728"/>
                  </a:cubicBezTo>
                  <a:cubicBezTo>
                    <a:pt x="1558" y="720"/>
                    <a:pt x="1550" y="704"/>
                    <a:pt x="1550" y="688"/>
                  </a:cubicBezTo>
                  <a:cubicBezTo>
                    <a:pt x="1550" y="680"/>
                    <a:pt x="1542" y="665"/>
                    <a:pt x="1542" y="656"/>
                  </a:cubicBezTo>
                  <a:lnTo>
                    <a:pt x="1542" y="649"/>
                  </a:lnTo>
                  <a:cubicBezTo>
                    <a:pt x="1550" y="641"/>
                    <a:pt x="1558" y="641"/>
                    <a:pt x="1566" y="641"/>
                  </a:cubicBezTo>
                  <a:cubicBezTo>
                    <a:pt x="1573" y="641"/>
                    <a:pt x="1573" y="641"/>
                    <a:pt x="1573" y="641"/>
                  </a:cubicBezTo>
                  <a:cubicBezTo>
                    <a:pt x="1455" y="16"/>
                    <a:pt x="1455" y="16"/>
                    <a:pt x="1455" y="16"/>
                  </a:cubicBezTo>
                  <a:cubicBezTo>
                    <a:pt x="1352" y="72"/>
                    <a:pt x="1226" y="166"/>
                    <a:pt x="1194" y="198"/>
                  </a:cubicBezTo>
                  <a:cubicBezTo>
                    <a:pt x="1171" y="230"/>
                    <a:pt x="1099" y="325"/>
                    <a:pt x="1060" y="325"/>
                  </a:cubicBezTo>
                  <a:cubicBezTo>
                    <a:pt x="1036" y="325"/>
                    <a:pt x="957" y="325"/>
                    <a:pt x="941" y="340"/>
                  </a:cubicBezTo>
                  <a:cubicBezTo>
                    <a:pt x="918" y="364"/>
                    <a:pt x="846" y="396"/>
                    <a:pt x="807" y="396"/>
                  </a:cubicBezTo>
                  <a:cubicBezTo>
                    <a:pt x="799" y="396"/>
                    <a:pt x="799" y="396"/>
                    <a:pt x="791" y="388"/>
                  </a:cubicBezTo>
                  <a:cubicBezTo>
                    <a:pt x="783" y="380"/>
                    <a:pt x="759" y="372"/>
                    <a:pt x="743" y="372"/>
                  </a:cubicBezTo>
                  <a:cubicBezTo>
                    <a:pt x="736" y="372"/>
                    <a:pt x="736" y="372"/>
                    <a:pt x="736" y="372"/>
                  </a:cubicBezTo>
                  <a:cubicBezTo>
                    <a:pt x="736" y="380"/>
                    <a:pt x="728" y="388"/>
                    <a:pt x="704" y="388"/>
                  </a:cubicBezTo>
                  <a:cubicBezTo>
                    <a:pt x="696" y="396"/>
                    <a:pt x="688" y="396"/>
                    <a:pt x="680" y="396"/>
                  </a:cubicBezTo>
                  <a:cubicBezTo>
                    <a:pt x="680" y="403"/>
                    <a:pt x="680" y="403"/>
                    <a:pt x="672" y="403"/>
                  </a:cubicBezTo>
                  <a:cubicBezTo>
                    <a:pt x="665" y="403"/>
                    <a:pt x="656" y="396"/>
                    <a:pt x="656" y="388"/>
                  </a:cubicBezTo>
                  <a:cubicBezTo>
                    <a:pt x="656" y="380"/>
                    <a:pt x="656" y="372"/>
                    <a:pt x="665" y="372"/>
                  </a:cubicBezTo>
                  <a:cubicBezTo>
                    <a:pt x="672" y="364"/>
                    <a:pt x="680" y="364"/>
                    <a:pt x="688" y="364"/>
                  </a:cubicBezTo>
                  <a:cubicBezTo>
                    <a:pt x="696" y="364"/>
                    <a:pt x="712" y="364"/>
                    <a:pt x="712" y="356"/>
                  </a:cubicBezTo>
                  <a:lnTo>
                    <a:pt x="712" y="356"/>
                  </a:lnTo>
                  <a:cubicBezTo>
                    <a:pt x="712" y="348"/>
                    <a:pt x="704" y="340"/>
                    <a:pt x="696" y="340"/>
                  </a:cubicBezTo>
                  <a:cubicBezTo>
                    <a:pt x="696" y="340"/>
                    <a:pt x="688" y="340"/>
                    <a:pt x="680" y="348"/>
                  </a:cubicBezTo>
                  <a:cubicBezTo>
                    <a:pt x="672" y="348"/>
                    <a:pt x="672" y="356"/>
                    <a:pt x="665" y="356"/>
                  </a:cubicBezTo>
                  <a:cubicBezTo>
                    <a:pt x="665" y="356"/>
                    <a:pt x="665" y="364"/>
                    <a:pt x="656" y="364"/>
                  </a:cubicBezTo>
                  <a:cubicBezTo>
                    <a:pt x="656" y="364"/>
                    <a:pt x="649" y="356"/>
                    <a:pt x="641" y="356"/>
                  </a:cubicBezTo>
                  <a:cubicBezTo>
                    <a:pt x="633" y="340"/>
                    <a:pt x="633" y="340"/>
                    <a:pt x="617" y="332"/>
                  </a:cubicBezTo>
                  <a:cubicBezTo>
                    <a:pt x="609" y="332"/>
                    <a:pt x="601" y="332"/>
                    <a:pt x="585" y="325"/>
                  </a:cubicBezTo>
                  <a:cubicBezTo>
                    <a:pt x="570" y="317"/>
                    <a:pt x="562" y="317"/>
                    <a:pt x="554" y="317"/>
                  </a:cubicBezTo>
                  <a:cubicBezTo>
                    <a:pt x="538" y="309"/>
                    <a:pt x="530" y="309"/>
                    <a:pt x="514" y="301"/>
                  </a:cubicBezTo>
                  <a:cubicBezTo>
                    <a:pt x="506" y="293"/>
                    <a:pt x="498" y="293"/>
                    <a:pt x="483" y="293"/>
                  </a:cubicBezTo>
                  <a:cubicBezTo>
                    <a:pt x="475" y="285"/>
                    <a:pt x="467" y="285"/>
                    <a:pt x="467" y="277"/>
                  </a:cubicBezTo>
                  <a:cubicBezTo>
                    <a:pt x="356" y="309"/>
                    <a:pt x="103" y="372"/>
                    <a:pt x="24" y="372"/>
                  </a:cubicBezTo>
                  <a:cubicBezTo>
                    <a:pt x="16" y="372"/>
                    <a:pt x="16" y="372"/>
                    <a:pt x="8" y="372"/>
                  </a:cubicBezTo>
                  <a:cubicBezTo>
                    <a:pt x="159" y="1566"/>
                    <a:pt x="159" y="1566"/>
                    <a:pt x="159" y="1566"/>
                  </a:cubicBezTo>
                  <a:cubicBezTo>
                    <a:pt x="159" y="1566"/>
                    <a:pt x="166" y="1558"/>
                    <a:pt x="174" y="1558"/>
                  </a:cubicBezTo>
                  <a:lnTo>
                    <a:pt x="174" y="1558"/>
                  </a:lnTo>
                  <a:cubicBezTo>
                    <a:pt x="206" y="1558"/>
                    <a:pt x="230" y="1566"/>
                    <a:pt x="261" y="1573"/>
                  </a:cubicBezTo>
                  <a:lnTo>
                    <a:pt x="269" y="1573"/>
                  </a:lnTo>
                  <a:cubicBezTo>
                    <a:pt x="277" y="1573"/>
                    <a:pt x="285" y="1573"/>
                    <a:pt x="285" y="1566"/>
                  </a:cubicBezTo>
                  <a:cubicBezTo>
                    <a:pt x="293" y="1566"/>
                    <a:pt x="293" y="1566"/>
                    <a:pt x="301" y="1566"/>
                  </a:cubicBezTo>
                  <a:cubicBezTo>
                    <a:pt x="309" y="1566"/>
                    <a:pt x="317" y="1566"/>
                    <a:pt x="325" y="1582"/>
                  </a:cubicBezTo>
                  <a:cubicBezTo>
                    <a:pt x="332" y="1589"/>
                    <a:pt x="340" y="1605"/>
                    <a:pt x="340" y="1613"/>
                  </a:cubicBezTo>
                  <a:cubicBezTo>
                    <a:pt x="356" y="1629"/>
                    <a:pt x="356" y="1645"/>
                    <a:pt x="372" y="1653"/>
                  </a:cubicBezTo>
                  <a:cubicBezTo>
                    <a:pt x="380" y="1660"/>
                    <a:pt x="388" y="1668"/>
                    <a:pt x="388" y="1676"/>
                  </a:cubicBezTo>
                  <a:cubicBezTo>
                    <a:pt x="396" y="1692"/>
                    <a:pt x="396" y="1700"/>
                    <a:pt x="427" y="1708"/>
                  </a:cubicBezTo>
                  <a:cubicBezTo>
                    <a:pt x="435" y="1708"/>
                    <a:pt x="435" y="1708"/>
                    <a:pt x="443" y="1708"/>
                  </a:cubicBezTo>
                  <a:cubicBezTo>
                    <a:pt x="459" y="1708"/>
                    <a:pt x="475" y="1708"/>
                    <a:pt x="483" y="1700"/>
                  </a:cubicBezTo>
                  <a:cubicBezTo>
                    <a:pt x="498" y="1700"/>
                    <a:pt x="506" y="1700"/>
                    <a:pt x="514" y="1700"/>
                  </a:cubicBezTo>
                  <a:cubicBezTo>
                    <a:pt x="530" y="1700"/>
                    <a:pt x="538" y="1700"/>
                    <a:pt x="538" y="1708"/>
                  </a:cubicBezTo>
                  <a:cubicBezTo>
                    <a:pt x="554" y="1724"/>
                    <a:pt x="593" y="1755"/>
                    <a:pt x="617" y="1755"/>
                  </a:cubicBezTo>
                  <a:lnTo>
                    <a:pt x="625" y="1755"/>
                  </a:lnTo>
                  <a:cubicBezTo>
                    <a:pt x="633" y="1755"/>
                    <a:pt x="641" y="1747"/>
                    <a:pt x="641" y="1740"/>
                  </a:cubicBezTo>
                  <a:cubicBezTo>
                    <a:pt x="649" y="1724"/>
                    <a:pt x="649" y="1708"/>
                    <a:pt x="665" y="1708"/>
                  </a:cubicBezTo>
                  <a:cubicBezTo>
                    <a:pt x="672" y="1708"/>
                    <a:pt x="672" y="1708"/>
                    <a:pt x="672" y="1716"/>
                  </a:cubicBezTo>
                  <a:cubicBezTo>
                    <a:pt x="688" y="1716"/>
                    <a:pt x="704" y="1724"/>
                    <a:pt x="712" y="1724"/>
                  </a:cubicBezTo>
                  <a:cubicBezTo>
                    <a:pt x="720" y="1732"/>
                    <a:pt x="720" y="1740"/>
                    <a:pt x="728" y="1732"/>
                  </a:cubicBezTo>
                  <a:cubicBezTo>
                    <a:pt x="751" y="1732"/>
                    <a:pt x="759" y="1724"/>
                    <a:pt x="759" y="1716"/>
                  </a:cubicBezTo>
                  <a:cubicBezTo>
                    <a:pt x="767" y="1716"/>
                    <a:pt x="767" y="1708"/>
                    <a:pt x="783" y="1708"/>
                  </a:cubicBezTo>
                  <a:lnTo>
                    <a:pt x="791" y="1708"/>
                  </a:lnTo>
                  <a:cubicBezTo>
                    <a:pt x="799" y="1708"/>
                    <a:pt x="799" y="1708"/>
                    <a:pt x="807" y="1692"/>
                  </a:cubicBezTo>
                  <a:cubicBezTo>
                    <a:pt x="815" y="1692"/>
                    <a:pt x="823" y="1684"/>
                    <a:pt x="831" y="1676"/>
                  </a:cubicBezTo>
                  <a:lnTo>
                    <a:pt x="862" y="1660"/>
                  </a:lnTo>
                  <a:close/>
                </a:path>
              </a:pathLst>
            </a:custGeom>
            <a:solidFill>
              <a:schemeClr val="accent6"/>
            </a:solidFill>
            <a:ln>
              <a:solidFill>
                <a:schemeClr val="bg2"/>
              </a:solidFill>
            </a:ln>
            <a:effectLst/>
          </p:spPr>
          <p:txBody>
            <a:bodyPr wrap="none" anchor="ctr"/>
            <a:lstStyle/>
            <a:p>
              <a:endParaRPr lang="en-US"/>
            </a:p>
          </p:txBody>
        </p:sp>
        <p:grpSp>
          <p:nvGrpSpPr>
            <p:cNvPr id="146" name="Group 145"/>
            <p:cNvGrpSpPr/>
            <p:nvPr/>
          </p:nvGrpSpPr>
          <p:grpSpPr>
            <a:xfrm>
              <a:off x="8857671" y="5150178"/>
              <a:ext cx="1085435" cy="1370709"/>
              <a:chOff x="14001891" y="6008321"/>
              <a:chExt cx="1085435" cy="1370709"/>
            </a:xfrm>
          </p:grpSpPr>
          <p:sp>
            <p:nvSpPr>
              <p:cNvPr id="147" name="Freeform 131"/>
              <p:cNvSpPr>
                <a:spLocks noChangeArrowheads="1"/>
              </p:cNvSpPr>
              <p:nvPr/>
            </p:nvSpPr>
            <p:spPr bwMode="auto">
              <a:xfrm>
                <a:off x="14001891" y="6008321"/>
                <a:ext cx="1085435" cy="1370709"/>
              </a:xfrm>
              <a:custGeom>
                <a:avLst/>
                <a:gdLst>
                  <a:gd name="T0" fmla="*/ 2040 w 2064"/>
                  <a:gd name="T1" fmla="*/ 711 h 2608"/>
                  <a:gd name="T2" fmla="*/ 2040 w 2064"/>
                  <a:gd name="T3" fmla="*/ 711 h 2608"/>
                  <a:gd name="T4" fmla="*/ 1344 w 2064"/>
                  <a:gd name="T5" fmla="*/ 632 h 2608"/>
                  <a:gd name="T6" fmla="*/ 1415 w 2064"/>
                  <a:gd name="T7" fmla="*/ 174 h 2608"/>
                  <a:gd name="T8" fmla="*/ 403 w 2064"/>
                  <a:gd name="T9" fmla="*/ 0 h 2608"/>
                  <a:gd name="T10" fmla="*/ 0 w 2064"/>
                  <a:gd name="T11" fmla="*/ 2315 h 2608"/>
                  <a:gd name="T12" fmla="*/ 0 w 2064"/>
                  <a:gd name="T13" fmla="*/ 2315 h 2608"/>
                  <a:gd name="T14" fmla="*/ 24 w 2064"/>
                  <a:gd name="T15" fmla="*/ 2323 h 2608"/>
                  <a:gd name="T16" fmla="*/ 24 w 2064"/>
                  <a:gd name="T17" fmla="*/ 2323 h 2608"/>
                  <a:gd name="T18" fmla="*/ 40 w 2064"/>
                  <a:gd name="T19" fmla="*/ 2323 h 2608"/>
                  <a:gd name="T20" fmla="*/ 40 w 2064"/>
                  <a:gd name="T21" fmla="*/ 2323 h 2608"/>
                  <a:gd name="T22" fmla="*/ 1818 w 2064"/>
                  <a:gd name="T23" fmla="*/ 2607 h 2608"/>
                  <a:gd name="T24" fmla="*/ 2063 w 2064"/>
                  <a:gd name="T25" fmla="*/ 735 h 2608"/>
                  <a:gd name="T26" fmla="*/ 2040 w 2064"/>
                  <a:gd name="T27" fmla="*/ 711 h 2608"/>
                  <a:gd name="T28" fmla="*/ 941 w 2064"/>
                  <a:gd name="T29" fmla="*/ 569 h 2608"/>
                  <a:gd name="T30" fmla="*/ 941 w 2064"/>
                  <a:gd name="T31" fmla="*/ 569 h 2608"/>
                  <a:gd name="T32" fmla="*/ 917 w 2064"/>
                  <a:gd name="T33" fmla="*/ 521 h 2608"/>
                  <a:gd name="T34" fmla="*/ 886 w 2064"/>
                  <a:gd name="T35" fmla="*/ 490 h 2608"/>
                  <a:gd name="T36" fmla="*/ 893 w 2064"/>
                  <a:gd name="T37" fmla="*/ 577 h 2608"/>
                  <a:gd name="T38" fmla="*/ 886 w 2064"/>
                  <a:gd name="T39" fmla="*/ 632 h 2608"/>
                  <a:gd name="T40" fmla="*/ 830 w 2064"/>
                  <a:gd name="T41" fmla="*/ 664 h 2608"/>
                  <a:gd name="T42" fmla="*/ 814 w 2064"/>
                  <a:gd name="T43" fmla="*/ 616 h 2608"/>
                  <a:gd name="T44" fmla="*/ 798 w 2064"/>
                  <a:gd name="T45" fmla="*/ 577 h 2608"/>
                  <a:gd name="T46" fmla="*/ 791 w 2064"/>
                  <a:gd name="T47" fmla="*/ 537 h 2608"/>
                  <a:gd name="T48" fmla="*/ 775 w 2064"/>
                  <a:gd name="T49" fmla="*/ 466 h 2608"/>
                  <a:gd name="T50" fmla="*/ 743 w 2064"/>
                  <a:gd name="T51" fmla="*/ 490 h 2608"/>
                  <a:gd name="T52" fmla="*/ 711 w 2064"/>
                  <a:gd name="T53" fmla="*/ 466 h 2608"/>
                  <a:gd name="T54" fmla="*/ 719 w 2064"/>
                  <a:gd name="T55" fmla="*/ 371 h 2608"/>
                  <a:gd name="T56" fmla="*/ 688 w 2064"/>
                  <a:gd name="T57" fmla="*/ 316 h 2608"/>
                  <a:gd name="T58" fmla="*/ 680 w 2064"/>
                  <a:gd name="T59" fmla="*/ 221 h 2608"/>
                  <a:gd name="T60" fmla="*/ 719 w 2064"/>
                  <a:gd name="T61" fmla="*/ 158 h 2608"/>
                  <a:gd name="T62" fmla="*/ 775 w 2064"/>
                  <a:gd name="T63" fmla="*/ 166 h 2608"/>
                  <a:gd name="T64" fmla="*/ 767 w 2064"/>
                  <a:gd name="T65" fmla="*/ 190 h 2608"/>
                  <a:gd name="T66" fmla="*/ 759 w 2064"/>
                  <a:gd name="T67" fmla="*/ 205 h 2608"/>
                  <a:gd name="T68" fmla="*/ 822 w 2064"/>
                  <a:gd name="T69" fmla="*/ 316 h 2608"/>
                  <a:gd name="T70" fmla="*/ 830 w 2064"/>
                  <a:gd name="T71" fmla="*/ 379 h 2608"/>
                  <a:gd name="T72" fmla="*/ 854 w 2064"/>
                  <a:gd name="T73" fmla="*/ 395 h 2608"/>
                  <a:gd name="T74" fmla="*/ 893 w 2064"/>
                  <a:gd name="T75" fmla="*/ 411 h 2608"/>
                  <a:gd name="T76" fmla="*/ 933 w 2064"/>
                  <a:gd name="T77" fmla="*/ 498 h 2608"/>
                  <a:gd name="T78" fmla="*/ 941 w 2064"/>
                  <a:gd name="T79" fmla="*/ 569 h 2608"/>
                  <a:gd name="T80" fmla="*/ 2040 w 2064"/>
                  <a:gd name="T81" fmla="*/ 711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4" h="2608">
                    <a:moveTo>
                      <a:pt x="2040" y="711"/>
                    </a:moveTo>
                    <a:lnTo>
                      <a:pt x="2040" y="711"/>
                    </a:lnTo>
                    <a:cubicBezTo>
                      <a:pt x="1344" y="632"/>
                      <a:pt x="1344" y="632"/>
                      <a:pt x="1344" y="632"/>
                    </a:cubicBezTo>
                    <a:cubicBezTo>
                      <a:pt x="1415" y="174"/>
                      <a:pt x="1415" y="174"/>
                      <a:pt x="1415" y="174"/>
                    </a:cubicBezTo>
                    <a:cubicBezTo>
                      <a:pt x="1075" y="118"/>
                      <a:pt x="735" y="63"/>
                      <a:pt x="403" y="0"/>
                    </a:cubicBezTo>
                    <a:cubicBezTo>
                      <a:pt x="0" y="2315"/>
                      <a:pt x="0" y="2315"/>
                      <a:pt x="0" y="2315"/>
                    </a:cubicBezTo>
                    <a:lnTo>
                      <a:pt x="0" y="2315"/>
                    </a:lnTo>
                    <a:cubicBezTo>
                      <a:pt x="8" y="2315"/>
                      <a:pt x="8" y="2323"/>
                      <a:pt x="24" y="2323"/>
                    </a:cubicBezTo>
                    <a:lnTo>
                      <a:pt x="24" y="2323"/>
                    </a:lnTo>
                    <a:cubicBezTo>
                      <a:pt x="24" y="2323"/>
                      <a:pt x="32" y="2323"/>
                      <a:pt x="40" y="2323"/>
                    </a:cubicBezTo>
                    <a:lnTo>
                      <a:pt x="40" y="2323"/>
                    </a:lnTo>
                    <a:cubicBezTo>
                      <a:pt x="206" y="2354"/>
                      <a:pt x="814" y="2481"/>
                      <a:pt x="1818" y="2607"/>
                    </a:cubicBezTo>
                    <a:cubicBezTo>
                      <a:pt x="2063" y="735"/>
                      <a:pt x="2063" y="735"/>
                      <a:pt x="2063" y="735"/>
                    </a:cubicBezTo>
                    <a:cubicBezTo>
                      <a:pt x="2040" y="711"/>
                      <a:pt x="2040" y="711"/>
                      <a:pt x="2040" y="711"/>
                    </a:cubicBezTo>
                    <a:lnTo>
                      <a:pt x="941" y="569"/>
                    </a:lnTo>
                    <a:lnTo>
                      <a:pt x="941" y="569"/>
                    </a:lnTo>
                    <a:cubicBezTo>
                      <a:pt x="933" y="585"/>
                      <a:pt x="925" y="561"/>
                      <a:pt x="917" y="521"/>
                    </a:cubicBezTo>
                    <a:cubicBezTo>
                      <a:pt x="901" y="482"/>
                      <a:pt x="901" y="498"/>
                      <a:pt x="886" y="490"/>
                    </a:cubicBezTo>
                    <a:cubicBezTo>
                      <a:pt x="862" y="482"/>
                      <a:pt x="886" y="529"/>
                      <a:pt x="893" y="577"/>
                    </a:cubicBezTo>
                    <a:cubicBezTo>
                      <a:pt x="893" y="616"/>
                      <a:pt x="893" y="601"/>
                      <a:pt x="886" y="632"/>
                    </a:cubicBezTo>
                    <a:cubicBezTo>
                      <a:pt x="877" y="664"/>
                      <a:pt x="854" y="648"/>
                      <a:pt x="830" y="664"/>
                    </a:cubicBezTo>
                    <a:cubicBezTo>
                      <a:pt x="806" y="672"/>
                      <a:pt x="814" y="632"/>
                      <a:pt x="814" y="616"/>
                    </a:cubicBezTo>
                    <a:cubicBezTo>
                      <a:pt x="806" y="601"/>
                      <a:pt x="798" y="601"/>
                      <a:pt x="798" y="577"/>
                    </a:cubicBezTo>
                    <a:cubicBezTo>
                      <a:pt x="798" y="545"/>
                      <a:pt x="798" y="537"/>
                      <a:pt x="791" y="537"/>
                    </a:cubicBezTo>
                    <a:cubicBezTo>
                      <a:pt x="783" y="529"/>
                      <a:pt x="775" y="482"/>
                      <a:pt x="775" y="466"/>
                    </a:cubicBezTo>
                    <a:cubicBezTo>
                      <a:pt x="767" y="450"/>
                      <a:pt x="759" y="458"/>
                      <a:pt x="743" y="490"/>
                    </a:cubicBezTo>
                    <a:cubicBezTo>
                      <a:pt x="719" y="514"/>
                      <a:pt x="719" y="498"/>
                      <a:pt x="711" y="466"/>
                    </a:cubicBezTo>
                    <a:cubicBezTo>
                      <a:pt x="711" y="443"/>
                      <a:pt x="719" y="403"/>
                      <a:pt x="719" y="371"/>
                    </a:cubicBezTo>
                    <a:cubicBezTo>
                      <a:pt x="719" y="340"/>
                      <a:pt x="704" y="348"/>
                      <a:pt x="688" y="316"/>
                    </a:cubicBezTo>
                    <a:cubicBezTo>
                      <a:pt x="664" y="292"/>
                      <a:pt x="680" y="245"/>
                      <a:pt x="680" y="221"/>
                    </a:cubicBezTo>
                    <a:cubicBezTo>
                      <a:pt x="680" y="205"/>
                      <a:pt x="711" y="166"/>
                      <a:pt x="719" y="158"/>
                    </a:cubicBezTo>
                    <a:cubicBezTo>
                      <a:pt x="735" y="142"/>
                      <a:pt x="759" y="150"/>
                      <a:pt x="775" y="166"/>
                    </a:cubicBezTo>
                    <a:cubicBezTo>
                      <a:pt x="791" y="174"/>
                      <a:pt x="775" y="181"/>
                      <a:pt x="767" y="190"/>
                    </a:cubicBezTo>
                    <a:cubicBezTo>
                      <a:pt x="751" y="197"/>
                      <a:pt x="759" y="205"/>
                      <a:pt x="759" y="205"/>
                    </a:cubicBezTo>
                    <a:cubicBezTo>
                      <a:pt x="751" y="237"/>
                      <a:pt x="791" y="292"/>
                      <a:pt x="822" y="316"/>
                    </a:cubicBezTo>
                    <a:cubicBezTo>
                      <a:pt x="846" y="332"/>
                      <a:pt x="830" y="348"/>
                      <a:pt x="830" y="379"/>
                    </a:cubicBezTo>
                    <a:cubicBezTo>
                      <a:pt x="830" y="411"/>
                      <a:pt x="846" y="403"/>
                      <a:pt x="854" y="395"/>
                    </a:cubicBezTo>
                    <a:cubicBezTo>
                      <a:pt x="870" y="395"/>
                      <a:pt x="886" y="395"/>
                      <a:pt x="893" y="411"/>
                    </a:cubicBezTo>
                    <a:cubicBezTo>
                      <a:pt x="893" y="427"/>
                      <a:pt x="917" y="466"/>
                      <a:pt x="933" y="498"/>
                    </a:cubicBezTo>
                    <a:cubicBezTo>
                      <a:pt x="957" y="529"/>
                      <a:pt x="941" y="545"/>
                      <a:pt x="941" y="569"/>
                    </a:cubicBezTo>
                    <a:lnTo>
                      <a:pt x="2040" y="711"/>
                    </a:lnTo>
                  </a:path>
                </a:pathLst>
              </a:custGeom>
              <a:solidFill>
                <a:schemeClr val="accent6"/>
              </a:solidFill>
              <a:ln>
                <a:solidFill>
                  <a:schemeClr val="bg2"/>
                </a:solidFill>
              </a:ln>
              <a:effectLst/>
            </p:spPr>
            <p:txBody>
              <a:bodyPr wrap="none" anchor="ctr"/>
              <a:lstStyle/>
              <a:p>
                <a:endParaRPr lang="en-US"/>
              </a:p>
            </p:txBody>
          </p:sp>
          <p:sp>
            <p:nvSpPr>
              <p:cNvPr id="148" name="Freeform 1061"/>
              <p:cNvSpPr>
                <a:spLocks noChangeArrowheads="1"/>
              </p:cNvSpPr>
              <p:nvPr/>
            </p:nvSpPr>
            <p:spPr bwMode="auto">
              <a:xfrm>
                <a:off x="14306109" y="6070942"/>
                <a:ext cx="221161" cy="329230"/>
              </a:xfrm>
              <a:custGeom>
                <a:avLst/>
                <a:gdLst>
                  <a:gd name="T0" fmla="*/ 31 w 388"/>
                  <a:gd name="T1" fmla="*/ 143 h 579"/>
                  <a:gd name="T2" fmla="*/ 86 w 388"/>
                  <a:gd name="T3" fmla="*/ 32 h 579"/>
                  <a:gd name="T4" fmla="*/ 173 w 388"/>
                  <a:gd name="T5" fmla="*/ 0 h 579"/>
                  <a:gd name="T6" fmla="*/ 387 w 388"/>
                  <a:gd name="T7" fmla="*/ 435 h 579"/>
                  <a:gd name="T8" fmla="*/ 150 w 388"/>
                  <a:gd name="T9" fmla="*/ 578 h 579"/>
                  <a:gd name="T10" fmla="*/ 0 w 388"/>
                  <a:gd name="T11" fmla="*/ 111 h 579"/>
                  <a:gd name="T12" fmla="*/ 31 w 388"/>
                  <a:gd name="T13" fmla="*/ 143 h 579"/>
                </a:gdLst>
                <a:ahLst/>
                <a:cxnLst>
                  <a:cxn ang="0">
                    <a:pos x="T0" y="T1"/>
                  </a:cxn>
                  <a:cxn ang="0">
                    <a:pos x="T2" y="T3"/>
                  </a:cxn>
                  <a:cxn ang="0">
                    <a:pos x="T4" y="T5"/>
                  </a:cxn>
                  <a:cxn ang="0">
                    <a:pos x="T6" y="T7"/>
                  </a:cxn>
                  <a:cxn ang="0">
                    <a:pos x="T8" y="T9"/>
                  </a:cxn>
                  <a:cxn ang="0">
                    <a:pos x="T10" y="T11"/>
                  </a:cxn>
                  <a:cxn ang="0">
                    <a:pos x="T12" y="T13"/>
                  </a:cxn>
                </a:cxnLst>
                <a:rect l="0" t="0" r="r" b="b"/>
                <a:pathLst>
                  <a:path w="388" h="579">
                    <a:moveTo>
                      <a:pt x="31" y="143"/>
                    </a:moveTo>
                    <a:lnTo>
                      <a:pt x="86" y="32"/>
                    </a:lnTo>
                    <a:lnTo>
                      <a:pt x="173" y="0"/>
                    </a:lnTo>
                    <a:lnTo>
                      <a:pt x="387" y="435"/>
                    </a:lnTo>
                    <a:lnTo>
                      <a:pt x="150" y="578"/>
                    </a:lnTo>
                    <a:lnTo>
                      <a:pt x="0" y="111"/>
                    </a:lnTo>
                    <a:lnTo>
                      <a:pt x="31" y="143"/>
                    </a:lnTo>
                  </a:path>
                </a:pathLst>
              </a:custGeom>
              <a:solidFill>
                <a:schemeClr val="accent6"/>
              </a:solidFill>
              <a:ln>
                <a:noFill/>
              </a:ln>
              <a:effectLst/>
            </p:spPr>
            <p:txBody>
              <a:bodyPr wrap="none" anchor="ctr"/>
              <a:lstStyle/>
              <a:p>
                <a:endParaRPr lang="en-US"/>
              </a:p>
            </p:txBody>
          </p:sp>
        </p:grpSp>
      </p:grpSp>
      <p:grpSp>
        <p:nvGrpSpPr>
          <p:cNvPr id="2" name="Group 1"/>
          <p:cNvGrpSpPr/>
          <p:nvPr/>
        </p:nvGrpSpPr>
        <p:grpSpPr>
          <a:xfrm>
            <a:off x="2347614" y="3714078"/>
            <a:ext cx="4114715" cy="1100315"/>
            <a:chOff x="2487339" y="3814325"/>
            <a:chExt cx="4114715" cy="1100315"/>
          </a:xfrm>
        </p:grpSpPr>
        <p:grpSp>
          <p:nvGrpSpPr>
            <p:cNvPr id="490" name="Group 489"/>
            <p:cNvGrpSpPr/>
            <p:nvPr/>
          </p:nvGrpSpPr>
          <p:grpSpPr>
            <a:xfrm>
              <a:off x="3446138" y="3814325"/>
              <a:ext cx="3155916" cy="1049178"/>
              <a:chOff x="8198838" y="3829029"/>
              <a:chExt cx="1578369" cy="524589"/>
            </a:xfrm>
          </p:grpSpPr>
          <p:sp>
            <p:nvSpPr>
              <p:cNvPr id="492" name="TextBox 491"/>
              <p:cNvSpPr txBox="1"/>
              <p:nvPr/>
            </p:nvSpPr>
            <p:spPr>
              <a:xfrm>
                <a:off x="8198838" y="3829029"/>
                <a:ext cx="1119348" cy="353943"/>
              </a:xfrm>
              <a:prstGeom prst="rect">
                <a:avLst/>
              </a:prstGeom>
              <a:noFill/>
            </p:spPr>
            <p:txBody>
              <a:bodyPr wrap="none" rtlCol="0">
                <a:spAutoFit/>
              </a:bodyPr>
              <a:lstStyle/>
              <a:p>
                <a:r>
                  <a:rPr lang="en-US" sz="4000" b="1" dirty="0">
                    <a:solidFill>
                      <a:srgbClr val="00B050"/>
                    </a:solidFill>
                    <a:latin typeface="Lato Regular"/>
                    <a:cs typeface="Lato Regular"/>
                  </a:rPr>
                  <a:t>Center 1</a:t>
                </a:r>
                <a:endParaRPr lang="id-ID" sz="4000" b="1" dirty="0">
                  <a:solidFill>
                    <a:schemeClr val="accent1"/>
                  </a:solidFill>
                  <a:latin typeface="Lato Regular"/>
                  <a:cs typeface="Lato Regular"/>
                </a:endParaRPr>
              </a:p>
            </p:txBody>
          </p:sp>
          <p:sp>
            <p:nvSpPr>
              <p:cNvPr id="493" name="TextBox 492"/>
              <p:cNvSpPr txBox="1"/>
              <p:nvPr/>
            </p:nvSpPr>
            <p:spPr>
              <a:xfrm>
                <a:off x="8198838" y="4138174"/>
                <a:ext cx="1578369" cy="215444"/>
              </a:xfrm>
              <a:prstGeom prst="rect">
                <a:avLst/>
              </a:prstGeom>
              <a:noFill/>
            </p:spPr>
            <p:txBody>
              <a:bodyPr wrap="square" rtlCol="0">
                <a:spAutoFit/>
              </a:bodyPr>
              <a:lstStyle/>
              <a:p>
                <a:r>
                  <a:rPr lang="pt-BR" sz="2200" dirty="0">
                    <a:latin typeface="Lato Light"/>
                    <a:cs typeface="Lato Light"/>
                  </a:rPr>
                  <a:t>Southeast</a:t>
                </a:r>
                <a:endParaRPr lang="en-US" sz="2200" b="1" dirty="0">
                  <a:latin typeface="Lato Light"/>
                  <a:cs typeface="Lato Light"/>
                </a:endParaRPr>
              </a:p>
            </p:txBody>
          </p:sp>
        </p:grpSp>
        <p:sp>
          <p:nvSpPr>
            <p:cNvPr id="149" name="AutoShape 59"/>
            <p:cNvSpPr>
              <a:spLocks/>
            </p:cNvSpPr>
            <p:nvPr/>
          </p:nvSpPr>
          <p:spPr bwMode="auto">
            <a:xfrm>
              <a:off x="2487339" y="4046456"/>
              <a:ext cx="871441" cy="868184"/>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rgbClr val="00B050"/>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grpSp>
      <p:grpSp>
        <p:nvGrpSpPr>
          <p:cNvPr id="3" name="Group 2"/>
          <p:cNvGrpSpPr/>
          <p:nvPr/>
        </p:nvGrpSpPr>
        <p:grpSpPr>
          <a:xfrm>
            <a:off x="2368010" y="5009051"/>
            <a:ext cx="4093031" cy="1102242"/>
            <a:chOff x="2501312" y="5584788"/>
            <a:chExt cx="4093031" cy="1102242"/>
          </a:xfrm>
        </p:grpSpPr>
        <p:grpSp>
          <p:nvGrpSpPr>
            <p:cNvPr id="495" name="Group 494"/>
            <p:cNvGrpSpPr/>
            <p:nvPr/>
          </p:nvGrpSpPr>
          <p:grpSpPr>
            <a:xfrm>
              <a:off x="3438427" y="5584788"/>
              <a:ext cx="3155916" cy="1049178"/>
              <a:chOff x="8198838" y="3829029"/>
              <a:chExt cx="1578369" cy="524589"/>
            </a:xfrm>
          </p:grpSpPr>
          <p:sp>
            <p:nvSpPr>
              <p:cNvPr id="497" name="TextBox 496"/>
              <p:cNvSpPr txBox="1"/>
              <p:nvPr/>
            </p:nvSpPr>
            <p:spPr>
              <a:xfrm>
                <a:off x="8198838" y="3829029"/>
                <a:ext cx="1119348" cy="353943"/>
              </a:xfrm>
              <a:prstGeom prst="rect">
                <a:avLst/>
              </a:prstGeom>
              <a:noFill/>
            </p:spPr>
            <p:txBody>
              <a:bodyPr wrap="none" rtlCol="0">
                <a:spAutoFit/>
              </a:bodyPr>
              <a:lstStyle/>
              <a:p>
                <a:r>
                  <a:rPr lang="en-US" sz="4000" b="1" dirty="0">
                    <a:solidFill>
                      <a:schemeClr val="accent2"/>
                    </a:solidFill>
                    <a:latin typeface="Lato Regular"/>
                    <a:cs typeface="Lato Regular"/>
                  </a:rPr>
                  <a:t>Center 2</a:t>
                </a:r>
                <a:endParaRPr lang="id-ID" sz="4000" b="1" dirty="0">
                  <a:solidFill>
                    <a:schemeClr val="accent2"/>
                  </a:solidFill>
                  <a:latin typeface="Lato Regular"/>
                  <a:cs typeface="Lato Regular"/>
                </a:endParaRPr>
              </a:p>
            </p:txBody>
          </p:sp>
          <p:sp>
            <p:nvSpPr>
              <p:cNvPr id="498" name="TextBox 497"/>
              <p:cNvSpPr txBox="1"/>
              <p:nvPr/>
            </p:nvSpPr>
            <p:spPr>
              <a:xfrm>
                <a:off x="8198838" y="4138174"/>
                <a:ext cx="1578369" cy="215444"/>
              </a:xfrm>
              <a:prstGeom prst="rect">
                <a:avLst/>
              </a:prstGeom>
              <a:noFill/>
            </p:spPr>
            <p:txBody>
              <a:bodyPr wrap="square" rtlCol="0">
                <a:spAutoFit/>
              </a:bodyPr>
              <a:lstStyle/>
              <a:p>
                <a:r>
                  <a:rPr lang="pt-BR" sz="2200" dirty="0">
                    <a:latin typeface="Lato Light"/>
                    <a:cs typeface="Lato Light"/>
                  </a:rPr>
                  <a:t>North East</a:t>
                </a:r>
                <a:endParaRPr lang="en-US" sz="2200" b="1" dirty="0">
                  <a:latin typeface="Lato Light"/>
                  <a:cs typeface="Lato Light"/>
                </a:endParaRPr>
              </a:p>
            </p:txBody>
          </p:sp>
        </p:grpSp>
        <p:sp>
          <p:nvSpPr>
            <p:cNvPr id="150" name="AutoShape 59"/>
            <p:cNvSpPr>
              <a:spLocks/>
            </p:cNvSpPr>
            <p:nvPr/>
          </p:nvSpPr>
          <p:spPr bwMode="auto">
            <a:xfrm>
              <a:off x="2501312" y="5818846"/>
              <a:ext cx="871441" cy="868184"/>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accent2"/>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grpSp>
      <p:grpSp>
        <p:nvGrpSpPr>
          <p:cNvPr id="4" name="Group 3"/>
          <p:cNvGrpSpPr/>
          <p:nvPr/>
        </p:nvGrpSpPr>
        <p:grpSpPr>
          <a:xfrm>
            <a:off x="2353629" y="6315786"/>
            <a:ext cx="4138944" cy="1102901"/>
            <a:chOff x="2501312" y="7311228"/>
            <a:chExt cx="4138944" cy="1102901"/>
          </a:xfrm>
        </p:grpSpPr>
        <p:grpSp>
          <p:nvGrpSpPr>
            <p:cNvPr id="500" name="Group 499"/>
            <p:cNvGrpSpPr/>
            <p:nvPr/>
          </p:nvGrpSpPr>
          <p:grpSpPr>
            <a:xfrm>
              <a:off x="3484340" y="7311228"/>
              <a:ext cx="3155916" cy="1049178"/>
              <a:chOff x="8198838" y="3829029"/>
              <a:chExt cx="1578369" cy="524589"/>
            </a:xfrm>
          </p:grpSpPr>
          <p:sp>
            <p:nvSpPr>
              <p:cNvPr id="502" name="TextBox 501"/>
              <p:cNvSpPr txBox="1"/>
              <p:nvPr/>
            </p:nvSpPr>
            <p:spPr>
              <a:xfrm>
                <a:off x="8198838" y="3829029"/>
                <a:ext cx="1119348" cy="353943"/>
              </a:xfrm>
              <a:prstGeom prst="rect">
                <a:avLst/>
              </a:prstGeom>
              <a:noFill/>
            </p:spPr>
            <p:txBody>
              <a:bodyPr wrap="none" rtlCol="0">
                <a:spAutoFit/>
              </a:bodyPr>
              <a:lstStyle/>
              <a:p>
                <a:r>
                  <a:rPr lang="en-US" sz="4000" b="1" dirty="0">
                    <a:solidFill>
                      <a:schemeClr val="accent3"/>
                    </a:solidFill>
                    <a:latin typeface="Lato Regular"/>
                    <a:cs typeface="Lato Regular"/>
                  </a:rPr>
                  <a:t>Center 3</a:t>
                </a:r>
                <a:endParaRPr lang="id-ID" sz="4000" b="1" dirty="0">
                  <a:solidFill>
                    <a:schemeClr val="accent3"/>
                  </a:solidFill>
                  <a:latin typeface="Lato Regular"/>
                  <a:cs typeface="Lato Regular"/>
                </a:endParaRPr>
              </a:p>
            </p:txBody>
          </p:sp>
          <p:sp>
            <p:nvSpPr>
              <p:cNvPr id="503" name="TextBox 502"/>
              <p:cNvSpPr txBox="1"/>
              <p:nvPr/>
            </p:nvSpPr>
            <p:spPr>
              <a:xfrm>
                <a:off x="8198838" y="4138174"/>
                <a:ext cx="1578369" cy="215444"/>
              </a:xfrm>
              <a:prstGeom prst="rect">
                <a:avLst/>
              </a:prstGeom>
              <a:noFill/>
            </p:spPr>
            <p:txBody>
              <a:bodyPr wrap="square" rtlCol="0">
                <a:spAutoFit/>
              </a:bodyPr>
              <a:lstStyle/>
              <a:p>
                <a:r>
                  <a:rPr lang="pt-BR" sz="2200" dirty="0">
                    <a:latin typeface="Lato Light"/>
                    <a:cs typeface="Lato Light"/>
                  </a:rPr>
                  <a:t>East</a:t>
                </a:r>
                <a:endParaRPr lang="en-US" sz="2200" b="1" dirty="0">
                  <a:latin typeface="Lato Light"/>
                  <a:cs typeface="Lato Light"/>
                </a:endParaRPr>
              </a:p>
            </p:txBody>
          </p:sp>
        </p:grpSp>
        <p:sp>
          <p:nvSpPr>
            <p:cNvPr id="151" name="AutoShape 59"/>
            <p:cNvSpPr>
              <a:spLocks/>
            </p:cNvSpPr>
            <p:nvPr/>
          </p:nvSpPr>
          <p:spPr bwMode="auto">
            <a:xfrm>
              <a:off x="2501312" y="7545945"/>
              <a:ext cx="871441" cy="868184"/>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accent3"/>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grpSp>
      <p:grpSp>
        <p:nvGrpSpPr>
          <p:cNvPr id="5" name="Group 4"/>
          <p:cNvGrpSpPr/>
          <p:nvPr/>
        </p:nvGrpSpPr>
        <p:grpSpPr>
          <a:xfrm>
            <a:off x="2336972" y="7652432"/>
            <a:ext cx="4139835" cy="1120422"/>
            <a:chOff x="2501312" y="9065051"/>
            <a:chExt cx="4139835" cy="1120422"/>
          </a:xfrm>
        </p:grpSpPr>
        <p:grpSp>
          <p:nvGrpSpPr>
            <p:cNvPr id="505" name="Group 504"/>
            <p:cNvGrpSpPr/>
            <p:nvPr/>
          </p:nvGrpSpPr>
          <p:grpSpPr>
            <a:xfrm>
              <a:off x="3485231" y="9065051"/>
              <a:ext cx="3155916" cy="1049178"/>
              <a:chOff x="8198838" y="3829029"/>
              <a:chExt cx="1578369" cy="524589"/>
            </a:xfrm>
          </p:grpSpPr>
          <p:sp>
            <p:nvSpPr>
              <p:cNvPr id="507" name="TextBox 506"/>
              <p:cNvSpPr txBox="1"/>
              <p:nvPr/>
            </p:nvSpPr>
            <p:spPr>
              <a:xfrm>
                <a:off x="8198838" y="3829029"/>
                <a:ext cx="1119348" cy="353943"/>
              </a:xfrm>
              <a:prstGeom prst="rect">
                <a:avLst/>
              </a:prstGeom>
              <a:noFill/>
            </p:spPr>
            <p:txBody>
              <a:bodyPr wrap="none" rtlCol="0">
                <a:spAutoFit/>
              </a:bodyPr>
              <a:lstStyle/>
              <a:p>
                <a:r>
                  <a:rPr lang="en-US" sz="4000" b="1" dirty="0">
                    <a:solidFill>
                      <a:schemeClr val="accent4"/>
                    </a:solidFill>
                    <a:latin typeface="Lato Regular"/>
                    <a:cs typeface="Lato Regular"/>
                  </a:rPr>
                  <a:t>Center 4</a:t>
                </a:r>
                <a:endParaRPr lang="id-ID" sz="4000" b="1" dirty="0">
                  <a:solidFill>
                    <a:schemeClr val="accent4"/>
                  </a:solidFill>
                  <a:latin typeface="Lato Regular"/>
                  <a:cs typeface="Lato Regular"/>
                </a:endParaRPr>
              </a:p>
            </p:txBody>
          </p:sp>
          <p:sp>
            <p:nvSpPr>
              <p:cNvPr id="508" name="TextBox 507"/>
              <p:cNvSpPr txBox="1"/>
              <p:nvPr/>
            </p:nvSpPr>
            <p:spPr>
              <a:xfrm>
                <a:off x="8198838" y="4138174"/>
                <a:ext cx="1578369" cy="215444"/>
              </a:xfrm>
              <a:prstGeom prst="rect">
                <a:avLst/>
              </a:prstGeom>
              <a:noFill/>
            </p:spPr>
            <p:txBody>
              <a:bodyPr wrap="square" rtlCol="0">
                <a:spAutoFit/>
              </a:bodyPr>
              <a:lstStyle/>
              <a:p>
                <a:r>
                  <a:rPr lang="pt-BR" sz="2200" dirty="0">
                    <a:latin typeface="Lato Light"/>
                    <a:cs typeface="Lato Light"/>
                  </a:rPr>
                  <a:t>Pacific Coast</a:t>
                </a:r>
                <a:endParaRPr lang="en-US" sz="2200" b="1" dirty="0">
                  <a:latin typeface="Lato Light"/>
                  <a:cs typeface="Lato Light"/>
                </a:endParaRPr>
              </a:p>
            </p:txBody>
          </p:sp>
        </p:grpSp>
        <p:sp>
          <p:nvSpPr>
            <p:cNvPr id="160" name="AutoShape 59"/>
            <p:cNvSpPr>
              <a:spLocks/>
            </p:cNvSpPr>
            <p:nvPr/>
          </p:nvSpPr>
          <p:spPr bwMode="auto">
            <a:xfrm>
              <a:off x="2501312" y="9317289"/>
              <a:ext cx="871441" cy="868184"/>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accent4"/>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grpSp>
      <p:grpSp>
        <p:nvGrpSpPr>
          <p:cNvPr id="155" name="Group 154"/>
          <p:cNvGrpSpPr/>
          <p:nvPr/>
        </p:nvGrpSpPr>
        <p:grpSpPr>
          <a:xfrm>
            <a:off x="3358780" y="483017"/>
            <a:ext cx="18099553" cy="2800749"/>
            <a:chOff x="5386828" y="483017"/>
            <a:chExt cx="13642126" cy="2800749"/>
          </a:xfrm>
        </p:grpSpPr>
        <p:sp>
          <p:nvSpPr>
            <p:cNvPr id="156" name="TextBox 155"/>
            <p:cNvSpPr txBox="1"/>
            <p:nvPr/>
          </p:nvSpPr>
          <p:spPr>
            <a:xfrm>
              <a:off x="5386828" y="483017"/>
              <a:ext cx="13642126" cy="2800749"/>
            </a:xfrm>
            <a:prstGeom prst="rect">
              <a:avLst/>
            </a:prstGeom>
            <a:noFill/>
          </p:spPr>
          <p:txBody>
            <a:bodyPr wrap="square" lIns="91422" tIns="45711" rIns="91422" bIns="45711" rtlCol="0">
              <a:spAutoFit/>
            </a:bodyPr>
            <a:lstStyle/>
            <a:p>
              <a:pPr algn="ctr"/>
              <a:r>
                <a:rPr lang="en-US" sz="8800" b="1" dirty="0">
                  <a:solidFill>
                    <a:schemeClr val="tx2"/>
                  </a:solidFill>
                  <a:latin typeface="Lato Regular"/>
                  <a:cs typeface="Lato Regular"/>
                </a:rPr>
                <a:t>Shipping Center Comparison</a:t>
              </a:r>
              <a:endParaRPr lang="id-ID" sz="8800" b="1" dirty="0">
                <a:solidFill>
                  <a:schemeClr val="tx2"/>
                </a:solidFill>
                <a:latin typeface="Lato Regular"/>
                <a:cs typeface="Lato Regular"/>
              </a:endParaRPr>
            </a:p>
          </p:txBody>
        </p:sp>
        <p:sp>
          <p:nvSpPr>
            <p:cNvPr id="157" name="Rectangle 156"/>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158"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Delivering In-home The Fastest</a:t>
              </a:r>
              <a:endParaRPr lang="en-US" sz="3100" dirty="0">
                <a:solidFill>
                  <a:schemeClr val="accent1"/>
                </a:solidFill>
                <a:latin typeface="Lato Light"/>
                <a:cs typeface="Lato Light"/>
              </a:endParaRPr>
            </a:p>
          </p:txBody>
        </p:sp>
      </p:grpSp>
      <p:grpSp>
        <p:nvGrpSpPr>
          <p:cNvPr id="152" name="Group 151"/>
          <p:cNvGrpSpPr/>
          <p:nvPr/>
        </p:nvGrpSpPr>
        <p:grpSpPr>
          <a:xfrm>
            <a:off x="2342925" y="8948066"/>
            <a:ext cx="4093030" cy="1102242"/>
            <a:chOff x="2501312" y="5584788"/>
            <a:chExt cx="4093030" cy="1102242"/>
          </a:xfrm>
        </p:grpSpPr>
        <p:grpSp>
          <p:nvGrpSpPr>
            <p:cNvPr id="153" name="Group 152"/>
            <p:cNvGrpSpPr/>
            <p:nvPr/>
          </p:nvGrpSpPr>
          <p:grpSpPr>
            <a:xfrm>
              <a:off x="3438426" y="5584788"/>
              <a:ext cx="3155916" cy="1049178"/>
              <a:chOff x="8198838" y="3829029"/>
              <a:chExt cx="1578369" cy="524589"/>
            </a:xfrm>
          </p:grpSpPr>
          <p:sp>
            <p:nvSpPr>
              <p:cNvPr id="159" name="TextBox 158"/>
              <p:cNvSpPr txBox="1"/>
              <p:nvPr/>
            </p:nvSpPr>
            <p:spPr>
              <a:xfrm>
                <a:off x="8198838" y="3829029"/>
                <a:ext cx="1119348" cy="353943"/>
              </a:xfrm>
              <a:prstGeom prst="rect">
                <a:avLst/>
              </a:prstGeom>
              <a:noFill/>
            </p:spPr>
            <p:txBody>
              <a:bodyPr wrap="none" rtlCol="0">
                <a:spAutoFit/>
              </a:bodyPr>
              <a:lstStyle/>
              <a:p>
                <a:r>
                  <a:rPr lang="en-US" sz="4000" b="1" dirty="0">
                    <a:solidFill>
                      <a:schemeClr val="accent1"/>
                    </a:solidFill>
                    <a:latin typeface="Lato Regular"/>
                    <a:cs typeface="Lato Regular"/>
                  </a:rPr>
                  <a:t>Center 5</a:t>
                </a:r>
                <a:endParaRPr lang="id-ID" sz="4000" b="1" dirty="0">
                  <a:solidFill>
                    <a:schemeClr val="accent1"/>
                  </a:solidFill>
                  <a:latin typeface="Lato Regular"/>
                  <a:cs typeface="Lato Regular"/>
                </a:endParaRPr>
              </a:p>
            </p:txBody>
          </p:sp>
          <p:sp>
            <p:nvSpPr>
              <p:cNvPr id="161" name="TextBox 160"/>
              <p:cNvSpPr txBox="1"/>
              <p:nvPr/>
            </p:nvSpPr>
            <p:spPr>
              <a:xfrm>
                <a:off x="8198838" y="4138174"/>
                <a:ext cx="1578369" cy="215444"/>
              </a:xfrm>
              <a:prstGeom prst="rect">
                <a:avLst/>
              </a:prstGeom>
              <a:noFill/>
            </p:spPr>
            <p:txBody>
              <a:bodyPr wrap="square" rtlCol="0">
                <a:spAutoFit/>
              </a:bodyPr>
              <a:lstStyle/>
              <a:p>
                <a:r>
                  <a:rPr lang="pt-BR" sz="2200" dirty="0">
                    <a:latin typeface="Lato Light"/>
                    <a:cs typeface="Lato Light"/>
                  </a:rPr>
                  <a:t>South Central</a:t>
                </a:r>
                <a:endParaRPr lang="en-US" sz="2200" b="1" dirty="0">
                  <a:latin typeface="Lato Light"/>
                  <a:cs typeface="Lato Light"/>
                </a:endParaRPr>
              </a:p>
            </p:txBody>
          </p:sp>
        </p:grpSp>
        <p:sp>
          <p:nvSpPr>
            <p:cNvPr id="154" name="AutoShape 59"/>
            <p:cNvSpPr>
              <a:spLocks/>
            </p:cNvSpPr>
            <p:nvPr/>
          </p:nvSpPr>
          <p:spPr bwMode="auto">
            <a:xfrm>
              <a:off x="2501312" y="5818846"/>
              <a:ext cx="871441" cy="868184"/>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chemeClr val="accent1"/>
            </a:solidFill>
            <a:ln>
              <a:noFill/>
            </a:ln>
            <a:effectLst/>
            <a:extLst/>
          </p:spPr>
          <p:txBody>
            <a:bodyPr lIns="101578" tIns="101578" rIns="101578" bIns="101578" anchor="ctr"/>
            <a:lstStyle/>
            <a:p>
              <a:pPr defTabSz="914195">
                <a:defRPr/>
              </a:pPr>
              <a:endParaRPr lang="es-ES" sz="5800" dirty="0">
                <a:solidFill>
                  <a:schemeClr val="accent1"/>
                </a:solidFill>
                <a:effectLst>
                  <a:outerShdw blurRad="38100" dist="38100" dir="2700000" algn="tl">
                    <a:srgbClr val="000000"/>
                  </a:outerShdw>
                </a:effectLst>
                <a:latin typeface="Gill Sans" charset="0"/>
                <a:cs typeface="Gill Sans" charset="0"/>
                <a:sym typeface="Gill Sans" charset="0"/>
              </a:endParaRPr>
            </a:p>
          </p:txBody>
        </p:sp>
      </p:grpSp>
      <p:grpSp>
        <p:nvGrpSpPr>
          <p:cNvPr id="162" name="Group 161"/>
          <p:cNvGrpSpPr/>
          <p:nvPr/>
        </p:nvGrpSpPr>
        <p:grpSpPr>
          <a:xfrm>
            <a:off x="2358691" y="10225869"/>
            <a:ext cx="4093031" cy="1102242"/>
            <a:chOff x="2501312" y="5584788"/>
            <a:chExt cx="4093031" cy="1102242"/>
          </a:xfrm>
        </p:grpSpPr>
        <p:grpSp>
          <p:nvGrpSpPr>
            <p:cNvPr id="163" name="Group 162"/>
            <p:cNvGrpSpPr/>
            <p:nvPr/>
          </p:nvGrpSpPr>
          <p:grpSpPr>
            <a:xfrm>
              <a:off x="3438427" y="5584788"/>
              <a:ext cx="3155916" cy="1049178"/>
              <a:chOff x="8198838" y="3829029"/>
              <a:chExt cx="1578369" cy="524589"/>
            </a:xfrm>
          </p:grpSpPr>
          <p:sp>
            <p:nvSpPr>
              <p:cNvPr id="165" name="TextBox 164"/>
              <p:cNvSpPr txBox="1"/>
              <p:nvPr/>
            </p:nvSpPr>
            <p:spPr>
              <a:xfrm>
                <a:off x="8198838" y="3829029"/>
                <a:ext cx="1119348" cy="353943"/>
              </a:xfrm>
              <a:prstGeom prst="rect">
                <a:avLst/>
              </a:prstGeom>
              <a:noFill/>
            </p:spPr>
            <p:txBody>
              <a:bodyPr wrap="none" rtlCol="0">
                <a:spAutoFit/>
              </a:bodyPr>
              <a:lstStyle/>
              <a:p>
                <a:r>
                  <a:rPr lang="en-US" sz="4000" b="1" dirty="0">
                    <a:solidFill>
                      <a:srgbClr val="DEA902"/>
                    </a:solidFill>
                    <a:latin typeface="Lato Regular"/>
                    <a:cs typeface="Lato Regular"/>
                  </a:rPr>
                  <a:t>Center 6</a:t>
                </a:r>
                <a:endParaRPr lang="id-ID" sz="4000" b="1" dirty="0">
                  <a:solidFill>
                    <a:srgbClr val="DEA902"/>
                  </a:solidFill>
                  <a:latin typeface="Lato Regular"/>
                  <a:cs typeface="Lato Regular"/>
                </a:endParaRPr>
              </a:p>
            </p:txBody>
          </p:sp>
          <p:sp>
            <p:nvSpPr>
              <p:cNvPr id="166" name="TextBox 165"/>
              <p:cNvSpPr txBox="1"/>
              <p:nvPr/>
            </p:nvSpPr>
            <p:spPr>
              <a:xfrm>
                <a:off x="8198838" y="4138174"/>
                <a:ext cx="1578369" cy="215444"/>
              </a:xfrm>
              <a:prstGeom prst="rect">
                <a:avLst/>
              </a:prstGeom>
              <a:noFill/>
            </p:spPr>
            <p:txBody>
              <a:bodyPr wrap="square" rtlCol="0">
                <a:spAutoFit/>
              </a:bodyPr>
              <a:lstStyle/>
              <a:p>
                <a:r>
                  <a:rPr lang="pt-BR" sz="2200" dirty="0">
                    <a:latin typeface="Lato Light"/>
                    <a:cs typeface="Lato Light"/>
                  </a:rPr>
                  <a:t>Central</a:t>
                </a:r>
                <a:endParaRPr lang="en-US" sz="2200" b="1" dirty="0">
                  <a:latin typeface="Lato Light"/>
                  <a:cs typeface="Lato Light"/>
                </a:endParaRPr>
              </a:p>
            </p:txBody>
          </p:sp>
        </p:grpSp>
        <p:sp>
          <p:nvSpPr>
            <p:cNvPr id="164" name="AutoShape 59"/>
            <p:cNvSpPr>
              <a:spLocks/>
            </p:cNvSpPr>
            <p:nvPr/>
          </p:nvSpPr>
          <p:spPr bwMode="auto">
            <a:xfrm>
              <a:off x="2501312" y="5818846"/>
              <a:ext cx="871441" cy="868184"/>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solidFill>
              <a:srgbClr val="FFC000"/>
            </a:solidFill>
            <a:ln>
              <a:noFill/>
            </a:ln>
            <a:effectLst/>
            <a:extLst/>
          </p:spPr>
          <p:txBody>
            <a:bodyPr lIns="101578" tIns="101578" rIns="101578" bIns="101578" anchor="ctr"/>
            <a:lstStyle/>
            <a:p>
              <a:pPr defTabSz="914195">
                <a:defRPr/>
              </a:pPr>
              <a:endParaRPr lang="es-ES" sz="5800" dirty="0">
                <a:solidFill>
                  <a:schemeClr val="accent1"/>
                </a:solidFill>
                <a:effectLst>
                  <a:outerShdw blurRad="38100" dist="38100" dir="2700000" algn="tl">
                    <a:srgbClr val="000000"/>
                  </a:outerShdw>
                </a:effectLst>
                <a:latin typeface="Gill Sans" charset="0"/>
                <a:cs typeface="Gill Sans" charset="0"/>
                <a:sym typeface="Gill Sans" charset="0"/>
              </a:endParaRPr>
            </a:p>
          </p:txBody>
        </p:sp>
      </p:grpSp>
    </p:spTree>
    <p:extLst>
      <p:ext uri="{BB962C8B-B14F-4D97-AF65-F5344CB8AC3E}">
        <p14:creationId xmlns:p14="http://schemas.microsoft.com/office/powerpoint/2010/main" val="921837482"/>
      </p:ext>
    </p:extLst>
  </p:cSld>
  <p:clrMapOvr>
    <a:masterClrMapping/>
  </p:clrMapOvr>
  <p:transition spd="slow" advClick="0" advTm="2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anim calcmode="lin" valueType="num">
                                      <p:cBhvr>
                                        <p:cTn id="8" dur="1000" fill="hold"/>
                                        <p:tgtEl>
                                          <p:spTgt spid="155"/>
                                        </p:tgtEl>
                                        <p:attrNameLst>
                                          <p:attrName>ppt_x</p:attrName>
                                        </p:attrNameLst>
                                      </p:cBhvr>
                                      <p:tavLst>
                                        <p:tav tm="0">
                                          <p:val>
                                            <p:strVal val="#ppt_x"/>
                                          </p:val>
                                        </p:tav>
                                        <p:tav tm="100000">
                                          <p:val>
                                            <p:strVal val="#ppt_x"/>
                                          </p:val>
                                        </p:tav>
                                      </p:tavLst>
                                    </p:anim>
                                    <p:anim calcmode="lin" valueType="num">
                                      <p:cBhvr>
                                        <p:cTn id="9" dur="1000" fill="hold"/>
                                        <p:tgtEl>
                                          <p:spTgt spid="1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2"/>
                                        </p:tgtEl>
                                        <p:attrNameLst>
                                          <p:attrName>style.visibility</p:attrName>
                                        </p:attrNameLst>
                                      </p:cBhvr>
                                      <p:to>
                                        <p:strVal val="visible"/>
                                      </p:to>
                                    </p:set>
                                    <p:animEffect transition="in" filter="fade">
                                      <p:cBhvr>
                                        <p:cTn id="35" dur="500"/>
                                        <p:tgtEl>
                                          <p:spTgt spid="15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2"/>
                                        </p:tgtEl>
                                        <p:attrNameLst>
                                          <p:attrName>style.visibility</p:attrName>
                                        </p:attrNameLst>
                                      </p:cBhvr>
                                      <p:to>
                                        <p:strVal val="visible"/>
                                      </p:to>
                                    </p:set>
                                    <p:animEffect transition="in" filter="fade">
                                      <p:cBhvr>
                                        <p:cTn id="39"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21266" y="4294215"/>
            <a:ext cx="4415340" cy="1391150"/>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bg-BG"/>
          </a:p>
        </p:txBody>
      </p:sp>
      <p:sp>
        <p:nvSpPr>
          <p:cNvPr id="12" name="Rectangle 11"/>
          <p:cNvSpPr/>
          <p:nvPr/>
        </p:nvSpPr>
        <p:spPr>
          <a:xfrm>
            <a:off x="7055357" y="4538383"/>
            <a:ext cx="3947161" cy="861738"/>
          </a:xfrm>
          <a:prstGeom prst="rect">
            <a:avLst/>
          </a:prstGeom>
          <a:solidFill>
            <a:schemeClr val="accent2"/>
          </a:solidFill>
        </p:spPr>
        <p:txBody>
          <a:bodyPr wrap="none" lIns="182843" tIns="91422" rIns="182843" bIns="91422">
            <a:spAutoFit/>
          </a:bodyPr>
          <a:lstStyle/>
          <a:p>
            <a:pPr algn="ctr"/>
            <a:r>
              <a:rPr lang="en-US" sz="4400" dirty="0">
                <a:solidFill>
                  <a:schemeClr val="bg1"/>
                </a:solidFill>
                <a:latin typeface="Lato Regular"/>
                <a:cs typeface="Lato Regular"/>
              </a:rPr>
              <a:t>Shipping </a:t>
            </a:r>
            <a:r>
              <a:rPr lang="en-US" sz="4400" dirty="0" err="1">
                <a:solidFill>
                  <a:schemeClr val="bg1"/>
                </a:solidFill>
                <a:latin typeface="Lato Regular"/>
                <a:cs typeface="Lato Regular"/>
              </a:rPr>
              <a:t>Ctr</a:t>
            </a:r>
            <a:r>
              <a:rPr lang="en-US" sz="4400" dirty="0">
                <a:solidFill>
                  <a:schemeClr val="bg1"/>
                </a:solidFill>
                <a:latin typeface="Lato Regular"/>
                <a:cs typeface="Lato Regular"/>
              </a:rPr>
              <a:t> 1</a:t>
            </a:r>
            <a:endParaRPr lang="bg-BG" sz="4400" dirty="0">
              <a:solidFill>
                <a:schemeClr val="bg1"/>
              </a:solidFill>
              <a:latin typeface="Lato Regular"/>
              <a:cs typeface="Lato Regular"/>
            </a:endParaRPr>
          </a:p>
        </p:txBody>
      </p:sp>
      <p:sp>
        <p:nvSpPr>
          <p:cNvPr id="13" name="Rounded Rectangle 12"/>
          <p:cNvSpPr/>
          <p:nvPr/>
        </p:nvSpPr>
        <p:spPr>
          <a:xfrm>
            <a:off x="6821266" y="6326385"/>
            <a:ext cx="4415340" cy="1391150"/>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bg-BG"/>
          </a:p>
        </p:txBody>
      </p:sp>
      <p:sp>
        <p:nvSpPr>
          <p:cNvPr id="14" name="Rectangle 13"/>
          <p:cNvSpPr/>
          <p:nvPr/>
        </p:nvSpPr>
        <p:spPr>
          <a:xfrm>
            <a:off x="7218866" y="6570552"/>
            <a:ext cx="3620148" cy="800183"/>
          </a:xfrm>
          <a:prstGeom prst="rect">
            <a:avLst/>
          </a:prstGeom>
          <a:solidFill>
            <a:schemeClr val="accent3"/>
          </a:solidFill>
        </p:spPr>
        <p:txBody>
          <a:bodyPr wrap="none" lIns="182843" tIns="91422" rIns="182843" bIns="91422">
            <a:spAutoFit/>
          </a:bodyPr>
          <a:lstStyle/>
          <a:p>
            <a:pPr algn="ctr"/>
            <a:r>
              <a:rPr lang="en-US" sz="4000" dirty="0">
                <a:solidFill>
                  <a:schemeClr val="bg1"/>
                </a:solidFill>
                <a:latin typeface="Lato Regular"/>
                <a:cs typeface="Lato Regular"/>
              </a:rPr>
              <a:t>Shipping </a:t>
            </a:r>
            <a:r>
              <a:rPr lang="en-US" sz="4000" dirty="0" err="1">
                <a:solidFill>
                  <a:schemeClr val="bg1"/>
                </a:solidFill>
                <a:latin typeface="Lato Regular"/>
                <a:cs typeface="Lato Regular"/>
              </a:rPr>
              <a:t>Ctr</a:t>
            </a:r>
            <a:r>
              <a:rPr lang="en-US" sz="4000" dirty="0">
                <a:solidFill>
                  <a:schemeClr val="bg1"/>
                </a:solidFill>
                <a:latin typeface="Lato Regular"/>
                <a:cs typeface="Lato Regular"/>
              </a:rPr>
              <a:t> 2</a:t>
            </a:r>
            <a:endParaRPr lang="bg-BG" sz="4000" dirty="0">
              <a:solidFill>
                <a:schemeClr val="bg1"/>
              </a:solidFill>
              <a:latin typeface="Lato Regular"/>
              <a:cs typeface="Lato Regular"/>
            </a:endParaRPr>
          </a:p>
        </p:txBody>
      </p:sp>
      <p:sp>
        <p:nvSpPr>
          <p:cNvPr id="15" name="Rounded Rectangle 14"/>
          <p:cNvSpPr/>
          <p:nvPr/>
        </p:nvSpPr>
        <p:spPr>
          <a:xfrm>
            <a:off x="6821266" y="8358555"/>
            <a:ext cx="4415340" cy="1391150"/>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bg-BG"/>
          </a:p>
        </p:txBody>
      </p:sp>
      <p:sp>
        <p:nvSpPr>
          <p:cNvPr id="16" name="Rectangle 15"/>
          <p:cNvSpPr/>
          <p:nvPr/>
        </p:nvSpPr>
        <p:spPr>
          <a:xfrm>
            <a:off x="7218866" y="8602722"/>
            <a:ext cx="3620148" cy="800183"/>
          </a:xfrm>
          <a:prstGeom prst="rect">
            <a:avLst/>
          </a:prstGeom>
          <a:solidFill>
            <a:schemeClr val="accent4"/>
          </a:solidFill>
        </p:spPr>
        <p:txBody>
          <a:bodyPr wrap="none" lIns="182843" tIns="91422" rIns="182843" bIns="91422">
            <a:spAutoFit/>
          </a:bodyPr>
          <a:lstStyle/>
          <a:p>
            <a:pPr algn="ctr"/>
            <a:r>
              <a:rPr lang="en-US" sz="4000" dirty="0">
                <a:solidFill>
                  <a:schemeClr val="bg1"/>
                </a:solidFill>
                <a:latin typeface="Lato Regular"/>
                <a:cs typeface="Lato Regular"/>
              </a:rPr>
              <a:t>Shipping </a:t>
            </a:r>
            <a:r>
              <a:rPr lang="en-US" sz="4000" dirty="0" err="1">
                <a:solidFill>
                  <a:schemeClr val="bg1"/>
                </a:solidFill>
                <a:latin typeface="Lato Regular"/>
                <a:cs typeface="Lato Regular"/>
              </a:rPr>
              <a:t>Ctr</a:t>
            </a:r>
            <a:r>
              <a:rPr lang="en-US" sz="4000" dirty="0">
                <a:solidFill>
                  <a:schemeClr val="bg1"/>
                </a:solidFill>
                <a:latin typeface="Lato Regular"/>
                <a:cs typeface="Lato Regular"/>
              </a:rPr>
              <a:t> 6</a:t>
            </a:r>
            <a:endParaRPr lang="bg-BG" sz="4000" dirty="0">
              <a:solidFill>
                <a:schemeClr val="bg1"/>
              </a:solidFill>
              <a:latin typeface="Lato Regular"/>
              <a:cs typeface="Lato Regular"/>
            </a:endParaRPr>
          </a:p>
        </p:txBody>
      </p:sp>
      <p:sp>
        <p:nvSpPr>
          <p:cNvPr id="35" name="Rounded Rectangle 34"/>
          <p:cNvSpPr/>
          <p:nvPr/>
        </p:nvSpPr>
        <p:spPr>
          <a:xfrm>
            <a:off x="862149" y="6172206"/>
            <a:ext cx="4040697" cy="1719536"/>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bg-BG"/>
          </a:p>
        </p:txBody>
      </p:sp>
      <p:sp>
        <p:nvSpPr>
          <p:cNvPr id="36" name="Rectangle 35"/>
          <p:cNvSpPr/>
          <p:nvPr/>
        </p:nvSpPr>
        <p:spPr>
          <a:xfrm>
            <a:off x="2613162" y="6554729"/>
            <a:ext cx="1626012" cy="830960"/>
          </a:xfrm>
          <a:prstGeom prst="rect">
            <a:avLst/>
          </a:prstGeom>
          <a:solidFill>
            <a:schemeClr val="accent1"/>
          </a:solidFill>
        </p:spPr>
        <p:txBody>
          <a:bodyPr wrap="none" lIns="182843" tIns="91422" rIns="182843" bIns="91422">
            <a:spAutoFit/>
          </a:bodyPr>
          <a:lstStyle/>
          <a:p>
            <a:pPr algn="ctr"/>
            <a:r>
              <a:rPr lang="en-US" sz="4200" dirty="0">
                <a:solidFill>
                  <a:schemeClr val="bg1"/>
                </a:solidFill>
                <a:latin typeface="Lato Regular"/>
                <a:cs typeface="Lato Regular"/>
              </a:rPr>
              <a:t>State</a:t>
            </a:r>
            <a:endParaRPr lang="bg-BG" sz="4200" dirty="0">
              <a:solidFill>
                <a:schemeClr val="bg1"/>
              </a:solidFill>
              <a:latin typeface="Lato Regular"/>
              <a:cs typeface="Lato Regular"/>
            </a:endParaRPr>
          </a:p>
        </p:txBody>
      </p:sp>
      <p:cxnSp>
        <p:nvCxnSpPr>
          <p:cNvPr id="50" name="Elbow Connector 49"/>
          <p:cNvCxnSpPr/>
          <p:nvPr/>
        </p:nvCxnSpPr>
        <p:spPr>
          <a:xfrm rot="10800000" flipV="1">
            <a:off x="4880349" y="5030754"/>
            <a:ext cx="1894938" cy="1590784"/>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5" idx="1"/>
          </p:cNvCxnSpPr>
          <p:nvPr/>
        </p:nvCxnSpPr>
        <p:spPr>
          <a:xfrm rot="10800000">
            <a:off x="4902854" y="7473365"/>
            <a:ext cx="1918414" cy="1580770"/>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3" idx="1"/>
            <a:endCxn id="35" idx="3"/>
          </p:cNvCxnSpPr>
          <p:nvPr/>
        </p:nvCxnSpPr>
        <p:spPr>
          <a:xfrm rot="10800000" flipV="1">
            <a:off x="4902846" y="7021960"/>
            <a:ext cx="1918420" cy="10014"/>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AutoShape 87"/>
          <p:cNvSpPr>
            <a:spLocks/>
          </p:cNvSpPr>
          <p:nvPr/>
        </p:nvSpPr>
        <p:spPr bwMode="auto">
          <a:xfrm>
            <a:off x="1206242" y="6451569"/>
            <a:ext cx="942049" cy="942294"/>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30" name="Group 29"/>
          <p:cNvGrpSpPr/>
          <p:nvPr/>
        </p:nvGrpSpPr>
        <p:grpSpPr>
          <a:xfrm>
            <a:off x="6008975" y="483017"/>
            <a:ext cx="12359700" cy="2079087"/>
            <a:chOff x="5988388" y="483017"/>
            <a:chExt cx="12359700" cy="2079087"/>
          </a:xfrm>
        </p:grpSpPr>
        <p:sp>
          <p:nvSpPr>
            <p:cNvPr id="31" name="TextBox 30"/>
            <p:cNvSpPr txBox="1"/>
            <p:nvPr/>
          </p:nvSpPr>
          <p:spPr>
            <a:xfrm>
              <a:off x="5988388" y="483017"/>
              <a:ext cx="12359700" cy="1446532"/>
            </a:xfrm>
            <a:prstGeom prst="rect">
              <a:avLst/>
            </a:prstGeom>
            <a:noFill/>
          </p:spPr>
          <p:txBody>
            <a:bodyPr wrap="square" lIns="91422" tIns="45711" rIns="91422" bIns="45711" rtlCol="0">
              <a:spAutoFit/>
            </a:bodyPr>
            <a:lstStyle/>
            <a:p>
              <a:pPr algn="ctr"/>
              <a:r>
                <a:rPr lang="id-ID" sz="8800" b="1" dirty="0">
                  <a:solidFill>
                    <a:schemeClr val="tx2"/>
                  </a:solidFill>
                  <a:latin typeface="Lato Regular"/>
                  <a:cs typeface="Lato Regular"/>
                </a:rPr>
                <a:t>Research Analysis</a:t>
              </a:r>
            </a:p>
          </p:txBody>
        </p:sp>
        <p:sp>
          <p:nvSpPr>
            <p:cNvPr id="32" name="Rectangle 31"/>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33"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3100" dirty="0">
                  <a:latin typeface="Lato Light"/>
                  <a:cs typeface="Lato Light"/>
                </a:rPr>
                <a:t>Your great subtitle </a:t>
              </a:r>
              <a:r>
                <a:rPr lang="en-US" sz="3100" dirty="0">
                  <a:solidFill>
                    <a:schemeClr val="accent1"/>
                  </a:solidFill>
                  <a:latin typeface="Lato Light"/>
                  <a:cs typeface="Lato Light"/>
                </a:rPr>
                <a:t>in this line</a:t>
              </a:r>
            </a:p>
          </p:txBody>
        </p:sp>
      </p:grpSp>
      <p:sp>
        <p:nvSpPr>
          <p:cNvPr id="4" name="TextBox 3"/>
          <p:cNvSpPr txBox="1"/>
          <p:nvPr/>
        </p:nvSpPr>
        <p:spPr>
          <a:xfrm>
            <a:off x="8739681" y="7590140"/>
            <a:ext cx="569387" cy="646331"/>
          </a:xfrm>
          <a:prstGeom prst="rect">
            <a:avLst/>
          </a:prstGeom>
          <a:noFill/>
        </p:spPr>
        <p:txBody>
          <a:bodyPr wrap="none" rtlCol="0">
            <a:spAutoFit/>
          </a:bodyPr>
          <a:lstStyle/>
          <a:p>
            <a:r>
              <a:rPr lang="en-US" dirty="0"/>
              <a:t>...</a:t>
            </a:r>
          </a:p>
        </p:txBody>
      </p:sp>
      <p:sp>
        <p:nvSpPr>
          <p:cNvPr id="19" name="TextBox 18"/>
          <p:cNvSpPr txBox="1"/>
          <p:nvPr/>
        </p:nvSpPr>
        <p:spPr>
          <a:xfrm flipH="1">
            <a:off x="13155019" y="3111991"/>
            <a:ext cx="10235102" cy="9510296"/>
          </a:xfrm>
          <a:prstGeom prst="rect">
            <a:avLst/>
          </a:prstGeom>
          <a:noFill/>
        </p:spPr>
        <p:txBody>
          <a:bodyPr wrap="square" rtlCol="0">
            <a:spAutoFit/>
          </a:bodyPr>
          <a:lstStyle/>
          <a:p>
            <a:pPr marL="571500" indent="-571500">
              <a:buFont typeface="Arial" panose="020B0604020202020204" pitchFamily="34" charset="0"/>
              <a:buChar char="•"/>
            </a:pPr>
            <a:r>
              <a:rPr lang="en-US" dirty="0"/>
              <a:t>Company mails 1.3 billion items per year</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The work is spread among 6 shipping centers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The items are the same size and weight</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Data available includes:</a:t>
            </a:r>
          </a:p>
          <a:p>
            <a:pPr marL="1485717" lvl="1" indent="-571500">
              <a:buFont typeface="Arial" panose="020B0604020202020204" pitchFamily="34" charset="0"/>
              <a:buChar char="•"/>
            </a:pPr>
            <a:r>
              <a:rPr lang="en-US" dirty="0"/>
              <a:t>Shipping origin address</a:t>
            </a:r>
          </a:p>
          <a:p>
            <a:pPr marL="1485717" lvl="1" indent="-571500">
              <a:buFont typeface="Arial" panose="020B0604020202020204" pitchFamily="34" charset="0"/>
              <a:buChar char="•"/>
            </a:pPr>
            <a:r>
              <a:rPr lang="en-US" dirty="0"/>
              <a:t>Ship to zip code (5-digit)</a:t>
            </a:r>
          </a:p>
          <a:p>
            <a:pPr marL="1485717" lvl="1" indent="-571500">
              <a:buFont typeface="Arial" panose="020B0604020202020204" pitchFamily="34" charset="0"/>
              <a:buChar char="•"/>
            </a:pPr>
            <a:r>
              <a:rPr lang="en-US" dirty="0"/>
              <a:t>Days for delivery</a:t>
            </a:r>
          </a:p>
          <a:p>
            <a:pPr marL="1485717"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We will analyze quantity and speed for mail to each state from each Shipping </a:t>
            </a:r>
            <a:r>
              <a:rPr lang="en-US" dirty="0" err="1"/>
              <a:t>Ctr</a:t>
            </a:r>
            <a:r>
              <a:rPr lang="en-US" dirty="0"/>
              <a:t> with data collected over a 90 day period</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Pilot data set ~ 7 million records; full data set ~ 57 million records</a:t>
            </a:r>
          </a:p>
        </p:txBody>
      </p:sp>
    </p:spTree>
    <p:extLst>
      <p:ext uri="{BB962C8B-B14F-4D97-AF65-F5344CB8AC3E}">
        <p14:creationId xmlns:p14="http://schemas.microsoft.com/office/powerpoint/2010/main" val="2538144477"/>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xmlns:p14="http://schemas.microsoft.com/office/powerpoint/2010/mai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900" decel="100000" fill="hold"/>
                                        <p:tgtEl>
                                          <p:spTgt spid="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3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left)">
                                      <p:cBhvr>
                                        <p:cTn id="42" dur="500"/>
                                        <p:tgtEl>
                                          <p:spTgt spid="55"/>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par>
                          <p:cTn id="47" fill="hold">
                            <p:stCondLst>
                              <p:cond delay="5000"/>
                            </p:stCondLst>
                            <p:childTnLst>
                              <p:par>
                                <p:cTn id="48" presetID="53" presetClass="entr" presetSubtype="16"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par>
                          <p:cTn id="53" fill="hold">
                            <p:stCondLst>
                              <p:cond delay="5500"/>
                            </p:stCondLst>
                            <p:childTnLst>
                              <p:par>
                                <p:cTn id="54" presetID="22" presetClass="entr" presetSubtype="8"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500"/>
                                        <p:tgtEl>
                                          <p:spTgt spid="51"/>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6500"/>
                            </p:stCondLst>
                            <p:childTnLst>
                              <p:par>
                                <p:cTn id="62" presetID="53" presetClass="entr" presetSubtype="16"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35" grpId="0" animBg="1"/>
      <p:bldP spid="36"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95000" y="5959512"/>
            <a:ext cx="9774568" cy="5248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4715256" y="6645246"/>
            <a:ext cx="3861018" cy="1421239"/>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1549" y="2469702"/>
            <a:ext cx="1427224" cy="1302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https://securedb.co/wp-content/uploads/2015/07/postgresql-9.3-free-download.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70143" y="8064307"/>
            <a:ext cx="2065590" cy="183166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trahmautomation.files.wordpress.com/2013/03/addressblock-glyph.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38516" y="1308010"/>
            <a:ext cx="4434451" cy="1546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00670" y="2740388"/>
            <a:ext cx="2492990" cy="646331"/>
          </a:xfrm>
          <a:prstGeom prst="rect">
            <a:avLst/>
          </a:prstGeom>
          <a:noFill/>
        </p:spPr>
        <p:txBody>
          <a:bodyPr wrap="none" rtlCol="0">
            <a:spAutoFit/>
          </a:bodyPr>
          <a:lstStyle/>
          <a:p>
            <a:r>
              <a:rPr lang="en-US" dirty="0"/>
              <a:t>57,788,228</a:t>
            </a:r>
          </a:p>
        </p:txBody>
      </p:sp>
      <p:sp>
        <p:nvSpPr>
          <p:cNvPr id="7" name="Rectangle 6"/>
          <p:cNvSpPr/>
          <p:nvPr/>
        </p:nvSpPr>
        <p:spPr>
          <a:xfrm>
            <a:off x="2195000" y="5691494"/>
            <a:ext cx="3562955" cy="551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E2731"/>
                </a:solidFill>
              </a:rPr>
              <a:t>FTP Server</a:t>
            </a:r>
          </a:p>
        </p:txBody>
      </p:sp>
      <p:sp>
        <p:nvSpPr>
          <p:cNvPr id="8" name="Flowchart: Multidocument 7"/>
          <p:cNvSpPr/>
          <p:nvPr/>
        </p:nvSpPr>
        <p:spPr>
          <a:xfrm>
            <a:off x="2750334" y="2506865"/>
            <a:ext cx="2049518" cy="1150882"/>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1E2731"/>
                </a:solidFill>
              </a:rPr>
              <a:t>&gt;1,102</a:t>
            </a:r>
          </a:p>
          <a:p>
            <a:pPr algn="ctr"/>
            <a:r>
              <a:rPr lang="en-US" sz="2000" dirty="0">
                <a:solidFill>
                  <a:srgbClr val="1E2731"/>
                </a:solidFill>
              </a:rPr>
              <a:t>Files</a:t>
            </a:r>
          </a:p>
        </p:txBody>
      </p:sp>
      <p:sp>
        <p:nvSpPr>
          <p:cNvPr id="9" name="TextBox 8"/>
          <p:cNvSpPr txBox="1"/>
          <p:nvPr/>
        </p:nvSpPr>
        <p:spPr>
          <a:xfrm>
            <a:off x="3305342" y="2138287"/>
            <a:ext cx="981359" cy="400110"/>
          </a:xfrm>
          <a:prstGeom prst="rect">
            <a:avLst/>
          </a:prstGeom>
          <a:noFill/>
        </p:spPr>
        <p:txBody>
          <a:bodyPr wrap="none" rtlCol="0">
            <a:spAutoFit/>
          </a:bodyPr>
          <a:lstStyle/>
          <a:p>
            <a:r>
              <a:rPr lang="en-US" sz="2000" dirty="0">
                <a:solidFill>
                  <a:srgbClr val="1E2731"/>
                </a:solidFill>
              </a:rPr>
              <a:t>5.1 GB</a:t>
            </a:r>
          </a:p>
        </p:txBody>
      </p:sp>
      <p:pic>
        <p:nvPicPr>
          <p:cNvPr id="12" name="Pictur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9371190" y="8064307"/>
            <a:ext cx="1431748" cy="1431748"/>
          </a:xfrm>
          <a:prstGeom prst="rect">
            <a:avLst/>
          </a:prstGeom>
        </p:spPr>
      </p:pic>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892291" y="6837480"/>
            <a:ext cx="838969" cy="757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49430" y="8479013"/>
            <a:ext cx="28098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562369" y="8942356"/>
            <a:ext cx="2091999" cy="2091999"/>
          </a:xfrm>
          <a:prstGeom prst="rect">
            <a:avLst/>
          </a:prstGeom>
        </p:spPr>
      </p:pic>
      <p:pic>
        <p:nvPicPr>
          <p:cNvPr id="11" name="Picture 7" descr="http://1.bp.blogspot.com/-xy1hiD8dLFs/VUuay0geDHI/AAAAAAAAAfY/sTWvZcyb2qk/s1600/WinZip_icon.pn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255175" y="4158030"/>
            <a:ext cx="985893" cy="98589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75975" y="4403623"/>
            <a:ext cx="925253" cy="400110"/>
          </a:xfrm>
          <a:prstGeom prst="rect">
            <a:avLst/>
          </a:prstGeom>
          <a:noFill/>
        </p:spPr>
        <p:txBody>
          <a:bodyPr wrap="none" rtlCol="0">
            <a:spAutoFit/>
          </a:bodyPr>
          <a:lstStyle/>
          <a:p>
            <a:r>
              <a:rPr lang="en-US" sz="2000" dirty="0">
                <a:solidFill>
                  <a:srgbClr val="1E2731"/>
                </a:solidFill>
              </a:rPr>
              <a:t>35 MB</a:t>
            </a:r>
          </a:p>
        </p:txBody>
      </p:sp>
      <p:cxnSp>
        <p:nvCxnSpPr>
          <p:cNvPr id="14" name="Straight Arrow Connector 13"/>
          <p:cNvCxnSpPr/>
          <p:nvPr/>
        </p:nvCxnSpPr>
        <p:spPr>
          <a:xfrm>
            <a:off x="3748121" y="3657747"/>
            <a:ext cx="0" cy="362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96022" y="5328887"/>
            <a:ext cx="0" cy="362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09823" y="2106755"/>
            <a:ext cx="2622834" cy="1938992"/>
          </a:xfrm>
          <a:prstGeom prst="rect">
            <a:avLst/>
          </a:prstGeom>
          <a:noFill/>
        </p:spPr>
        <p:txBody>
          <a:bodyPr wrap="none" rtlCol="0">
            <a:spAutoFit/>
          </a:bodyPr>
          <a:lstStyle/>
          <a:p>
            <a:r>
              <a:rPr lang="en-US" sz="2000" dirty="0">
                <a:solidFill>
                  <a:srgbClr val="1E2731"/>
                </a:solidFill>
              </a:rPr>
              <a:t>Barcode #</a:t>
            </a:r>
          </a:p>
          <a:p>
            <a:r>
              <a:rPr lang="en-US" sz="2000" dirty="0" err="1">
                <a:solidFill>
                  <a:srgbClr val="1E2731"/>
                </a:solidFill>
              </a:rPr>
              <a:t>Lettershop</a:t>
            </a:r>
            <a:endParaRPr lang="en-US" sz="2000" dirty="0">
              <a:solidFill>
                <a:srgbClr val="1E2731"/>
              </a:solidFill>
            </a:endParaRPr>
          </a:p>
          <a:p>
            <a:r>
              <a:rPr lang="en-US" sz="2000" dirty="0">
                <a:solidFill>
                  <a:srgbClr val="1E2731"/>
                </a:solidFill>
              </a:rPr>
              <a:t>Delivery Days</a:t>
            </a:r>
          </a:p>
          <a:p>
            <a:r>
              <a:rPr lang="en-US" sz="2000" dirty="0">
                <a:solidFill>
                  <a:srgbClr val="1E2731"/>
                </a:solidFill>
              </a:rPr>
              <a:t>Postal Delivery Days</a:t>
            </a:r>
          </a:p>
          <a:p>
            <a:r>
              <a:rPr lang="en-US" sz="2000" dirty="0">
                <a:solidFill>
                  <a:srgbClr val="1E2731"/>
                </a:solidFill>
              </a:rPr>
              <a:t>Destination State</a:t>
            </a:r>
          </a:p>
          <a:p>
            <a:r>
              <a:rPr lang="en-US" sz="2000" dirty="0">
                <a:solidFill>
                  <a:srgbClr val="1E2731"/>
                </a:solidFill>
              </a:rPr>
              <a:t>Destination Zip</a:t>
            </a:r>
          </a:p>
        </p:txBody>
      </p:sp>
      <p:sp>
        <p:nvSpPr>
          <p:cNvPr id="15" name="Right Brace 14"/>
          <p:cNvSpPr/>
          <p:nvPr/>
        </p:nvSpPr>
        <p:spPr>
          <a:xfrm>
            <a:off x="7371239" y="2106755"/>
            <a:ext cx="529431" cy="1913599"/>
          </a:xfrm>
          <a:prstGeom prst="rightBrace">
            <a:avLst>
              <a:gd name="adj1" fmla="val 8333"/>
              <a:gd name="adj2" fmla="val 508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2199911" y="6267042"/>
            <a:ext cx="1983235" cy="1415772"/>
          </a:xfrm>
          <a:prstGeom prst="rect">
            <a:avLst/>
          </a:prstGeom>
          <a:noFill/>
        </p:spPr>
        <p:txBody>
          <a:bodyPr wrap="none" rtlCol="0">
            <a:spAutoFit/>
          </a:bodyPr>
          <a:lstStyle/>
          <a:p>
            <a:r>
              <a:rPr lang="en-US" sz="3200" dirty="0"/>
              <a:t>m1.xlarge</a:t>
            </a:r>
          </a:p>
          <a:p>
            <a:r>
              <a:rPr lang="en-US" sz="1800" dirty="0"/>
              <a:t>64-bit</a:t>
            </a:r>
          </a:p>
          <a:p>
            <a:r>
              <a:rPr lang="en-US" sz="1800" dirty="0"/>
              <a:t>4vCPU</a:t>
            </a:r>
          </a:p>
          <a:p>
            <a:r>
              <a:rPr lang="en-US" sz="1800" dirty="0"/>
              <a:t>15 GB</a:t>
            </a:r>
          </a:p>
        </p:txBody>
      </p:sp>
      <p:sp>
        <p:nvSpPr>
          <p:cNvPr id="24" name="Rectangle 23"/>
          <p:cNvSpPr/>
          <p:nvPr/>
        </p:nvSpPr>
        <p:spPr>
          <a:xfrm>
            <a:off x="2441044" y="8076790"/>
            <a:ext cx="3316911" cy="3348842"/>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441044" y="11457814"/>
            <a:ext cx="2751074" cy="892552"/>
          </a:xfrm>
          <a:prstGeom prst="rect">
            <a:avLst/>
          </a:prstGeom>
          <a:noFill/>
        </p:spPr>
        <p:txBody>
          <a:bodyPr wrap="none" rtlCol="0">
            <a:spAutoFit/>
          </a:bodyPr>
          <a:lstStyle/>
          <a:p>
            <a:r>
              <a:rPr lang="en-US" sz="2400" dirty="0"/>
              <a:t>Elastic Block Store</a:t>
            </a:r>
          </a:p>
          <a:p>
            <a:r>
              <a:rPr lang="en-US" sz="1400" dirty="0"/>
              <a:t>100 GB</a:t>
            </a:r>
          </a:p>
          <a:p>
            <a:r>
              <a:rPr lang="en-US" sz="1400" dirty="0"/>
              <a:t>3000 IOPS</a:t>
            </a:r>
          </a:p>
        </p:txBody>
      </p:sp>
      <p:sp>
        <p:nvSpPr>
          <p:cNvPr id="26" name="TextBox 25"/>
          <p:cNvSpPr txBox="1"/>
          <p:nvPr/>
        </p:nvSpPr>
        <p:spPr>
          <a:xfrm>
            <a:off x="5786704" y="6837480"/>
            <a:ext cx="2591159" cy="892552"/>
          </a:xfrm>
          <a:prstGeom prst="rect">
            <a:avLst/>
          </a:prstGeom>
          <a:noFill/>
        </p:spPr>
        <p:txBody>
          <a:bodyPr wrap="none" rtlCol="0">
            <a:spAutoFit/>
          </a:bodyPr>
          <a:lstStyle/>
          <a:p>
            <a:r>
              <a:rPr lang="en-US" sz="2400" dirty="0"/>
              <a:t>Create Table as...</a:t>
            </a:r>
          </a:p>
          <a:p>
            <a:r>
              <a:rPr lang="en-US" sz="1400" dirty="0" err="1"/>
              <a:t>LS_Summary_stats</a:t>
            </a:r>
            <a:endParaRPr lang="en-US" sz="1400" dirty="0"/>
          </a:p>
          <a:p>
            <a:r>
              <a:rPr lang="en-US" sz="1400" dirty="0" err="1"/>
              <a:t>LS_By</a:t>
            </a:r>
            <a:endParaRPr lang="en-US" sz="1400" dirty="0"/>
          </a:p>
        </p:txBody>
      </p:sp>
      <p:cxnSp>
        <p:nvCxnSpPr>
          <p:cNvPr id="27" name="Straight Arrow Connector 26"/>
          <p:cNvCxnSpPr/>
          <p:nvPr/>
        </p:nvCxnSpPr>
        <p:spPr>
          <a:xfrm>
            <a:off x="3784697" y="6837480"/>
            <a:ext cx="0" cy="1229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3" idx="2"/>
            <a:endCxn id="24" idx="3"/>
          </p:cNvCxnSpPr>
          <p:nvPr/>
        </p:nvCxnSpPr>
        <p:spPr>
          <a:xfrm rot="5400000">
            <a:off x="5359497" y="8464943"/>
            <a:ext cx="1684726" cy="8878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Internal Storage 27"/>
          <p:cNvSpPr/>
          <p:nvPr/>
        </p:nvSpPr>
        <p:spPr>
          <a:xfrm>
            <a:off x="4911316" y="10231410"/>
            <a:ext cx="1109591" cy="731520"/>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Internal Storage 32"/>
          <p:cNvSpPr/>
          <p:nvPr/>
        </p:nvSpPr>
        <p:spPr>
          <a:xfrm>
            <a:off x="5063716" y="10383810"/>
            <a:ext cx="1109591" cy="731520"/>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p:cNvCxnSpPr/>
          <p:nvPr/>
        </p:nvCxnSpPr>
        <p:spPr>
          <a:xfrm>
            <a:off x="6173307" y="10564988"/>
            <a:ext cx="885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04956" y="10231410"/>
            <a:ext cx="1024128" cy="646331"/>
          </a:xfrm>
          <a:prstGeom prst="rect">
            <a:avLst/>
          </a:prstGeom>
          <a:noFill/>
        </p:spPr>
        <p:txBody>
          <a:bodyPr wrap="square" rtlCol="0">
            <a:spAutoFit/>
          </a:bodyPr>
          <a:lstStyle/>
          <a:p>
            <a:r>
              <a:rPr lang="en-US" dirty="0"/>
              <a:t>,csv</a:t>
            </a:r>
          </a:p>
        </p:txBody>
      </p:sp>
      <p:cxnSp>
        <p:nvCxnSpPr>
          <p:cNvPr id="36" name="Elbow Connector 35"/>
          <p:cNvCxnSpPr>
            <a:stCxn id="34" idx="3"/>
            <a:endCxn id="1029" idx="2"/>
          </p:cNvCxnSpPr>
          <p:nvPr/>
        </p:nvCxnSpPr>
        <p:spPr>
          <a:xfrm flipV="1">
            <a:off x="8029084" y="9895974"/>
            <a:ext cx="2773854" cy="6586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3"/>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5818527" y="9094351"/>
            <a:ext cx="7609057" cy="413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14080703" y="9212288"/>
            <a:ext cx="1758815" cy="892552"/>
          </a:xfrm>
          <a:prstGeom prst="rect">
            <a:avLst/>
          </a:prstGeom>
          <a:noFill/>
        </p:spPr>
        <p:txBody>
          <a:bodyPr wrap="none" rtlCol="0">
            <a:spAutoFit/>
          </a:bodyPr>
          <a:lstStyle/>
          <a:p>
            <a:pPr algn="r"/>
            <a:r>
              <a:rPr lang="en-US" sz="2400" dirty="0"/>
              <a:t>Tableau</a:t>
            </a:r>
          </a:p>
          <a:p>
            <a:pPr algn="r"/>
            <a:r>
              <a:rPr lang="en-US" sz="1400" dirty="0"/>
              <a:t>via Cloudera ODBC</a:t>
            </a:r>
          </a:p>
          <a:p>
            <a:pPr algn="r"/>
            <a:r>
              <a:rPr lang="en-US" sz="1400" dirty="0"/>
              <a:t>port 10000</a:t>
            </a:r>
          </a:p>
        </p:txBody>
      </p:sp>
      <p:cxnSp>
        <p:nvCxnSpPr>
          <p:cNvPr id="40" name="Elbow Connector 39"/>
          <p:cNvCxnSpPr>
            <a:stCxn id="33" idx="2"/>
          </p:cNvCxnSpPr>
          <p:nvPr/>
        </p:nvCxnSpPr>
        <p:spPr>
          <a:xfrm rot="16200000" flipH="1">
            <a:off x="9962017" y="6771824"/>
            <a:ext cx="1513005" cy="1020001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9804989" y="6190828"/>
            <a:ext cx="1433374" cy="1433374"/>
          </a:xfrm>
          <a:prstGeom prst="rect">
            <a:avLst/>
          </a:prstGeom>
        </p:spPr>
      </p:pic>
      <p:cxnSp>
        <p:nvCxnSpPr>
          <p:cNvPr id="50" name="Straight Arrow Connector 49"/>
          <p:cNvCxnSpPr>
            <a:stCxn id="48" idx="2"/>
          </p:cNvCxnSpPr>
          <p:nvPr/>
        </p:nvCxnSpPr>
        <p:spPr>
          <a:xfrm>
            <a:off x="10521676" y="7624202"/>
            <a:ext cx="0" cy="440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509692" y="4314907"/>
            <a:ext cx="1381147" cy="461665"/>
          </a:xfrm>
          <a:prstGeom prst="rect">
            <a:avLst/>
          </a:prstGeom>
          <a:noFill/>
        </p:spPr>
        <p:txBody>
          <a:bodyPr wrap="none" rtlCol="0">
            <a:spAutoFit/>
          </a:bodyPr>
          <a:lstStyle/>
          <a:p>
            <a:r>
              <a:rPr lang="en-US" sz="2400" dirty="0"/>
              <a:t>Rest API</a:t>
            </a:r>
          </a:p>
        </p:txBody>
      </p:sp>
      <p:sp>
        <p:nvSpPr>
          <p:cNvPr id="58" name="TextBox 57"/>
          <p:cNvSpPr txBox="1"/>
          <p:nvPr/>
        </p:nvSpPr>
        <p:spPr>
          <a:xfrm>
            <a:off x="21805864" y="5459561"/>
            <a:ext cx="2374368" cy="1015663"/>
          </a:xfrm>
          <a:prstGeom prst="rect">
            <a:avLst/>
          </a:prstGeom>
          <a:noFill/>
        </p:spPr>
        <p:txBody>
          <a:bodyPr wrap="none" rtlCol="0">
            <a:spAutoFit/>
          </a:bodyPr>
          <a:lstStyle/>
          <a:p>
            <a:r>
              <a:rPr lang="en-US" sz="2000" dirty="0"/>
              <a:t>/stats/&lt;</a:t>
            </a:r>
            <a:r>
              <a:rPr lang="en-US" sz="2000" dirty="0" err="1"/>
              <a:t>Lettershop</a:t>
            </a:r>
            <a:r>
              <a:rPr lang="en-US" sz="2000" dirty="0"/>
              <a:t>&gt;</a:t>
            </a:r>
          </a:p>
          <a:p>
            <a:r>
              <a:rPr lang="en-US" sz="2000" dirty="0"/>
              <a:t>/fastest/&lt;State&gt;</a:t>
            </a:r>
          </a:p>
          <a:p>
            <a:r>
              <a:rPr lang="en-US" sz="2000" dirty="0"/>
              <a:t>/</a:t>
            </a:r>
            <a:r>
              <a:rPr lang="en-US" sz="2000" dirty="0" err="1"/>
              <a:t>statestat</a:t>
            </a:r>
            <a:r>
              <a:rPr lang="en-US" sz="2000" dirty="0"/>
              <a:t>/&lt;State&gt;</a:t>
            </a:r>
          </a:p>
        </p:txBody>
      </p:sp>
      <p:sp>
        <p:nvSpPr>
          <p:cNvPr id="59" name="TextBox 58"/>
          <p:cNvSpPr txBox="1"/>
          <p:nvPr/>
        </p:nvSpPr>
        <p:spPr>
          <a:xfrm>
            <a:off x="15818527" y="3772044"/>
            <a:ext cx="6325771" cy="461665"/>
          </a:xfrm>
          <a:prstGeom prst="rect">
            <a:avLst/>
          </a:prstGeom>
          <a:noFill/>
        </p:spPr>
        <p:txBody>
          <a:bodyPr wrap="none" rtlCol="0">
            <a:spAutoFit/>
          </a:bodyPr>
          <a:lstStyle/>
          <a:p>
            <a:r>
              <a:rPr lang="en-US" sz="2400" dirty="0"/>
              <a:t>&gt;&gt; curl http://54.174.209.202:8080/fastest/FL</a:t>
            </a:r>
          </a:p>
        </p:txBody>
      </p:sp>
      <p:pic>
        <p:nvPicPr>
          <p:cNvPr id="53" name="Picture 52"/>
          <p:cNvPicPr>
            <a:picLocks noChangeAspect="1"/>
          </p:cNvPicPr>
          <p:nvPr/>
        </p:nvPicPr>
        <p:blipFill>
          <a:blip r:embed="rId12"/>
          <a:stretch>
            <a:fillRect/>
          </a:stretch>
        </p:blipFill>
        <p:spPr>
          <a:xfrm>
            <a:off x="15890839" y="4244782"/>
            <a:ext cx="5915025" cy="3819525"/>
          </a:xfrm>
          <a:prstGeom prst="rect">
            <a:avLst/>
          </a:prstGeom>
        </p:spPr>
      </p:pic>
      <p:cxnSp>
        <p:nvCxnSpPr>
          <p:cNvPr id="55" name="Elbow Connector 54"/>
          <p:cNvCxnSpPr>
            <a:stCxn id="48" idx="3"/>
            <a:endCxn id="53" idx="1"/>
          </p:cNvCxnSpPr>
          <p:nvPr/>
        </p:nvCxnSpPr>
        <p:spPr>
          <a:xfrm flipV="1">
            <a:off x="11238363" y="6154545"/>
            <a:ext cx="4652476" cy="75297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80397" y="218517"/>
            <a:ext cx="8853706" cy="1200329"/>
          </a:xfrm>
          <a:prstGeom prst="rect">
            <a:avLst/>
          </a:prstGeom>
          <a:noFill/>
        </p:spPr>
        <p:txBody>
          <a:bodyPr wrap="none" rtlCol="0">
            <a:spAutoFit/>
          </a:bodyPr>
          <a:lstStyle/>
          <a:p>
            <a:r>
              <a:rPr lang="en-US" sz="7200" dirty="0">
                <a:solidFill>
                  <a:schemeClr val="accent1"/>
                </a:solidFill>
              </a:rPr>
              <a:t>Architecture Diagram</a:t>
            </a:r>
          </a:p>
        </p:txBody>
      </p:sp>
      <p:sp>
        <p:nvSpPr>
          <p:cNvPr id="65" name="TextBox 64"/>
          <p:cNvSpPr txBox="1"/>
          <p:nvPr/>
        </p:nvSpPr>
        <p:spPr>
          <a:xfrm>
            <a:off x="15890839" y="2199075"/>
            <a:ext cx="6343403" cy="1015663"/>
          </a:xfrm>
          <a:prstGeom prst="rect">
            <a:avLst/>
          </a:prstGeom>
          <a:noFill/>
        </p:spPr>
        <p:txBody>
          <a:bodyPr wrap="none" rtlCol="0">
            <a:spAutoFit/>
          </a:bodyPr>
          <a:lstStyle/>
          <a:p>
            <a:r>
              <a:rPr lang="en-US" sz="6000" dirty="0">
                <a:solidFill>
                  <a:schemeClr val="accent1"/>
                </a:solidFill>
              </a:rPr>
              <a:t>Data Presentation</a:t>
            </a:r>
          </a:p>
        </p:txBody>
      </p:sp>
    </p:spTree>
    <p:extLst>
      <p:ext uri="{BB962C8B-B14F-4D97-AF65-F5344CB8AC3E}">
        <p14:creationId xmlns:p14="http://schemas.microsoft.com/office/powerpoint/2010/main" val="25460226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681" y="1650076"/>
            <a:ext cx="21533678" cy="1170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563" y="7622956"/>
            <a:ext cx="443865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3230" y="0"/>
            <a:ext cx="12359700" cy="1446532"/>
          </a:xfrm>
          <a:prstGeom prst="rect">
            <a:avLst/>
          </a:prstGeom>
          <a:noFill/>
        </p:spPr>
        <p:txBody>
          <a:bodyPr wrap="square" lIns="91422" tIns="45711" rIns="91422" bIns="45711" rtlCol="0">
            <a:spAutoFit/>
          </a:bodyPr>
          <a:lstStyle/>
          <a:p>
            <a:r>
              <a:rPr lang="en-US" sz="8800" b="1" dirty="0">
                <a:solidFill>
                  <a:schemeClr val="tx2"/>
                </a:solidFill>
                <a:latin typeface="Lato Regular"/>
                <a:cs typeface="Lato Regular"/>
              </a:rPr>
              <a:t>Tableau</a:t>
            </a:r>
            <a:endParaRPr lang="id-ID" sz="8800" b="1" dirty="0">
              <a:solidFill>
                <a:schemeClr val="tx2"/>
              </a:solidFill>
              <a:latin typeface="Lato Regular"/>
              <a:cs typeface="Lato Regular"/>
            </a:endParaRPr>
          </a:p>
        </p:txBody>
      </p:sp>
    </p:spTree>
    <p:extLst>
      <p:ext uri="{BB962C8B-B14F-4D97-AF65-F5344CB8AC3E}">
        <p14:creationId xmlns:p14="http://schemas.microsoft.com/office/powerpoint/2010/main" val="1641602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45" y="2061168"/>
            <a:ext cx="14935200" cy="990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640" y="5573574"/>
            <a:ext cx="13852211" cy="752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3230" y="0"/>
            <a:ext cx="12359700" cy="1446532"/>
          </a:xfrm>
          <a:prstGeom prst="rect">
            <a:avLst/>
          </a:prstGeom>
          <a:noFill/>
        </p:spPr>
        <p:txBody>
          <a:bodyPr wrap="square" lIns="91422" tIns="45711" rIns="91422" bIns="45711" rtlCol="0">
            <a:spAutoFit/>
          </a:bodyPr>
          <a:lstStyle/>
          <a:p>
            <a:r>
              <a:rPr lang="en-US" sz="8800" b="1" dirty="0">
                <a:solidFill>
                  <a:schemeClr val="tx2"/>
                </a:solidFill>
                <a:latin typeface="Lato Regular"/>
                <a:cs typeface="Lato Regular"/>
              </a:rPr>
              <a:t>Tableau </a:t>
            </a:r>
            <a:r>
              <a:rPr lang="en-US" sz="6000" b="1" dirty="0">
                <a:solidFill>
                  <a:schemeClr val="tx2"/>
                </a:solidFill>
                <a:latin typeface="Lato Regular"/>
                <a:cs typeface="Lato Regular"/>
              </a:rPr>
              <a:t>(cont’d)</a:t>
            </a:r>
            <a:endParaRPr lang="id-ID" sz="8800" b="1" dirty="0">
              <a:solidFill>
                <a:schemeClr val="tx2"/>
              </a:solidFill>
              <a:latin typeface="Lato Regular"/>
              <a:cs typeface="Lato Regular"/>
            </a:endParaRPr>
          </a:p>
        </p:txBody>
      </p:sp>
    </p:spTree>
    <p:extLst>
      <p:ext uri="{BB962C8B-B14F-4D97-AF65-F5344CB8AC3E}">
        <p14:creationId xmlns:p14="http://schemas.microsoft.com/office/powerpoint/2010/main" val="31721053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230" y="1290633"/>
            <a:ext cx="7712853" cy="4980441"/>
          </a:xfrm>
          <a:prstGeom prst="rect">
            <a:avLst/>
          </a:prstGeom>
        </p:spPr>
      </p:pic>
      <p:pic>
        <p:nvPicPr>
          <p:cNvPr id="3" name="Picture 2"/>
          <p:cNvPicPr>
            <a:picLocks noChangeAspect="1"/>
          </p:cNvPicPr>
          <p:nvPr/>
        </p:nvPicPr>
        <p:blipFill>
          <a:blip r:embed="rId3"/>
          <a:stretch>
            <a:fillRect/>
          </a:stretch>
        </p:blipFill>
        <p:spPr>
          <a:xfrm>
            <a:off x="7074709" y="1290633"/>
            <a:ext cx="8293354" cy="12200030"/>
          </a:xfrm>
          <a:prstGeom prst="rect">
            <a:avLst/>
          </a:prstGeom>
        </p:spPr>
      </p:pic>
      <p:pic>
        <p:nvPicPr>
          <p:cNvPr id="4" name="Picture 3"/>
          <p:cNvPicPr>
            <a:picLocks noChangeAspect="1"/>
          </p:cNvPicPr>
          <p:nvPr/>
        </p:nvPicPr>
        <p:blipFill>
          <a:blip r:embed="rId4"/>
          <a:stretch>
            <a:fillRect/>
          </a:stretch>
        </p:blipFill>
        <p:spPr>
          <a:xfrm>
            <a:off x="15368063" y="1290633"/>
            <a:ext cx="8289079" cy="12200030"/>
          </a:xfrm>
          <a:prstGeom prst="rect">
            <a:avLst/>
          </a:prstGeom>
        </p:spPr>
      </p:pic>
      <p:sp>
        <p:nvSpPr>
          <p:cNvPr id="5" name="TextBox 4"/>
          <p:cNvSpPr txBox="1"/>
          <p:nvPr/>
        </p:nvSpPr>
        <p:spPr>
          <a:xfrm>
            <a:off x="413230" y="0"/>
            <a:ext cx="12359700" cy="1446532"/>
          </a:xfrm>
          <a:prstGeom prst="rect">
            <a:avLst/>
          </a:prstGeom>
          <a:noFill/>
        </p:spPr>
        <p:txBody>
          <a:bodyPr wrap="square" lIns="91422" tIns="45711" rIns="91422" bIns="45711" rtlCol="0">
            <a:spAutoFit/>
          </a:bodyPr>
          <a:lstStyle/>
          <a:p>
            <a:r>
              <a:rPr lang="en-US" sz="8800" b="1" dirty="0">
                <a:solidFill>
                  <a:schemeClr val="tx2"/>
                </a:solidFill>
                <a:latin typeface="Lato Regular"/>
                <a:cs typeface="Lato Regular"/>
              </a:rPr>
              <a:t>Rest API</a:t>
            </a:r>
            <a:endParaRPr lang="id-ID" sz="8800" b="1" dirty="0">
              <a:solidFill>
                <a:schemeClr val="tx2"/>
              </a:solidFill>
              <a:latin typeface="Lato Regular"/>
              <a:cs typeface="Lato Regular"/>
            </a:endParaRPr>
          </a:p>
        </p:txBody>
      </p:sp>
    </p:spTree>
    <p:extLst>
      <p:ext uri="{BB962C8B-B14F-4D97-AF65-F5344CB8AC3E}">
        <p14:creationId xmlns:p14="http://schemas.microsoft.com/office/powerpoint/2010/main" val="34091091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654753" y="11259386"/>
            <a:ext cx="15525294" cy="1435796"/>
            <a:chOff x="1708778" y="2337375"/>
            <a:chExt cx="7764669" cy="717898"/>
          </a:xfrm>
        </p:grpSpPr>
        <p:sp>
          <p:nvSpPr>
            <p:cNvPr id="32" name="Shape 3747"/>
            <p:cNvSpPr/>
            <p:nvPr/>
          </p:nvSpPr>
          <p:spPr>
            <a:xfrm>
              <a:off x="6144228"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34" name="Shape 3748"/>
            <p:cNvSpPr/>
            <p:nvPr/>
          </p:nvSpPr>
          <p:spPr>
            <a:xfrm>
              <a:off x="6231468"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36" name="Shape 3749"/>
            <p:cNvSpPr/>
            <p:nvPr/>
          </p:nvSpPr>
          <p:spPr>
            <a:xfrm>
              <a:off x="6513255"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37" name="Shape 3750"/>
            <p:cNvSpPr/>
            <p:nvPr/>
          </p:nvSpPr>
          <p:spPr>
            <a:xfrm>
              <a:off x="6600494"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38" name="Shape 3751"/>
            <p:cNvSpPr/>
            <p:nvPr/>
          </p:nvSpPr>
          <p:spPr>
            <a:xfrm>
              <a:off x="6883676"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39" name="Shape 3752"/>
            <p:cNvSpPr/>
            <p:nvPr/>
          </p:nvSpPr>
          <p:spPr>
            <a:xfrm>
              <a:off x="6970915"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54" name="Shape 3763"/>
            <p:cNvSpPr/>
            <p:nvPr/>
          </p:nvSpPr>
          <p:spPr>
            <a:xfrm>
              <a:off x="3188994"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55" name="Shape 3764"/>
            <p:cNvSpPr/>
            <p:nvPr/>
          </p:nvSpPr>
          <p:spPr>
            <a:xfrm>
              <a:off x="3276233"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56" name="Shape 3765"/>
            <p:cNvSpPr/>
            <p:nvPr/>
          </p:nvSpPr>
          <p:spPr>
            <a:xfrm>
              <a:off x="3558020"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57" name="Shape 3766"/>
            <p:cNvSpPr/>
            <p:nvPr/>
          </p:nvSpPr>
          <p:spPr>
            <a:xfrm>
              <a:off x="3645259"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58" name="Shape 3767"/>
            <p:cNvSpPr/>
            <p:nvPr/>
          </p:nvSpPr>
          <p:spPr>
            <a:xfrm>
              <a:off x="3928506"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59" name="Shape 3768"/>
            <p:cNvSpPr/>
            <p:nvPr/>
          </p:nvSpPr>
          <p:spPr>
            <a:xfrm>
              <a:off x="4015679"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0" name="Shape 3769"/>
            <p:cNvSpPr/>
            <p:nvPr/>
          </p:nvSpPr>
          <p:spPr>
            <a:xfrm>
              <a:off x="4297467"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1" name="Shape 3770"/>
            <p:cNvSpPr/>
            <p:nvPr/>
          </p:nvSpPr>
          <p:spPr>
            <a:xfrm>
              <a:off x="4384706"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2" name="Shape 3771"/>
            <p:cNvSpPr/>
            <p:nvPr/>
          </p:nvSpPr>
          <p:spPr>
            <a:xfrm>
              <a:off x="4667515"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3" name="Shape 3772"/>
            <p:cNvSpPr/>
            <p:nvPr/>
          </p:nvSpPr>
          <p:spPr>
            <a:xfrm>
              <a:off x="4754754"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4" name="Shape 3773"/>
            <p:cNvSpPr/>
            <p:nvPr/>
          </p:nvSpPr>
          <p:spPr>
            <a:xfrm>
              <a:off x="5036542"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5" name="Shape 3774"/>
            <p:cNvSpPr/>
            <p:nvPr/>
          </p:nvSpPr>
          <p:spPr>
            <a:xfrm>
              <a:off x="5123780"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6" name="Shape 3775"/>
            <p:cNvSpPr/>
            <p:nvPr/>
          </p:nvSpPr>
          <p:spPr>
            <a:xfrm>
              <a:off x="5406962"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7" name="Shape 3776"/>
            <p:cNvSpPr/>
            <p:nvPr/>
          </p:nvSpPr>
          <p:spPr>
            <a:xfrm>
              <a:off x="5494201"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8" name="Shape 3777"/>
            <p:cNvSpPr/>
            <p:nvPr/>
          </p:nvSpPr>
          <p:spPr>
            <a:xfrm>
              <a:off x="5775988"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69" name="Shape 3778"/>
            <p:cNvSpPr/>
            <p:nvPr/>
          </p:nvSpPr>
          <p:spPr>
            <a:xfrm>
              <a:off x="5863227"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0" name="Shape 3779"/>
            <p:cNvSpPr/>
            <p:nvPr/>
          </p:nvSpPr>
          <p:spPr>
            <a:xfrm>
              <a:off x="1708778"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1" name="Shape 3780"/>
            <p:cNvSpPr/>
            <p:nvPr/>
          </p:nvSpPr>
          <p:spPr>
            <a:xfrm>
              <a:off x="1796017"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2" name="Shape 3781"/>
            <p:cNvSpPr/>
            <p:nvPr/>
          </p:nvSpPr>
          <p:spPr>
            <a:xfrm>
              <a:off x="2077804"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3" name="Shape 3782"/>
            <p:cNvSpPr/>
            <p:nvPr/>
          </p:nvSpPr>
          <p:spPr>
            <a:xfrm>
              <a:off x="2165043"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4" name="Shape 3783"/>
            <p:cNvSpPr/>
            <p:nvPr/>
          </p:nvSpPr>
          <p:spPr>
            <a:xfrm>
              <a:off x="2448225"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5" name="Shape 3784"/>
            <p:cNvSpPr/>
            <p:nvPr/>
          </p:nvSpPr>
          <p:spPr>
            <a:xfrm>
              <a:off x="2535464"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6" name="Shape 3785"/>
            <p:cNvSpPr/>
            <p:nvPr/>
          </p:nvSpPr>
          <p:spPr>
            <a:xfrm>
              <a:off x="2817251"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77" name="Shape 3786"/>
            <p:cNvSpPr/>
            <p:nvPr/>
          </p:nvSpPr>
          <p:spPr>
            <a:xfrm>
              <a:off x="2904490"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nvGrpSpPr>
            <p:cNvPr id="120" name="Group 3831"/>
            <p:cNvGrpSpPr/>
            <p:nvPr/>
          </p:nvGrpSpPr>
          <p:grpSpPr>
            <a:xfrm>
              <a:off x="6145263" y="2340527"/>
              <a:ext cx="283144" cy="714746"/>
              <a:chOff x="0" y="0"/>
              <a:chExt cx="590244" cy="1489964"/>
            </a:xfrm>
            <a:solidFill>
              <a:schemeClr val="accent1"/>
            </a:solidFill>
          </p:grpSpPr>
          <p:sp>
            <p:nvSpPr>
              <p:cNvPr id="163" name="Shape 3829"/>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64" name="Shape 3830"/>
              <p:cNvSpPr/>
              <p:nvPr/>
            </p:nvSpPr>
            <p:spPr>
              <a:xfrm>
                <a:off x="181860" y="0"/>
                <a:ext cx="236101"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1" name="Group 3834"/>
            <p:cNvGrpSpPr/>
            <p:nvPr/>
          </p:nvGrpSpPr>
          <p:grpSpPr>
            <a:xfrm>
              <a:off x="6514290" y="2340527"/>
              <a:ext cx="283144" cy="714746"/>
              <a:chOff x="0" y="0"/>
              <a:chExt cx="590244" cy="1489964"/>
            </a:xfrm>
            <a:solidFill>
              <a:schemeClr val="accent1"/>
            </a:solidFill>
          </p:grpSpPr>
          <p:sp>
            <p:nvSpPr>
              <p:cNvPr id="161" name="Shape 3832"/>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62" name="Shape 3833"/>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2" name="Group 3837"/>
            <p:cNvGrpSpPr/>
            <p:nvPr/>
          </p:nvGrpSpPr>
          <p:grpSpPr>
            <a:xfrm>
              <a:off x="6884711" y="2340527"/>
              <a:ext cx="283145" cy="714746"/>
              <a:chOff x="0" y="0"/>
              <a:chExt cx="590244" cy="1489964"/>
            </a:xfrm>
            <a:solidFill>
              <a:schemeClr val="accent1"/>
            </a:solidFill>
          </p:grpSpPr>
          <p:sp>
            <p:nvSpPr>
              <p:cNvPr id="159" name="Shape 3835"/>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60" name="Shape 3836"/>
              <p:cNvSpPr/>
              <p:nvPr/>
            </p:nvSpPr>
            <p:spPr>
              <a:xfrm>
                <a:off x="181860" y="0"/>
                <a:ext cx="236101"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3" name="Group 3840"/>
            <p:cNvGrpSpPr/>
            <p:nvPr/>
          </p:nvGrpSpPr>
          <p:grpSpPr>
            <a:xfrm>
              <a:off x="3190030" y="2340527"/>
              <a:ext cx="283144" cy="714746"/>
              <a:chOff x="0" y="0"/>
              <a:chExt cx="590244" cy="1489964"/>
            </a:xfrm>
            <a:solidFill>
              <a:schemeClr val="accent1"/>
            </a:solidFill>
          </p:grpSpPr>
          <p:sp>
            <p:nvSpPr>
              <p:cNvPr id="157" name="Shape 3838"/>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58" name="Shape 3839"/>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4" name="Group 3843"/>
            <p:cNvGrpSpPr/>
            <p:nvPr/>
          </p:nvGrpSpPr>
          <p:grpSpPr>
            <a:xfrm>
              <a:off x="3559056" y="2340527"/>
              <a:ext cx="283144" cy="714746"/>
              <a:chOff x="0" y="0"/>
              <a:chExt cx="590244" cy="1489964"/>
            </a:xfrm>
            <a:solidFill>
              <a:schemeClr val="accent1"/>
            </a:solidFill>
          </p:grpSpPr>
          <p:sp>
            <p:nvSpPr>
              <p:cNvPr id="155" name="Shape 3841"/>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56" name="Shape 3842"/>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5" name="Group 3846"/>
            <p:cNvGrpSpPr/>
            <p:nvPr/>
          </p:nvGrpSpPr>
          <p:grpSpPr>
            <a:xfrm>
              <a:off x="3929542" y="2340527"/>
              <a:ext cx="283144" cy="714746"/>
              <a:chOff x="0" y="0"/>
              <a:chExt cx="590244" cy="1489964"/>
            </a:xfrm>
            <a:solidFill>
              <a:schemeClr val="accent1"/>
            </a:solidFill>
          </p:grpSpPr>
          <p:sp>
            <p:nvSpPr>
              <p:cNvPr id="153" name="Shape 3844"/>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54" name="Shape 3845"/>
              <p:cNvSpPr/>
              <p:nvPr/>
            </p:nvSpPr>
            <p:spPr>
              <a:xfrm>
                <a:off x="181722"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6" name="Group 3849"/>
            <p:cNvGrpSpPr/>
            <p:nvPr/>
          </p:nvGrpSpPr>
          <p:grpSpPr>
            <a:xfrm>
              <a:off x="4298503" y="2340527"/>
              <a:ext cx="283144" cy="714746"/>
              <a:chOff x="0" y="0"/>
              <a:chExt cx="590244" cy="1489964"/>
            </a:xfrm>
            <a:solidFill>
              <a:schemeClr val="accent1"/>
            </a:solidFill>
          </p:grpSpPr>
          <p:sp>
            <p:nvSpPr>
              <p:cNvPr id="151" name="Shape 3847"/>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52" name="Shape 3848"/>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7" name="Group 3852"/>
            <p:cNvGrpSpPr/>
            <p:nvPr/>
          </p:nvGrpSpPr>
          <p:grpSpPr>
            <a:xfrm>
              <a:off x="4668551" y="2340527"/>
              <a:ext cx="283144" cy="714746"/>
              <a:chOff x="0" y="0"/>
              <a:chExt cx="590244" cy="1489964"/>
            </a:xfrm>
            <a:solidFill>
              <a:schemeClr val="accent1"/>
            </a:solidFill>
          </p:grpSpPr>
          <p:sp>
            <p:nvSpPr>
              <p:cNvPr id="149" name="Shape 3850"/>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50" name="Shape 3851"/>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8" name="Group 3855"/>
            <p:cNvGrpSpPr/>
            <p:nvPr/>
          </p:nvGrpSpPr>
          <p:grpSpPr>
            <a:xfrm>
              <a:off x="5037578" y="2340527"/>
              <a:ext cx="283144" cy="714746"/>
              <a:chOff x="0" y="0"/>
              <a:chExt cx="590244" cy="1489964"/>
            </a:xfrm>
            <a:solidFill>
              <a:schemeClr val="accent1"/>
            </a:solidFill>
          </p:grpSpPr>
          <p:sp>
            <p:nvSpPr>
              <p:cNvPr id="147" name="Shape 3853"/>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48" name="Shape 3854"/>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29" name="Group 3858"/>
            <p:cNvGrpSpPr/>
            <p:nvPr/>
          </p:nvGrpSpPr>
          <p:grpSpPr>
            <a:xfrm>
              <a:off x="5407999" y="2340527"/>
              <a:ext cx="283144" cy="714746"/>
              <a:chOff x="0" y="0"/>
              <a:chExt cx="590244" cy="1489964"/>
            </a:xfrm>
            <a:solidFill>
              <a:schemeClr val="accent1"/>
            </a:solidFill>
          </p:grpSpPr>
          <p:sp>
            <p:nvSpPr>
              <p:cNvPr id="145" name="Shape 3856"/>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46" name="Shape 3857"/>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30" name="Group 3861"/>
            <p:cNvGrpSpPr/>
            <p:nvPr/>
          </p:nvGrpSpPr>
          <p:grpSpPr>
            <a:xfrm>
              <a:off x="5777024" y="2340527"/>
              <a:ext cx="283144" cy="714746"/>
              <a:chOff x="0" y="0"/>
              <a:chExt cx="590244" cy="1489964"/>
            </a:xfrm>
            <a:solidFill>
              <a:schemeClr val="accent1"/>
            </a:solidFill>
          </p:grpSpPr>
          <p:sp>
            <p:nvSpPr>
              <p:cNvPr id="143" name="Shape 3859"/>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44" name="Shape 3860"/>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31" name="Group 3864"/>
            <p:cNvGrpSpPr/>
            <p:nvPr/>
          </p:nvGrpSpPr>
          <p:grpSpPr>
            <a:xfrm>
              <a:off x="1709814" y="2340527"/>
              <a:ext cx="283144" cy="714746"/>
              <a:chOff x="0" y="0"/>
              <a:chExt cx="590244" cy="1489964"/>
            </a:xfrm>
            <a:solidFill>
              <a:schemeClr val="accent1"/>
            </a:solidFill>
          </p:grpSpPr>
          <p:sp>
            <p:nvSpPr>
              <p:cNvPr id="141" name="Shape 3862"/>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42" name="Shape 3863"/>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32" name="Group 3867"/>
            <p:cNvGrpSpPr/>
            <p:nvPr/>
          </p:nvGrpSpPr>
          <p:grpSpPr>
            <a:xfrm>
              <a:off x="2078840" y="2340527"/>
              <a:ext cx="283144" cy="714746"/>
              <a:chOff x="0" y="0"/>
              <a:chExt cx="590244" cy="1489964"/>
            </a:xfrm>
            <a:solidFill>
              <a:schemeClr val="accent1"/>
            </a:solidFill>
          </p:grpSpPr>
          <p:sp>
            <p:nvSpPr>
              <p:cNvPr id="139" name="Shape 3865"/>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40" name="Shape 3866"/>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33" name="Group 3870"/>
            <p:cNvGrpSpPr/>
            <p:nvPr/>
          </p:nvGrpSpPr>
          <p:grpSpPr>
            <a:xfrm>
              <a:off x="2449260" y="2340527"/>
              <a:ext cx="283145" cy="714746"/>
              <a:chOff x="0" y="0"/>
              <a:chExt cx="590244" cy="1489964"/>
            </a:xfrm>
            <a:solidFill>
              <a:schemeClr val="accent1"/>
            </a:solidFill>
          </p:grpSpPr>
          <p:sp>
            <p:nvSpPr>
              <p:cNvPr id="137" name="Shape 3868"/>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38" name="Shape 3869"/>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134" name="Group 3873"/>
            <p:cNvGrpSpPr/>
            <p:nvPr/>
          </p:nvGrpSpPr>
          <p:grpSpPr>
            <a:xfrm>
              <a:off x="2818287" y="2340527"/>
              <a:ext cx="283144" cy="714746"/>
              <a:chOff x="0" y="0"/>
              <a:chExt cx="590244" cy="1489964"/>
            </a:xfrm>
            <a:solidFill>
              <a:schemeClr val="accent1"/>
            </a:solidFill>
          </p:grpSpPr>
          <p:sp>
            <p:nvSpPr>
              <p:cNvPr id="135" name="Shape 3871"/>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136" name="Shape 3872"/>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sp>
          <p:nvSpPr>
            <p:cNvPr id="200" name="Shape 3908"/>
            <p:cNvSpPr/>
            <p:nvPr/>
          </p:nvSpPr>
          <p:spPr>
            <a:xfrm>
              <a:off x="7452085" y="2601696"/>
              <a:ext cx="239966" cy="1924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640"/>
                  </a:lnTo>
                  <a:lnTo>
                    <a:pt x="0" y="8640"/>
                  </a:lnTo>
                  <a:cubicBezTo>
                    <a:pt x="0" y="8640"/>
                    <a:pt x="0" y="0"/>
                    <a:pt x="0" y="0"/>
                  </a:cubicBezTo>
                  <a:close/>
                  <a:moveTo>
                    <a:pt x="0" y="12960"/>
                  </a:moveTo>
                  <a:lnTo>
                    <a:pt x="21600" y="12960"/>
                  </a:lnTo>
                  <a:lnTo>
                    <a:pt x="21600" y="21600"/>
                  </a:lnTo>
                  <a:lnTo>
                    <a:pt x="0" y="21600"/>
                  </a:lnTo>
                  <a:cubicBezTo>
                    <a:pt x="0" y="21600"/>
                    <a:pt x="0" y="12960"/>
                    <a:pt x="0" y="1296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p>
          </p:txBody>
        </p:sp>
        <p:sp>
          <p:nvSpPr>
            <p:cNvPr id="207" name="Text Placeholder 2"/>
            <p:cNvSpPr txBox="1">
              <a:spLocks/>
            </p:cNvSpPr>
            <p:nvPr/>
          </p:nvSpPr>
          <p:spPr>
            <a:xfrm>
              <a:off x="7692051" y="2432163"/>
              <a:ext cx="1781396" cy="531474"/>
            </a:xfrm>
            <a:prstGeom prst="rect">
              <a:avLst/>
            </a:prstGeom>
            <a:no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5600" dirty="0">
                  <a:solidFill>
                    <a:schemeClr val="tx2"/>
                  </a:solidFill>
                  <a:latin typeface="Lato Black"/>
                  <a:cs typeface="Lato Black"/>
                </a:rPr>
                <a:t>6.8 Days</a:t>
              </a:r>
            </a:p>
          </p:txBody>
        </p:sp>
      </p:grpSp>
      <p:grpSp>
        <p:nvGrpSpPr>
          <p:cNvPr id="204" name="Group 203"/>
          <p:cNvGrpSpPr/>
          <p:nvPr/>
        </p:nvGrpSpPr>
        <p:grpSpPr>
          <a:xfrm>
            <a:off x="6008975" y="483017"/>
            <a:ext cx="12359700" cy="1990933"/>
            <a:chOff x="5988388" y="483017"/>
            <a:chExt cx="12359700" cy="1990933"/>
          </a:xfrm>
        </p:grpSpPr>
        <p:sp>
          <p:nvSpPr>
            <p:cNvPr id="206" name="TextBox 205"/>
            <p:cNvSpPr txBox="1"/>
            <p:nvPr/>
          </p:nvSpPr>
          <p:spPr>
            <a:xfrm>
              <a:off x="5988388" y="483017"/>
              <a:ext cx="12359700" cy="1446532"/>
            </a:xfrm>
            <a:prstGeom prst="rect">
              <a:avLst/>
            </a:prstGeom>
            <a:noFill/>
          </p:spPr>
          <p:txBody>
            <a:bodyPr wrap="square" lIns="91422" tIns="45711" rIns="91422" bIns="45711" rtlCol="0">
              <a:spAutoFit/>
            </a:bodyPr>
            <a:lstStyle/>
            <a:p>
              <a:pPr algn="ctr"/>
              <a:r>
                <a:rPr lang="en-US" sz="8800" b="1" dirty="0">
                  <a:solidFill>
                    <a:schemeClr val="tx2"/>
                  </a:solidFill>
                  <a:latin typeface="Lato Regular"/>
                  <a:cs typeface="Lato Regular"/>
                </a:rPr>
                <a:t>Approach to Analysis</a:t>
              </a:r>
              <a:endParaRPr lang="id-ID" sz="8800" b="1" dirty="0">
                <a:solidFill>
                  <a:schemeClr val="tx2"/>
                </a:solidFill>
                <a:latin typeface="Lato Regular"/>
                <a:cs typeface="Lato Regular"/>
              </a:endParaRPr>
            </a:p>
          </p:txBody>
        </p:sp>
        <p:sp>
          <p:nvSpPr>
            <p:cNvPr id="214" name="Rectangle 213"/>
            <p:cNvSpPr/>
            <p:nvPr/>
          </p:nvSpPr>
          <p:spPr>
            <a:xfrm>
              <a:off x="11412311" y="1905405"/>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215"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accent1"/>
                </a:solidFill>
                <a:latin typeface="Lato Light"/>
                <a:cs typeface="Lato Light"/>
              </a:endParaRPr>
            </a:p>
          </p:txBody>
        </p:sp>
      </p:grpSp>
      <p:grpSp>
        <p:nvGrpSpPr>
          <p:cNvPr id="201" name="Group 200"/>
          <p:cNvGrpSpPr/>
          <p:nvPr/>
        </p:nvGrpSpPr>
        <p:grpSpPr>
          <a:xfrm>
            <a:off x="5654753" y="9733358"/>
            <a:ext cx="15525294" cy="1435796"/>
            <a:chOff x="1708778" y="2337375"/>
            <a:chExt cx="7764669" cy="717898"/>
          </a:xfrm>
        </p:grpSpPr>
        <p:sp>
          <p:nvSpPr>
            <p:cNvPr id="212" name="Shape 3763"/>
            <p:cNvSpPr/>
            <p:nvPr/>
          </p:nvSpPr>
          <p:spPr>
            <a:xfrm>
              <a:off x="3188994"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13" name="Shape 3764"/>
            <p:cNvSpPr/>
            <p:nvPr/>
          </p:nvSpPr>
          <p:spPr>
            <a:xfrm>
              <a:off x="3276233"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16" name="Shape 3765"/>
            <p:cNvSpPr/>
            <p:nvPr/>
          </p:nvSpPr>
          <p:spPr>
            <a:xfrm>
              <a:off x="3558020"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17" name="Shape 3766"/>
            <p:cNvSpPr/>
            <p:nvPr/>
          </p:nvSpPr>
          <p:spPr>
            <a:xfrm>
              <a:off x="3645259"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18" name="Shape 3767"/>
            <p:cNvSpPr/>
            <p:nvPr/>
          </p:nvSpPr>
          <p:spPr>
            <a:xfrm>
              <a:off x="3928506"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19" name="Shape 3768"/>
            <p:cNvSpPr/>
            <p:nvPr/>
          </p:nvSpPr>
          <p:spPr>
            <a:xfrm>
              <a:off x="4015679"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0" name="Shape 3769"/>
            <p:cNvSpPr/>
            <p:nvPr/>
          </p:nvSpPr>
          <p:spPr>
            <a:xfrm>
              <a:off x="4297467"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1" name="Shape 3770"/>
            <p:cNvSpPr/>
            <p:nvPr/>
          </p:nvSpPr>
          <p:spPr>
            <a:xfrm>
              <a:off x="4384706"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2" name="Shape 3771"/>
            <p:cNvSpPr/>
            <p:nvPr/>
          </p:nvSpPr>
          <p:spPr>
            <a:xfrm>
              <a:off x="4667515"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3" name="Shape 3772"/>
            <p:cNvSpPr/>
            <p:nvPr/>
          </p:nvSpPr>
          <p:spPr>
            <a:xfrm>
              <a:off x="4754754"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4" name="Shape 3773"/>
            <p:cNvSpPr/>
            <p:nvPr/>
          </p:nvSpPr>
          <p:spPr>
            <a:xfrm>
              <a:off x="5036542"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5" name="Shape 3774"/>
            <p:cNvSpPr/>
            <p:nvPr/>
          </p:nvSpPr>
          <p:spPr>
            <a:xfrm>
              <a:off x="5123780"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6" name="Shape 3775"/>
            <p:cNvSpPr/>
            <p:nvPr/>
          </p:nvSpPr>
          <p:spPr>
            <a:xfrm>
              <a:off x="5406962"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27" name="Shape 3776"/>
            <p:cNvSpPr/>
            <p:nvPr/>
          </p:nvSpPr>
          <p:spPr>
            <a:xfrm>
              <a:off x="5494201"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0" name="Shape 3779"/>
            <p:cNvSpPr/>
            <p:nvPr/>
          </p:nvSpPr>
          <p:spPr>
            <a:xfrm>
              <a:off x="1708778"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1" name="Shape 3780"/>
            <p:cNvSpPr/>
            <p:nvPr/>
          </p:nvSpPr>
          <p:spPr>
            <a:xfrm>
              <a:off x="1796017"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2" name="Shape 3781"/>
            <p:cNvSpPr/>
            <p:nvPr/>
          </p:nvSpPr>
          <p:spPr>
            <a:xfrm>
              <a:off x="2077804"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3" name="Shape 3782"/>
            <p:cNvSpPr/>
            <p:nvPr/>
          </p:nvSpPr>
          <p:spPr>
            <a:xfrm>
              <a:off x="2165043"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4" name="Shape 3783"/>
            <p:cNvSpPr/>
            <p:nvPr/>
          </p:nvSpPr>
          <p:spPr>
            <a:xfrm>
              <a:off x="2448225"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5" name="Shape 3784"/>
            <p:cNvSpPr/>
            <p:nvPr/>
          </p:nvSpPr>
          <p:spPr>
            <a:xfrm>
              <a:off x="2535464"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6" name="Shape 3785"/>
            <p:cNvSpPr/>
            <p:nvPr/>
          </p:nvSpPr>
          <p:spPr>
            <a:xfrm>
              <a:off x="2817251"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37" name="Shape 3786"/>
            <p:cNvSpPr/>
            <p:nvPr/>
          </p:nvSpPr>
          <p:spPr>
            <a:xfrm>
              <a:off x="2904490"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nvGrpSpPr>
            <p:cNvPr id="241" name="Group 3840"/>
            <p:cNvGrpSpPr/>
            <p:nvPr/>
          </p:nvGrpSpPr>
          <p:grpSpPr>
            <a:xfrm>
              <a:off x="3190030" y="2340527"/>
              <a:ext cx="283144" cy="714746"/>
              <a:chOff x="0" y="0"/>
              <a:chExt cx="590244" cy="1489964"/>
            </a:xfrm>
            <a:solidFill>
              <a:schemeClr val="accent1"/>
            </a:solidFill>
          </p:grpSpPr>
          <p:sp>
            <p:nvSpPr>
              <p:cNvPr id="277" name="Shape 3838"/>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78" name="Shape 3839"/>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42" name="Group 3843"/>
            <p:cNvGrpSpPr/>
            <p:nvPr/>
          </p:nvGrpSpPr>
          <p:grpSpPr>
            <a:xfrm>
              <a:off x="3559056" y="2340527"/>
              <a:ext cx="283144" cy="714746"/>
              <a:chOff x="0" y="0"/>
              <a:chExt cx="590244" cy="1489964"/>
            </a:xfrm>
            <a:solidFill>
              <a:schemeClr val="accent1"/>
            </a:solidFill>
          </p:grpSpPr>
          <p:sp>
            <p:nvSpPr>
              <p:cNvPr id="275" name="Shape 3841"/>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76" name="Shape 3842"/>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43" name="Group 3846"/>
            <p:cNvGrpSpPr/>
            <p:nvPr/>
          </p:nvGrpSpPr>
          <p:grpSpPr>
            <a:xfrm>
              <a:off x="3929542" y="2340527"/>
              <a:ext cx="283144" cy="714746"/>
              <a:chOff x="0" y="0"/>
              <a:chExt cx="590244" cy="1489964"/>
            </a:xfrm>
            <a:solidFill>
              <a:schemeClr val="accent1"/>
            </a:solidFill>
          </p:grpSpPr>
          <p:sp>
            <p:nvSpPr>
              <p:cNvPr id="273" name="Shape 3844"/>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74" name="Shape 3845"/>
              <p:cNvSpPr/>
              <p:nvPr/>
            </p:nvSpPr>
            <p:spPr>
              <a:xfrm>
                <a:off x="181722"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44" name="Group 3849"/>
            <p:cNvGrpSpPr/>
            <p:nvPr/>
          </p:nvGrpSpPr>
          <p:grpSpPr>
            <a:xfrm>
              <a:off x="4298503" y="2340527"/>
              <a:ext cx="283144" cy="714746"/>
              <a:chOff x="0" y="0"/>
              <a:chExt cx="590244" cy="1489964"/>
            </a:xfrm>
            <a:solidFill>
              <a:schemeClr val="accent1"/>
            </a:solidFill>
          </p:grpSpPr>
          <p:sp>
            <p:nvSpPr>
              <p:cNvPr id="271" name="Shape 3847"/>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72" name="Shape 3848"/>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45" name="Group 3852"/>
            <p:cNvGrpSpPr/>
            <p:nvPr/>
          </p:nvGrpSpPr>
          <p:grpSpPr>
            <a:xfrm>
              <a:off x="4668551" y="2340527"/>
              <a:ext cx="283144" cy="714746"/>
              <a:chOff x="0" y="0"/>
              <a:chExt cx="590244" cy="1489964"/>
            </a:xfrm>
            <a:solidFill>
              <a:schemeClr val="accent1"/>
            </a:solidFill>
          </p:grpSpPr>
          <p:sp>
            <p:nvSpPr>
              <p:cNvPr id="269" name="Shape 3850"/>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70" name="Shape 3851"/>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46" name="Group 3855"/>
            <p:cNvGrpSpPr/>
            <p:nvPr/>
          </p:nvGrpSpPr>
          <p:grpSpPr>
            <a:xfrm>
              <a:off x="5037578" y="2340527"/>
              <a:ext cx="283144" cy="714746"/>
              <a:chOff x="0" y="0"/>
              <a:chExt cx="590244" cy="1489964"/>
            </a:xfrm>
            <a:solidFill>
              <a:schemeClr val="accent1"/>
            </a:solidFill>
          </p:grpSpPr>
          <p:sp>
            <p:nvSpPr>
              <p:cNvPr id="267" name="Shape 3853"/>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68" name="Shape 3854"/>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47" name="Group 3858"/>
            <p:cNvGrpSpPr/>
            <p:nvPr/>
          </p:nvGrpSpPr>
          <p:grpSpPr>
            <a:xfrm>
              <a:off x="5407999" y="2340527"/>
              <a:ext cx="283144" cy="714746"/>
              <a:chOff x="0" y="0"/>
              <a:chExt cx="590244" cy="1489964"/>
            </a:xfrm>
            <a:solidFill>
              <a:schemeClr val="accent1"/>
            </a:solidFill>
          </p:grpSpPr>
          <p:sp>
            <p:nvSpPr>
              <p:cNvPr id="265" name="Shape 3856"/>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66" name="Shape 3857"/>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49" name="Group 3864"/>
            <p:cNvGrpSpPr/>
            <p:nvPr/>
          </p:nvGrpSpPr>
          <p:grpSpPr>
            <a:xfrm>
              <a:off x="1709814" y="2340527"/>
              <a:ext cx="283144" cy="714746"/>
              <a:chOff x="0" y="0"/>
              <a:chExt cx="590244" cy="1489964"/>
            </a:xfrm>
            <a:solidFill>
              <a:schemeClr val="accent1"/>
            </a:solidFill>
          </p:grpSpPr>
          <p:sp>
            <p:nvSpPr>
              <p:cNvPr id="261" name="Shape 3862"/>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62" name="Shape 3863"/>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50" name="Group 3867"/>
            <p:cNvGrpSpPr/>
            <p:nvPr/>
          </p:nvGrpSpPr>
          <p:grpSpPr>
            <a:xfrm>
              <a:off x="2078840" y="2340527"/>
              <a:ext cx="283144" cy="714746"/>
              <a:chOff x="0" y="0"/>
              <a:chExt cx="590244" cy="1489964"/>
            </a:xfrm>
            <a:solidFill>
              <a:schemeClr val="accent1"/>
            </a:solidFill>
          </p:grpSpPr>
          <p:sp>
            <p:nvSpPr>
              <p:cNvPr id="259" name="Shape 3865"/>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60" name="Shape 3866"/>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51" name="Group 3870"/>
            <p:cNvGrpSpPr/>
            <p:nvPr/>
          </p:nvGrpSpPr>
          <p:grpSpPr>
            <a:xfrm>
              <a:off x="2449260" y="2340527"/>
              <a:ext cx="283145" cy="714746"/>
              <a:chOff x="0" y="0"/>
              <a:chExt cx="590244" cy="1489964"/>
            </a:xfrm>
            <a:solidFill>
              <a:schemeClr val="accent1"/>
            </a:solidFill>
          </p:grpSpPr>
          <p:sp>
            <p:nvSpPr>
              <p:cNvPr id="257" name="Shape 3868"/>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58" name="Shape 3869"/>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grpSp>
          <p:nvGrpSpPr>
            <p:cNvPr id="252" name="Group 3873"/>
            <p:cNvGrpSpPr/>
            <p:nvPr/>
          </p:nvGrpSpPr>
          <p:grpSpPr>
            <a:xfrm>
              <a:off x="2818287" y="2340527"/>
              <a:ext cx="283144" cy="714746"/>
              <a:chOff x="0" y="0"/>
              <a:chExt cx="590244" cy="1489964"/>
            </a:xfrm>
            <a:solidFill>
              <a:schemeClr val="accent1"/>
            </a:solidFill>
          </p:grpSpPr>
          <p:sp>
            <p:nvSpPr>
              <p:cNvPr id="255" name="Shape 3871"/>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sp>
            <p:nvSpPr>
              <p:cNvPr id="256" name="Shape 3872"/>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0000"/>
              </a:solidFill>
              <a:ln w="12700" cap="flat">
                <a:noFill/>
                <a:miter lim="400000"/>
              </a:ln>
              <a:effectLst/>
            </p:spPr>
            <p:txBody>
              <a:bodyPr wrap="square" lIns="0" tIns="0" rIns="0" bIns="0" numCol="1" anchor="t">
                <a:noAutofit/>
              </a:bodyPr>
              <a:lstStyle/>
              <a:p>
                <a:pPr lvl="0">
                  <a:defRPr sz="3200">
                    <a:solidFill>
                      <a:srgbClr val="FFFFFF"/>
                    </a:solidFill>
                    <a:latin typeface="Helvetica Light"/>
                    <a:ea typeface="Helvetica Light"/>
                    <a:cs typeface="Helvetica Light"/>
                    <a:sym typeface="Helvetica Light"/>
                  </a:defRPr>
                </a:pPr>
                <a:endParaRPr/>
              </a:p>
            </p:txBody>
          </p:sp>
        </p:grpSp>
        <p:sp>
          <p:nvSpPr>
            <p:cNvPr id="253" name="Shape 3908"/>
            <p:cNvSpPr/>
            <p:nvPr/>
          </p:nvSpPr>
          <p:spPr>
            <a:xfrm>
              <a:off x="7452085" y="2601696"/>
              <a:ext cx="239966" cy="1924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8640"/>
                  </a:lnTo>
                  <a:lnTo>
                    <a:pt x="0" y="8640"/>
                  </a:lnTo>
                  <a:cubicBezTo>
                    <a:pt x="0" y="8640"/>
                    <a:pt x="0" y="0"/>
                    <a:pt x="0" y="0"/>
                  </a:cubicBezTo>
                  <a:close/>
                  <a:moveTo>
                    <a:pt x="0" y="12960"/>
                  </a:moveTo>
                  <a:lnTo>
                    <a:pt x="21600" y="12960"/>
                  </a:lnTo>
                  <a:lnTo>
                    <a:pt x="21600" y="21600"/>
                  </a:lnTo>
                  <a:lnTo>
                    <a:pt x="0" y="21600"/>
                  </a:lnTo>
                  <a:cubicBezTo>
                    <a:pt x="0" y="21600"/>
                    <a:pt x="0" y="12960"/>
                    <a:pt x="0" y="12960"/>
                  </a:cubicBezTo>
                  <a:close/>
                </a:path>
              </a:pathLst>
            </a:custGeom>
            <a:solidFill>
              <a:srgbClr val="FF0000"/>
            </a:solid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p>
          </p:txBody>
        </p:sp>
        <p:sp>
          <p:nvSpPr>
            <p:cNvPr id="254" name="Text Placeholder 2"/>
            <p:cNvSpPr txBox="1">
              <a:spLocks/>
            </p:cNvSpPr>
            <p:nvPr/>
          </p:nvSpPr>
          <p:spPr>
            <a:xfrm>
              <a:off x="7692051" y="2432163"/>
              <a:ext cx="1781396" cy="531474"/>
            </a:xfrm>
            <a:prstGeom prst="rect">
              <a:avLst/>
            </a:prstGeom>
            <a:no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5600" dirty="0">
                  <a:solidFill>
                    <a:schemeClr val="tx2"/>
                  </a:solidFill>
                  <a:latin typeface="Lato Black"/>
                  <a:cs typeface="Lato Black"/>
                </a:rPr>
                <a:t>5.6 Days</a:t>
              </a:r>
            </a:p>
          </p:txBody>
        </p:sp>
      </p:grpSp>
      <p:sp>
        <p:nvSpPr>
          <p:cNvPr id="2" name="Rectangle 1"/>
          <p:cNvSpPr/>
          <p:nvPr/>
        </p:nvSpPr>
        <p:spPr>
          <a:xfrm>
            <a:off x="5220394" y="9343503"/>
            <a:ext cx="16226444" cy="3640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 Placeholder 2"/>
          <p:cNvSpPr txBox="1">
            <a:spLocks/>
          </p:cNvSpPr>
          <p:nvPr/>
        </p:nvSpPr>
        <p:spPr>
          <a:xfrm>
            <a:off x="9504569" y="8538229"/>
            <a:ext cx="7799311" cy="1062948"/>
          </a:xfrm>
          <a:prstGeom prst="rect">
            <a:avLst/>
          </a:prstGeom>
          <a:no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5600" dirty="0">
                <a:solidFill>
                  <a:schemeClr val="tx2"/>
                </a:solidFill>
                <a:latin typeface="Lato Black"/>
                <a:cs typeface="Lato Black"/>
              </a:rPr>
              <a:t>i.e. Zip Code 72205</a:t>
            </a:r>
          </a:p>
        </p:txBody>
      </p:sp>
      <p:sp>
        <p:nvSpPr>
          <p:cNvPr id="286" name="Text Placeholder 2"/>
          <p:cNvSpPr txBox="1">
            <a:spLocks/>
          </p:cNvSpPr>
          <p:nvPr/>
        </p:nvSpPr>
        <p:spPr>
          <a:xfrm>
            <a:off x="2331954" y="2517262"/>
            <a:ext cx="20754966" cy="6079789"/>
          </a:xfrm>
          <a:prstGeom prst="rect">
            <a:avLst/>
          </a:prstGeom>
          <a:no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4400" dirty="0">
                <a:solidFill>
                  <a:schemeClr val="tx2"/>
                </a:solidFill>
                <a:latin typeface="Lato Black"/>
                <a:cs typeface="Lato Black"/>
              </a:rPr>
              <a:t> Use EC2 Instance in Amazon Web Services</a:t>
            </a:r>
          </a:p>
          <a:p>
            <a:r>
              <a:rPr lang="en-GB" sz="4400" dirty="0">
                <a:solidFill>
                  <a:schemeClr val="tx2"/>
                </a:solidFill>
                <a:latin typeface="Lato Black"/>
                <a:cs typeface="Lato Black"/>
              </a:rPr>
              <a:t> Hadoop / Hive</a:t>
            </a:r>
          </a:p>
          <a:p>
            <a:r>
              <a:rPr lang="en-GB" sz="4400" dirty="0">
                <a:solidFill>
                  <a:schemeClr val="tx2"/>
                </a:solidFill>
                <a:latin typeface="Lato Black"/>
                <a:cs typeface="Lato Black"/>
              </a:rPr>
              <a:t> Cloudera/Hiverserver2 for integration with Tableau</a:t>
            </a:r>
          </a:p>
          <a:p>
            <a:r>
              <a:rPr lang="en-GB" sz="4400" dirty="0">
                <a:solidFill>
                  <a:schemeClr val="tx2"/>
                </a:solidFill>
                <a:latin typeface="Lato Black"/>
                <a:cs typeface="Lato Black"/>
              </a:rPr>
              <a:t> </a:t>
            </a:r>
            <a:r>
              <a:rPr lang="en-GB" sz="4400" dirty="0" err="1">
                <a:solidFill>
                  <a:schemeClr val="tx2"/>
                </a:solidFill>
                <a:latin typeface="Lato Black"/>
                <a:cs typeface="Lato Black"/>
              </a:rPr>
              <a:t>Analyze</a:t>
            </a:r>
            <a:r>
              <a:rPr lang="en-GB" sz="4400" dirty="0">
                <a:solidFill>
                  <a:schemeClr val="tx2"/>
                </a:solidFill>
                <a:latin typeface="Lato Black"/>
                <a:cs typeface="Lato Black"/>
              </a:rPr>
              <a:t> volume, speed, and speed consistency to each of the 50 states</a:t>
            </a:r>
          </a:p>
          <a:p>
            <a:r>
              <a:rPr lang="en-GB" sz="4400" dirty="0">
                <a:solidFill>
                  <a:schemeClr val="tx2"/>
                </a:solidFill>
                <a:latin typeface="Lato Black"/>
                <a:cs typeface="Lato Black"/>
              </a:rPr>
              <a:t> Identify which shipping </a:t>
            </a:r>
            <a:r>
              <a:rPr lang="en-GB" sz="4400" dirty="0" err="1">
                <a:solidFill>
                  <a:schemeClr val="tx2"/>
                </a:solidFill>
                <a:latin typeface="Lato Black"/>
                <a:cs typeface="Lato Black"/>
              </a:rPr>
              <a:t>centers</a:t>
            </a:r>
            <a:r>
              <a:rPr lang="en-GB" sz="4400" dirty="0">
                <a:solidFill>
                  <a:schemeClr val="tx2"/>
                </a:solidFill>
                <a:latin typeface="Lato Black"/>
                <a:cs typeface="Lato Black"/>
              </a:rPr>
              <a:t> deliver to which states the fastest</a:t>
            </a:r>
          </a:p>
          <a:p>
            <a:r>
              <a:rPr lang="en-GB" sz="4400" dirty="0">
                <a:solidFill>
                  <a:schemeClr val="tx2"/>
                </a:solidFill>
                <a:latin typeface="Lato Black"/>
                <a:cs typeface="Lato Black"/>
              </a:rPr>
              <a:t> Rank each Shipping </a:t>
            </a:r>
            <a:r>
              <a:rPr lang="en-GB" sz="4400" dirty="0" err="1">
                <a:solidFill>
                  <a:schemeClr val="tx2"/>
                </a:solidFill>
                <a:latin typeface="Lato Black"/>
                <a:cs typeface="Lato Black"/>
              </a:rPr>
              <a:t>Center</a:t>
            </a:r>
            <a:r>
              <a:rPr lang="en-GB" sz="4400" dirty="0">
                <a:solidFill>
                  <a:schemeClr val="tx2"/>
                </a:solidFill>
                <a:latin typeface="Lato Black"/>
                <a:cs typeface="Lato Black"/>
              </a:rPr>
              <a:t> by volume and performance (speed of delivery)</a:t>
            </a:r>
          </a:p>
        </p:txBody>
      </p:sp>
      <p:sp>
        <p:nvSpPr>
          <p:cNvPr id="287" name="Text Placeholder 2"/>
          <p:cNvSpPr txBox="1">
            <a:spLocks/>
          </p:cNvSpPr>
          <p:nvPr/>
        </p:nvSpPr>
        <p:spPr>
          <a:xfrm>
            <a:off x="1959479" y="10099349"/>
            <a:ext cx="3223837" cy="942390"/>
          </a:xfrm>
          <a:prstGeom prst="rect">
            <a:avLst/>
          </a:prstGeom>
          <a:no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800" dirty="0">
                <a:solidFill>
                  <a:srgbClr val="F10F21"/>
                </a:solidFill>
                <a:latin typeface="Lato Black"/>
                <a:cs typeface="Lato Black"/>
              </a:rPr>
              <a:t>Shipping </a:t>
            </a:r>
            <a:r>
              <a:rPr lang="en-GB" sz="2800" dirty="0" err="1">
                <a:solidFill>
                  <a:srgbClr val="F10F21"/>
                </a:solidFill>
                <a:latin typeface="Lato Black"/>
                <a:cs typeface="Lato Black"/>
              </a:rPr>
              <a:t>Center</a:t>
            </a:r>
            <a:r>
              <a:rPr lang="en-GB" sz="2800" dirty="0">
                <a:solidFill>
                  <a:srgbClr val="F10F21"/>
                </a:solidFill>
                <a:latin typeface="Lato Black"/>
                <a:cs typeface="Lato Black"/>
              </a:rPr>
              <a:t> 1</a:t>
            </a:r>
          </a:p>
        </p:txBody>
      </p:sp>
      <p:sp>
        <p:nvSpPr>
          <p:cNvPr id="288" name="Text Placeholder 2"/>
          <p:cNvSpPr txBox="1">
            <a:spLocks/>
          </p:cNvSpPr>
          <p:nvPr/>
        </p:nvSpPr>
        <p:spPr>
          <a:xfrm>
            <a:off x="1957392" y="11541480"/>
            <a:ext cx="3223837" cy="942390"/>
          </a:xfrm>
          <a:prstGeom prst="rect">
            <a:avLst/>
          </a:prstGeom>
          <a:no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800" dirty="0">
                <a:solidFill>
                  <a:schemeClr val="accent1">
                    <a:lumMod val="75000"/>
                  </a:schemeClr>
                </a:solidFill>
                <a:latin typeface="Lato Black"/>
                <a:cs typeface="Lato Black"/>
              </a:rPr>
              <a:t>Shipping </a:t>
            </a:r>
            <a:r>
              <a:rPr lang="en-GB" sz="2800" dirty="0" err="1">
                <a:solidFill>
                  <a:schemeClr val="accent1">
                    <a:lumMod val="75000"/>
                  </a:schemeClr>
                </a:solidFill>
                <a:latin typeface="Lato Black"/>
                <a:cs typeface="Lato Black"/>
              </a:rPr>
              <a:t>Center</a:t>
            </a:r>
            <a:r>
              <a:rPr lang="en-GB" sz="2800" dirty="0">
                <a:solidFill>
                  <a:schemeClr val="accent1">
                    <a:lumMod val="75000"/>
                  </a:schemeClr>
                </a:solidFill>
                <a:latin typeface="Lato Black"/>
                <a:cs typeface="Lato Black"/>
              </a:rPr>
              <a:t> 2</a:t>
            </a:r>
          </a:p>
        </p:txBody>
      </p:sp>
    </p:spTree>
    <p:extLst>
      <p:ext uri="{BB962C8B-B14F-4D97-AF65-F5344CB8AC3E}">
        <p14:creationId xmlns:p14="http://schemas.microsoft.com/office/powerpoint/2010/main" val="2554447629"/>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anim calcmode="lin" valueType="num">
                                      <p:cBhvr>
                                        <p:cTn id="8" dur="1000" fill="hold"/>
                                        <p:tgtEl>
                                          <p:spTgt spid="204"/>
                                        </p:tgtEl>
                                        <p:attrNameLst>
                                          <p:attrName>ppt_x</p:attrName>
                                        </p:attrNameLst>
                                      </p:cBhvr>
                                      <p:tavLst>
                                        <p:tav tm="0">
                                          <p:val>
                                            <p:strVal val="#ppt_x"/>
                                          </p:val>
                                        </p:tav>
                                        <p:tav tm="100000">
                                          <p:val>
                                            <p:strVal val="#ppt_x"/>
                                          </p:val>
                                        </p:tav>
                                      </p:tavLst>
                                    </p:anim>
                                    <p:anim calcmode="lin" valueType="num">
                                      <p:cBhvr>
                                        <p:cTn id="9" dur="900" decel="100000" fill="hold"/>
                                        <p:tgtEl>
                                          <p:spTgt spid="20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wipe(left)">
                                      <p:cBhvr>
                                        <p:cTn id="18"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Motagua - Coloured 4 - Light">
      <a:dk1>
        <a:srgbClr val="7E7E7E"/>
      </a:dk1>
      <a:lt1>
        <a:sysClr val="window" lastClr="FFFFFF"/>
      </a:lt1>
      <a:dk2>
        <a:srgbClr val="6B6B6B"/>
      </a:dk2>
      <a:lt2>
        <a:srgbClr val="FFFFFF"/>
      </a:lt2>
      <a:accent1>
        <a:srgbClr val="4E7DDE"/>
      </a:accent1>
      <a:accent2>
        <a:srgbClr val="2CCCCF"/>
      </a:accent2>
      <a:accent3>
        <a:srgbClr val="CECED0"/>
      </a:accent3>
      <a:accent4>
        <a:srgbClr val="F35748"/>
      </a:accent4>
      <a:accent5>
        <a:srgbClr val="42456C"/>
      </a:accent5>
      <a:accent6>
        <a:srgbClr val="445469"/>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8322</TotalTime>
  <Words>512</Words>
  <Application>Microsoft Office PowerPoint</Application>
  <PresentationFormat>Custom</PresentationFormat>
  <Paragraphs>106</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Gill Sans</vt:lpstr>
      <vt:lpstr>Helvetica Light</vt:lpstr>
      <vt:lpstr>Lato</vt:lpstr>
      <vt:lpstr>Lato Black</vt:lpstr>
      <vt:lpstr>Lato Light</vt:lpstr>
      <vt:lpstr>Lato Regular</vt:lpstr>
      <vt:lpstr>Open Sans Light</vt:lpstr>
      <vt:lpstr>Raleway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Anita Bennett</cp:lastModifiedBy>
  <cp:revision>1969</cp:revision>
  <cp:lastPrinted>2016-03-17T02:59:08Z</cp:lastPrinted>
  <dcterms:created xsi:type="dcterms:W3CDTF">2014-11-12T21:47:38Z</dcterms:created>
  <dcterms:modified xsi:type="dcterms:W3CDTF">2016-04-20T01:13:28Z</dcterms:modified>
</cp:coreProperties>
</file>