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AC6D-B937-4A86-AC9C-B1F62FFBCBE2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1AC6-F3DB-4753-9694-4AC4242FC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09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AC6D-B937-4A86-AC9C-B1F62FFBCBE2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1AC6-F3DB-4753-9694-4AC4242FC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76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AC6D-B937-4A86-AC9C-B1F62FFBCBE2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1AC6-F3DB-4753-9694-4AC4242FC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56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AC6D-B937-4A86-AC9C-B1F62FFBCBE2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1AC6-F3DB-4753-9694-4AC4242FC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66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AC6D-B937-4A86-AC9C-B1F62FFBCBE2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1AC6-F3DB-4753-9694-4AC4242FC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2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AC6D-B937-4A86-AC9C-B1F62FFBCBE2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1AC6-F3DB-4753-9694-4AC4242FC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39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AC6D-B937-4A86-AC9C-B1F62FFBCBE2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1AC6-F3DB-4753-9694-4AC4242FC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79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AC6D-B937-4A86-AC9C-B1F62FFBCBE2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1AC6-F3DB-4753-9694-4AC4242FC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6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AC6D-B937-4A86-AC9C-B1F62FFBCBE2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1AC6-F3DB-4753-9694-4AC4242FC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20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AC6D-B937-4A86-AC9C-B1F62FFBCBE2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1AC6-F3DB-4753-9694-4AC4242FC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62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AC6D-B937-4A86-AC9C-B1F62FFBCBE2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1AC6-F3DB-4753-9694-4AC4242FC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88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BAC6D-B937-4A86-AC9C-B1F62FFBCBE2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71AC6-F3DB-4753-9694-4AC4242FC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24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Using Git with LabVIEW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Tools and processes for Windows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87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300549" y="2229394"/>
            <a:ext cx="5138057" cy="283899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 smtClean="0"/>
              <a:t>Git?</a:t>
            </a:r>
            <a:endParaRPr lang="en-GB" sz="8000" dirty="0"/>
          </a:p>
        </p:txBody>
      </p:sp>
      <p:sp>
        <p:nvSpPr>
          <p:cNvPr id="5" name="Cloud 4"/>
          <p:cNvSpPr/>
          <p:nvPr/>
        </p:nvSpPr>
        <p:spPr>
          <a:xfrm>
            <a:off x="3300549" y="2229394"/>
            <a:ext cx="5138057" cy="283899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 smtClean="0"/>
              <a:t>Git with LabVIEW?</a:t>
            </a:r>
            <a:endParaRPr lang="en-GB" sz="5400" dirty="0"/>
          </a:p>
        </p:txBody>
      </p:sp>
      <p:sp>
        <p:nvSpPr>
          <p:cNvPr id="6" name="Cloud 5"/>
          <p:cNvSpPr/>
          <p:nvPr/>
        </p:nvSpPr>
        <p:spPr>
          <a:xfrm>
            <a:off x="3300549" y="2229393"/>
            <a:ext cx="5138057" cy="283899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/>
              <a:t>Bash/Git Bash?</a:t>
            </a:r>
            <a:endParaRPr lang="en-GB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has previously used…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19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d programming practices have nothing to do with marital statu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5"/>
          <a:stretch/>
        </p:blipFill>
        <p:spPr bwMode="auto">
          <a:xfrm>
            <a:off x="2441575" y="407861"/>
            <a:ext cx="7334250" cy="520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ood programming practices have nothing to do with marital statu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46"/>
          <a:stretch/>
        </p:blipFill>
        <p:spPr bwMode="auto">
          <a:xfrm>
            <a:off x="2441575" y="5768816"/>
            <a:ext cx="7334250" cy="32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55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 distributed version control system (DCVS)</a:t>
            </a:r>
          </a:p>
          <a:p>
            <a:pPr marL="0" indent="0">
              <a:buNone/>
            </a:pPr>
            <a:r>
              <a:rPr lang="en-GB" dirty="0" smtClean="0"/>
              <a:t>Use it to:</a:t>
            </a:r>
          </a:p>
          <a:p>
            <a:pPr lvl="1"/>
            <a:r>
              <a:rPr lang="en-GB" dirty="0" smtClean="0"/>
              <a:t>Store history</a:t>
            </a:r>
          </a:p>
          <a:p>
            <a:pPr lvl="1"/>
            <a:r>
              <a:rPr lang="en-GB" dirty="0" smtClean="0"/>
              <a:t>Go back in time</a:t>
            </a:r>
          </a:p>
          <a:p>
            <a:pPr lvl="1"/>
            <a:r>
              <a:rPr lang="en-GB" dirty="0" smtClean="0"/>
              <a:t>Split out features into “branches” until they’re ready for use</a:t>
            </a:r>
          </a:p>
          <a:p>
            <a:pPr lvl="1"/>
            <a:r>
              <a:rPr lang="en-GB" dirty="0" smtClean="0"/>
              <a:t>Compare two sets of history/state</a:t>
            </a:r>
          </a:p>
          <a:p>
            <a:pPr lvl="1"/>
            <a:r>
              <a:rPr lang="en-GB" dirty="0" smtClean="0"/>
              <a:t>Merge different sets of state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4536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LabVIEW source files are binary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This makes them difficult to do the previous things…</a:t>
            </a:r>
          </a:p>
          <a:p>
            <a:r>
              <a:rPr lang="en-GB" dirty="0" smtClean="0"/>
              <a:t>National Instruments provides two tools (with LabVIEW Professional Development version) to help with this issue</a:t>
            </a:r>
          </a:p>
          <a:p>
            <a:pPr lvl="1"/>
            <a:r>
              <a:rPr lang="en-GB" dirty="0" err="1" smtClean="0"/>
              <a:t>LVMerge</a:t>
            </a:r>
            <a:endParaRPr lang="en-GB" dirty="0" smtClean="0"/>
          </a:p>
          <a:p>
            <a:pPr lvl="1"/>
            <a:r>
              <a:rPr lang="en-GB" dirty="0" err="1" smtClean="0"/>
              <a:t>LVCompare</a:t>
            </a:r>
            <a:endParaRPr lang="en-GB" dirty="0" smtClean="0"/>
          </a:p>
          <a:p>
            <a:r>
              <a:rPr lang="en-GB" dirty="0" smtClean="0"/>
              <a:t>These are available for Windows, </a:t>
            </a:r>
            <a:r>
              <a:rPr lang="en-GB" dirty="0" err="1" smtClean="0"/>
              <a:t>MacOS</a:t>
            </a:r>
            <a:r>
              <a:rPr lang="en-GB" dirty="0" smtClean="0"/>
              <a:t> and Linux.</a:t>
            </a:r>
          </a:p>
          <a:p>
            <a:r>
              <a:rPr lang="en-GB" dirty="0" smtClean="0"/>
              <a:t>They provide graphical diff and merge tooling.</a:t>
            </a:r>
          </a:p>
        </p:txBody>
      </p:sp>
    </p:spTree>
    <p:extLst>
      <p:ext uri="{BB962C8B-B14F-4D97-AF65-F5344CB8AC3E}">
        <p14:creationId xmlns:p14="http://schemas.microsoft.com/office/powerpoint/2010/main" val="299404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get it working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the vidiff.exe and vimerge.exe executables from the project</a:t>
            </a:r>
          </a:p>
          <a:p>
            <a:r>
              <a:rPr lang="en-GB" dirty="0" smtClean="0"/>
              <a:t>Add bash shell scripts to handle paths and files</a:t>
            </a:r>
          </a:p>
          <a:p>
            <a:r>
              <a:rPr lang="en-GB" dirty="0" smtClean="0"/>
              <a:t>Add git </a:t>
            </a:r>
            <a:r>
              <a:rPr lang="en-GB" dirty="0" err="1" smtClean="0"/>
              <a:t>config</a:t>
            </a:r>
            <a:r>
              <a:rPr lang="en-GB" dirty="0" smtClean="0"/>
              <a:t> (global) to specify handling</a:t>
            </a:r>
          </a:p>
          <a:p>
            <a:r>
              <a:rPr lang="en-GB" dirty="0" smtClean="0"/>
              <a:t>Add a .</a:t>
            </a:r>
            <a:r>
              <a:rPr lang="en-GB" dirty="0" err="1" smtClean="0"/>
              <a:t>gitattributes</a:t>
            </a:r>
            <a:r>
              <a:rPr lang="en-GB" dirty="0" smtClean="0"/>
              <a:t> file to the repository to specify which tool to use for which file extensions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33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167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Using Git with LabVIEW</vt:lpstr>
      <vt:lpstr>Who has previously used…</vt:lpstr>
      <vt:lpstr>PowerPoint Presentation</vt:lpstr>
      <vt:lpstr>Git is</vt:lpstr>
      <vt:lpstr>LabVIEW source files are binary code</vt:lpstr>
      <vt:lpstr>To get it working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Butcher</dc:creator>
  <cp:lastModifiedBy>Christian Butcher</cp:lastModifiedBy>
  <cp:revision>5</cp:revision>
  <dcterms:created xsi:type="dcterms:W3CDTF">2018-01-26T00:19:42Z</dcterms:created>
  <dcterms:modified xsi:type="dcterms:W3CDTF">2018-01-26T03:40:37Z</dcterms:modified>
</cp:coreProperties>
</file>