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" initials="C" lastIdx="1" clrIdx="0">
    <p:extLst>
      <p:ext uri="{19B8F6BF-5375-455C-9EA6-DF929625EA0E}">
        <p15:presenceInfo xmlns:p15="http://schemas.microsoft.com/office/powerpoint/2012/main" userId="Chri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1:07:24.2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2661-1E35-4BBE-99BA-10783B25B9BB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4D22C-D060-4B91-BDE4-7001F6F6B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0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Describe the purpose of Stop Core and Actor Core, and the flow of the Actor Framework at a high level (</a:t>
            </a:r>
            <a:r>
              <a:rPr lang="en-GB" dirty="0" err="1" smtClean="0"/>
              <a:t>PreLaunchInit</a:t>
            </a:r>
            <a:r>
              <a:rPr lang="en-GB" dirty="0" smtClean="0"/>
              <a:t>,</a:t>
            </a:r>
            <a:r>
              <a:rPr lang="en-GB" baseline="0" dirty="0" smtClean="0"/>
              <a:t> AC, SC)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Before –</a:t>
            </a:r>
            <a:r>
              <a:rPr lang="en-GB" baseline="0" smtClean="0"/>
              <a:t> the Actor Core VI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1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</a:t>
            </a:r>
            <a:r>
              <a:rPr lang="en-GB" baseline="0" dirty="0" smtClean="0"/>
              <a:t> copied the code from Actor Core into Reserve (created via From Override) and then placed this in the Actor Core.</a:t>
            </a:r>
          </a:p>
          <a:p>
            <a:r>
              <a:rPr lang="en-GB" baseline="0" dirty="0" smtClean="0"/>
              <a:t>In this way, it’s only using it as a simple </a:t>
            </a:r>
            <a:r>
              <a:rPr lang="en-GB" baseline="0" dirty="0" err="1" smtClean="0"/>
              <a:t>SubVI</a:t>
            </a:r>
            <a:r>
              <a:rPr lang="en-GB" baseline="0" dirty="0" smtClean="0"/>
              <a:t> – done to preserve behaviour.</a:t>
            </a:r>
          </a:p>
          <a:p>
            <a:r>
              <a:rPr lang="en-GB" baseline="0" dirty="0" smtClean="0"/>
              <a:t>In future, this can be removed once the VI is called via a hierarchy to make it behave like a Measurement Actor.</a:t>
            </a:r>
          </a:p>
          <a:p>
            <a:r>
              <a:rPr lang="en-GB" baseline="0" dirty="0" smtClean="0"/>
              <a:t>There’s an error here – should remove the errors afterwards, or else “Reserved?” will be set to true in the parent unconditionally!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4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SingleMeasurement</a:t>
            </a:r>
            <a:r>
              <a:rPr lang="en-GB" dirty="0" smtClean="0"/>
              <a:t> should</a:t>
            </a:r>
            <a:r>
              <a:rPr lang="en-GB" baseline="0" dirty="0" smtClean="0"/>
              <a:t> make a measurement, record the time, and send a Measurement Result object with all the relevant information to the Distributor.</a:t>
            </a:r>
          </a:p>
          <a:p>
            <a:r>
              <a:rPr lang="en-GB" baseline="0" dirty="0" smtClean="0"/>
              <a:t>In the starting case, I want to make it behave exactly like it does now!</a:t>
            </a:r>
          </a:p>
          <a:p>
            <a:r>
              <a:rPr lang="en-GB" baseline="0" dirty="0" smtClean="0"/>
              <a:t>First, we’ll get rid of the For loop in the middle – this is not relevant to the normal operation and is a lower level construct (like the error codes)</a:t>
            </a:r>
          </a:p>
          <a:p>
            <a:r>
              <a:rPr lang="en-GB" baseline="0" dirty="0" smtClean="0"/>
              <a:t>Work through in LabVIEW: start with MeasureTemperature_old.vi and try create a </a:t>
            </a:r>
            <a:r>
              <a:rPr lang="en-GB" baseline="0" dirty="0" err="1" smtClean="0"/>
              <a:t>subVI</a:t>
            </a:r>
            <a:r>
              <a:rPr lang="en-GB" baseline="0" dirty="0" smtClean="0"/>
              <a:t>. Note the large number of inputs, and how they’re all available via the class.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2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of these are not</a:t>
            </a:r>
            <a:r>
              <a:rPr lang="en-GB" baseline="0" dirty="0" smtClean="0"/>
              <a:t> inherently unreasonable – maybe directly coupling to the Error Handler is OK.</a:t>
            </a:r>
          </a:p>
          <a:p>
            <a:r>
              <a:rPr lang="en-GB" baseline="0" dirty="0" smtClean="0"/>
              <a:t>Some are ridiculous! How does LTC depend on a global VI in a different call chain, or </a:t>
            </a:r>
            <a:r>
              <a:rPr lang="en-GB" baseline="0" dirty="0" err="1" smtClean="0"/>
              <a:t>SimulatedData</a:t>
            </a:r>
            <a:r>
              <a:rPr lang="en-GB" baseline="0" dirty="0" smtClean="0"/>
              <a:t>/</a:t>
            </a:r>
            <a:r>
              <a:rPr lang="en-GB" baseline="0" dirty="0" err="1" smtClean="0"/>
              <a:t>CoolingUnitActor</a:t>
            </a:r>
            <a:r>
              <a:rPr lang="en-GB" baseline="0" dirty="0" smtClean="0"/>
              <a:t> (answer, probably a shared </a:t>
            </a:r>
            <a:r>
              <a:rPr lang="en-GB" baseline="0" dirty="0" err="1" smtClean="0"/>
              <a:t>typedef</a:t>
            </a:r>
            <a:r>
              <a:rPr lang="en-GB" baseline="0" dirty="0" smtClean="0"/>
              <a:t>!)</a:t>
            </a:r>
          </a:p>
          <a:p>
            <a:r>
              <a:rPr lang="en-GB" baseline="0" dirty="0" smtClean="0"/>
              <a:t>Reducing coupling will improve load times and improve chances of reuse elsewhere (example, a different experiment using the same hardware for this, but changing other parts).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3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of these are not</a:t>
            </a:r>
            <a:r>
              <a:rPr lang="en-GB" baseline="0" dirty="0" smtClean="0"/>
              <a:t> inherently unreasonable – maybe directly coupling to the Error Handler is OK.</a:t>
            </a:r>
          </a:p>
          <a:p>
            <a:r>
              <a:rPr lang="en-GB" baseline="0" dirty="0" smtClean="0"/>
              <a:t>Some are ridiculous! How does LTC depend on a global VI in a different call chain, or </a:t>
            </a:r>
            <a:r>
              <a:rPr lang="en-GB" baseline="0" dirty="0" err="1" smtClean="0"/>
              <a:t>SimulatedData</a:t>
            </a:r>
            <a:r>
              <a:rPr lang="en-GB" baseline="0" dirty="0" smtClean="0"/>
              <a:t>/</a:t>
            </a:r>
            <a:r>
              <a:rPr lang="en-GB" baseline="0" dirty="0" err="1" smtClean="0"/>
              <a:t>CoolingUnitActor</a:t>
            </a:r>
            <a:r>
              <a:rPr lang="en-GB" baseline="0" dirty="0" smtClean="0"/>
              <a:t> (answer, probably a shared </a:t>
            </a:r>
            <a:r>
              <a:rPr lang="en-GB" baseline="0" dirty="0" err="1" smtClean="0"/>
              <a:t>typedef</a:t>
            </a:r>
            <a:r>
              <a:rPr lang="en-GB" baseline="0" dirty="0" smtClean="0"/>
              <a:t>!)</a:t>
            </a:r>
          </a:p>
          <a:p>
            <a:r>
              <a:rPr lang="en-GB" baseline="0" dirty="0" smtClean="0"/>
              <a:t>Reducing coupling will improve load times and improve chances of reuse elsewhere (example, a different experiment using the same hardware for this, but changing other parts).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D22C-D060-4B91-BDE4-7001F6F6B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3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3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2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7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D1FB-AF9E-4725-9EA9-57277AEEEA1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D78-0B9D-49E2-B8B2-066F04248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Code Transformation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Old -&gt; New via implementing an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49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supporting pieces: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31629" cy="4351338"/>
          </a:xfrm>
        </p:spPr>
        <p:txBody>
          <a:bodyPr/>
          <a:lstStyle/>
          <a:p>
            <a:r>
              <a:rPr lang="en-GB" dirty="0" smtClean="0"/>
              <a:t>Measurement Results</a:t>
            </a:r>
          </a:p>
          <a:p>
            <a:pPr lvl="1"/>
            <a:r>
              <a:rPr lang="en-GB" dirty="0" smtClean="0"/>
              <a:t>The LTC measurement will produce a “Time-Value” result and package with it some information about the measurement, such as time, location and name.</a:t>
            </a:r>
          </a:p>
          <a:p>
            <a:r>
              <a:rPr lang="en-GB" dirty="0" smtClean="0"/>
              <a:t>Result Distributor</a:t>
            </a:r>
          </a:p>
          <a:p>
            <a:pPr lvl="1"/>
            <a:r>
              <a:rPr lang="en-GB" dirty="0" smtClean="0"/>
              <a:t>Initially, I will use a “Distributor” which just wraps the original functionality.</a:t>
            </a:r>
          </a:p>
          <a:p>
            <a:pPr lvl="1"/>
            <a:r>
              <a:rPr lang="en-GB" dirty="0" smtClean="0"/>
              <a:t>In the future, this inheritance hierarchy will allow me to change the method for passing data, or allow reuse in other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22" y="1690688"/>
            <a:ext cx="1552792" cy="267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22" y="4499429"/>
            <a:ext cx="1555849" cy="15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Measurement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93457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smtClean="0"/>
              <a:t>API (public interface):</a:t>
            </a:r>
          </a:p>
          <a:p>
            <a:r>
              <a:rPr lang="en-GB" sz="2400" dirty="0" smtClean="0"/>
              <a:t>InitMeasurementActor.vi</a:t>
            </a:r>
          </a:p>
          <a:p>
            <a:r>
              <a:rPr lang="en-GB" sz="2400" dirty="0" smtClean="0"/>
              <a:t>SingleMeasurement.vi</a:t>
            </a:r>
          </a:p>
          <a:p>
            <a:r>
              <a:rPr lang="en-GB" sz="2400" dirty="0" smtClean="0"/>
              <a:t>StartMeasurement.vi</a:t>
            </a:r>
          </a:p>
          <a:p>
            <a:r>
              <a:rPr lang="en-GB" sz="2400" dirty="0" smtClean="0"/>
              <a:t>StopMeasurement.vi</a:t>
            </a:r>
          </a:p>
          <a:p>
            <a:r>
              <a:rPr lang="en-GB" sz="2400" dirty="0" smtClean="0"/>
              <a:t>UpdateStartTime.vi (might change this…)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1857" y="1825625"/>
            <a:ext cx="391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 smtClean="0"/>
              <a:t>Protected interface:</a:t>
            </a:r>
          </a:p>
          <a:p>
            <a:r>
              <a:rPr lang="en-GB" sz="2400" dirty="0" smtClean="0"/>
              <a:t>Process.vi</a:t>
            </a:r>
          </a:p>
          <a:p>
            <a:r>
              <a:rPr lang="en-GB" sz="2400" dirty="0" smtClean="0"/>
              <a:t>Read Rate.vi (uncertain…)</a:t>
            </a:r>
          </a:p>
          <a:p>
            <a:r>
              <a:rPr lang="en-GB" sz="2400" dirty="0" smtClean="0"/>
              <a:t>RegisterForStop.vi</a:t>
            </a:r>
          </a:p>
          <a:p>
            <a:r>
              <a:rPr lang="en-GB" sz="2400" dirty="0" smtClean="0"/>
              <a:t>Reserve.vi</a:t>
            </a:r>
          </a:p>
          <a:p>
            <a:r>
              <a:rPr lang="en-GB" sz="2400" dirty="0" smtClean="0"/>
              <a:t>Release.vi</a:t>
            </a:r>
          </a:p>
          <a:p>
            <a:r>
              <a:rPr lang="en-GB" sz="2400" dirty="0" smtClean="0"/>
              <a:t>Send Result.vi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39" y="1619711"/>
            <a:ext cx="186716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8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moved the code to connect to the hardware into a “Reserve” override, and the code to disconnect into the “Release” override.</a:t>
            </a:r>
          </a:p>
          <a:p>
            <a:r>
              <a:rPr lang="en-GB" dirty="0" smtClean="0"/>
              <a:t>This allowed me to delete “Stop Core.vi” and tidy up the beginning of “Actor Core.vi”</a:t>
            </a:r>
          </a:p>
          <a:p>
            <a:r>
              <a:rPr lang="en-GB" dirty="0" smtClean="0"/>
              <a:t>It separates out stopping and starting the actor from connecting and disconnecting to the hardware – this makes the code more flexible.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5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Actor Core.vi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2" y="1509486"/>
            <a:ext cx="10662789" cy="5021943"/>
          </a:xfrm>
        </p:spPr>
      </p:pic>
      <p:sp>
        <p:nvSpPr>
          <p:cNvPr id="7" name="Oval 6"/>
          <p:cNvSpPr/>
          <p:nvPr/>
        </p:nvSpPr>
        <p:spPr>
          <a:xfrm>
            <a:off x="2787275" y="1690688"/>
            <a:ext cx="3120571" cy="1886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Reserve.vi + calling Reserve from Actor Core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55" y="3149624"/>
            <a:ext cx="2336698" cy="1869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6" y="2101636"/>
            <a:ext cx="6942785" cy="34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more complicated transformation…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Next, I want to implement the “SingleMeasurement.vi” override.</a:t>
            </a:r>
          </a:p>
          <a:p>
            <a:r>
              <a:rPr lang="en-GB" dirty="0" smtClean="0"/>
              <a:t>This will more-or-less wrap “MeasureTemperature.vi”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" b="31172"/>
          <a:stretch/>
        </p:blipFill>
        <p:spPr>
          <a:xfrm>
            <a:off x="838200" y="2793015"/>
            <a:ext cx="9804400" cy="3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1675" cy="1325563"/>
          </a:xfrm>
        </p:spPr>
        <p:txBody>
          <a:bodyPr/>
          <a:lstStyle/>
          <a:p>
            <a:r>
              <a:rPr lang="en-GB" dirty="0" smtClean="0"/>
              <a:t>Dependencies of the LTC Actor class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72414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Some highlights: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UI.lvlib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ErrorHandler.lvclass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Controller.lvlib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DataWrapper.lvclass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CoolingUnitActor.lvclass</a:t>
            </a:r>
            <a:r>
              <a:rPr lang="en-GB" sz="2400" dirty="0" smtClean="0"/>
              <a:t> (!!)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LaunchDaq.vi (!!)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SimulatedData.lvlib</a:t>
            </a:r>
            <a:endParaRPr lang="en-GB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92"/>
          <a:stretch/>
        </p:blipFill>
        <p:spPr>
          <a:xfrm>
            <a:off x="7201625" y="263408"/>
            <a:ext cx="4362038" cy="60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1675" cy="1325563"/>
          </a:xfrm>
        </p:spPr>
        <p:txBody>
          <a:bodyPr/>
          <a:lstStyle/>
          <a:p>
            <a:r>
              <a:rPr lang="en-GB" dirty="0" smtClean="0"/>
              <a:t>Dependencies of the LTC Actor class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72414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Some highlights: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UI.lvlib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ErrorHandler.lvclass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Controller.lvlib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DataWrapper.lvclass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CoolingUnitActor.lvclass</a:t>
            </a:r>
            <a:r>
              <a:rPr lang="en-GB" sz="2400" dirty="0" smtClean="0"/>
              <a:t> (!!)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LaunchDaq.vi (!!)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SimulatedData.lvlib</a:t>
            </a:r>
            <a:endParaRPr lang="en-GB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3"/>
          <a:stretch/>
        </p:blipFill>
        <p:spPr>
          <a:xfrm>
            <a:off x="7201625" y="224851"/>
            <a:ext cx="4362038" cy="59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Initially: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8" y="2451491"/>
            <a:ext cx="8668960" cy="3324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9" y="365125"/>
            <a:ext cx="431542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9" y="509841"/>
            <a:ext cx="10515600" cy="4169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9" y="4713597"/>
            <a:ext cx="3035669" cy="1783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90" y="4779834"/>
            <a:ext cx="2991164" cy="1651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41" y="4779834"/>
            <a:ext cx="3038510" cy="16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4" y="264111"/>
            <a:ext cx="11293995" cy="6394281"/>
          </a:xfrm>
        </p:spPr>
      </p:pic>
    </p:spTree>
    <p:extLst>
      <p:ext uri="{BB962C8B-B14F-4D97-AF65-F5344CB8AC3E}">
        <p14:creationId xmlns:p14="http://schemas.microsoft.com/office/powerpoint/2010/main" val="213150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2642937"/>
            <a:ext cx="3600450" cy="120967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7" y="465952"/>
            <a:ext cx="5439312" cy="57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82632"/>
            <a:ext cx="5216770" cy="445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25" y="982631"/>
            <a:ext cx="4538393" cy="3884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12" y="5029750"/>
            <a:ext cx="2557618" cy="14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" y="3559126"/>
            <a:ext cx="2741210" cy="2883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" y="290192"/>
            <a:ext cx="2739024" cy="2881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114" y="290193"/>
            <a:ext cx="2741211" cy="2883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" y="290192"/>
            <a:ext cx="5120640" cy="5386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115" y="3559126"/>
            <a:ext cx="2741211" cy="28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0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 moved to this: (a thin wrapper)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52" y="1690688"/>
            <a:ext cx="4101579" cy="4351338"/>
          </a:xfrm>
        </p:spPr>
      </p:pic>
      <p:sp>
        <p:nvSpPr>
          <p:cNvPr id="8" name="TextBox 7"/>
          <p:cNvSpPr txBox="1"/>
          <p:nvPr/>
        </p:nvSpPr>
        <p:spPr>
          <a:xfrm>
            <a:off x="5558971" y="1872343"/>
            <a:ext cx="5239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Moved the previous clusters into the class private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Created wrappers for each of the main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Added some additional code to try and make the measurements more consistent, or to fit into the rest of the new application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40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“Measure Temperature” wrapper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4" y="1346653"/>
            <a:ext cx="10029371" cy="5112585"/>
          </a:xfrm>
        </p:spPr>
      </p:pic>
    </p:spTree>
    <p:extLst>
      <p:ext uri="{BB962C8B-B14F-4D97-AF65-F5344CB8AC3E}">
        <p14:creationId xmlns:p14="http://schemas.microsoft.com/office/powerpoint/2010/main" val="76261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707</Words>
  <Application>Microsoft Office PowerPoint</Application>
  <PresentationFormat>Widescreen</PresentationFormat>
  <Paragraphs>77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Code Transformation</vt:lpstr>
      <vt:lpstr>Initially: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 moved to this: (a thin wrapper)</vt:lpstr>
      <vt:lpstr>The “Measure Temperature” wrapper</vt:lpstr>
      <vt:lpstr>Some supporting pieces:</vt:lpstr>
      <vt:lpstr>The Measurement Interface</vt:lpstr>
      <vt:lpstr>First steps…</vt:lpstr>
      <vt:lpstr>Actor Core.vi</vt:lpstr>
      <vt:lpstr>Reserve.vi + calling Reserve from Actor Core</vt:lpstr>
      <vt:lpstr>A more complicated transformation…</vt:lpstr>
      <vt:lpstr>Dependencies of the LTC Actor class</vt:lpstr>
      <vt:lpstr>Dependencies of the LTC Actor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Transformation</dc:title>
  <dc:creator>Christian</dc:creator>
  <cp:lastModifiedBy>Christian</cp:lastModifiedBy>
  <cp:revision>17</cp:revision>
  <dcterms:created xsi:type="dcterms:W3CDTF">2017-11-22T01:38:07Z</dcterms:created>
  <dcterms:modified xsi:type="dcterms:W3CDTF">2017-11-22T09:30:19Z</dcterms:modified>
</cp:coreProperties>
</file>