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layfair Displ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fairDisplay-bold.fntdata"/><Relationship Id="rId16" Type="http://schemas.openxmlformats.org/officeDocument/2006/relationships/font" Target="fonts/PlayfairDispl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layfairDisplay-boldItalic.fntdata"/><Relationship Id="rId6" Type="http://schemas.openxmlformats.org/officeDocument/2006/relationships/slide" Target="slides/slide1.xml"/><Relationship Id="rId18" Type="http://schemas.openxmlformats.org/officeDocument/2006/relationships/font" Target="fonts/PlayfairDispl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ba6dd9c68_0_2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ba6dd9c68_0_2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ba6dd9c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ba6dd9c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ba6dd9c68_0_20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ba6dd9c68_0_20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ba6dd9c68_0_20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ba6dd9c68_0_20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ba6dd9c68_0_20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ba6dd9c68_0_20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ba6dd9c6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ba6dd9c6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ba6dd9c68_0_20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ba6dd9c68_0_20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ba6dd9c68_0_20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ba6dd9c68_0_20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ba6dd9c68_0_20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ba6dd9c68_0_20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 Project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238" y="30162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Christopher Bartha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Math 161</a:t>
            </a:r>
            <a:endParaRPr sz="1200"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3096288" y="3505755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Professor</a:t>
            </a:r>
            <a:r>
              <a:rPr lang="en" sz="1200"/>
              <a:t> Anika Trockel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Explanation for Answers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In order to</a:t>
            </a:r>
            <a:r>
              <a:rPr b="1" lang="en" sz="1400">
                <a:solidFill>
                  <a:srgbClr val="FFFFFF"/>
                </a:solidFill>
              </a:rPr>
              <a:t> find the optimized volume of an object (Arizona/Coca-Cola can), I found the surface area of the object. Leaving that surface area with </a:t>
            </a:r>
            <a:r>
              <a:rPr b="1" lang="en" sz="1400">
                <a:solidFill>
                  <a:srgbClr val="FFFFFF"/>
                </a:solidFill>
              </a:rPr>
              <a:t>𝛑  in the answer for simplicity, I would then plug the found area in the surface area equation, and for simplicity since height [h] was used once in the polynomial, while radius [r] was used multiple times. After finding maximum surface area in terms of height [h], I then plugged [h] into the volume equation in order to have only one variable in the volume equation, where I simplified and took the derivative of the volume equation with respect to r (d/dr). This led me with the optimized radius [r], where I plugged [r] in to our [h] equation in order to find optimized height [h]. </a:t>
            </a:r>
            <a:endParaRPr b="1"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</a:rPr>
              <a:t>After finding optimized height and radius, I plugged these in to the volume equation, where I received optimized volume.</a:t>
            </a:r>
            <a:endParaRPr b="1"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400">
                <a:solidFill>
                  <a:srgbClr val="FFFFFF"/>
                </a:solidFill>
              </a:rPr>
              <a:t>In order to find how volume-optimized an object is, I divided the actual volume by its optimized volume and multiplied it by 100, where I received % of how volume-optimized the object was.</a:t>
            </a:r>
            <a:endParaRPr b="1"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 of </a:t>
            </a:r>
            <a:r>
              <a:rPr lang="en"/>
              <a:t>Coca</a:t>
            </a:r>
            <a:r>
              <a:rPr lang="en"/>
              <a:t>-Cola can volume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1778" y="1140728"/>
            <a:ext cx="2443512" cy="31065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311700" y="1210225"/>
            <a:ext cx="5896200" cy="3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Coca-Cola can: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Diameter: 2.6 inches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Height: 4.83 inches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Volume: 25.643 inches^3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311700" y="3466425"/>
            <a:ext cx="49794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*Explanation at the end of the slides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/>
        </p:nvSpPr>
        <p:spPr>
          <a:xfrm>
            <a:off x="311700" y="268950"/>
            <a:ext cx="8608200" cy="42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Surface area: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A = 2𝛑rh + 2</a:t>
            </a: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𝛑r^2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A = 2𝛑(1.3)(4.83) + 2𝛑(1.3)^2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A = 12.558𝛑 + 3.38𝛑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A = 15.938𝛑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Calculating maximum surface area in terms of h: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15.938𝛑 = 2𝛑rh + 2𝛑r^2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h = (15.938𝛑 / 2𝛑r) — (2𝛑r^2 / 2𝛑r) 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h = (7.969 / r) — r 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311700" y="268950"/>
            <a:ext cx="8608200" cy="42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 = (7.969 / r) — r 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Calculating Volume by substituting h: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V = 𝛑r^2 * h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V = 𝛑r^2 * ((7.969 / r) — r)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V = 7.969𝛑r — 𝛑r^3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V’ = [7.969𝛑r — 𝛑r^3]’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V’ = 7.969𝛑 — 3𝛑r^2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7.969𝛑 — 3𝛑r^2 = 0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r^2 = 2.65633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r = 1.629826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Finding height h by inputting radius r into height equation: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h = (7.969/1.629826 — 1.629826)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h = 3.259652 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311700" y="268950"/>
            <a:ext cx="8608200" cy="42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Calculating optimized Volume: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r = 1.629826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h = 3.259652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 =  </a:t>
            </a: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𝛑(1.629826)^2 * 3.259652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 = 27.202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Actual Volume: 		25.643 inches^3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Optimized Volume: 	27.202 inches^3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How volume-optimized the Coca-Cola can is: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25.643 / 27.202 * 100 = 94.26%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 of Arizona can volume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Arizona</a:t>
            </a:r>
            <a:r>
              <a:rPr b="1" lang="en" sz="1400">
                <a:solidFill>
                  <a:srgbClr val="000000"/>
                </a:solidFill>
              </a:rPr>
              <a:t> can: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	Diameter: 3.16 inches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	Height: 6.0 inches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	Volume: 47.056 inches^3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1247" y="1017450"/>
            <a:ext cx="2491100" cy="352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/>
        </p:nvSpPr>
        <p:spPr>
          <a:xfrm>
            <a:off x="311700" y="268950"/>
            <a:ext cx="8608200" cy="42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Surface area: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	A = 2𝛑rh + 2𝛑r^2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	A = 2𝛑(1.58)(6) + 2𝛑(1.58)^2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	A = 4.9928𝛑 + 18.96𝛑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	A = 23.9528𝛑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Calculating maximum surface area in terms of h: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	23.9528𝛑 = 2𝛑rh + 2𝛑r^2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	h = (23.9528𝛑 / 2𝛑r) — (2𝛑r^2 / 2𝛑r)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	h = (11.9764 / r) — r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	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/>
        </p:nvSpPr>
        <p:spPr>
          <a:xfrm>
            <a:off x="311700" y="268950"/>
            <a:ext cx="8608200" cy="42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h = (11.9764 / r)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—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 r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Calculating Volume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 by substituting h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	V = 𝛑r^2 * h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	V = 𝛑r^2 * ((11.9764 / r)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—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 r)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	V =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11.9764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𝛑r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—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 𝛑r^3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	V’ = [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11.9764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𝛑r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—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 𝛑r^3]’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	V’ =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11.9764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𝛑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—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 3𝛑r^2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	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11.9764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𝛑 — 3𝛑r^2 = 0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	r^2 = 3.992133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	r =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1.9980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Finding height h by inputting radius r into height equation: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	h = (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11.9764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/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1.9980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 —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1.9980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)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	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h = 3.99619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	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/>
        </p:nvSpPr>
        <p:spPr>
          <a:xfrm>
            <a:off x="311700" y="268950"/>
            <a:ext cx="8608200" cy="42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Calculating optimized Volume: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	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r = 1.9980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h = 3.99619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 =  𝛑(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1.9980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)^2 *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3.99619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 = 50.1172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Actual Volume: 		47.056     inches^3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Optimized Volume: 	50.1172 inches^3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How volume-optimized the Coca-Cola can is: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	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47.056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 /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50.1172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 * 100 = 93.89%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	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