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912" r:id="rId2"/>
  </p:sldMasterIdLst>
  <p:notesMasterIdLst>
    <p:notesMasterId r:id="rId24"/>
  </p:notesMasterIdLst>
  <p:handoutMasterIdLst>
    <p:handoutMasterId r:id="rId25"/>
  </p:handoutMasterIdLst>
  <p:sldIdLst>
    <p:sldId id="337" r:id="rId3"/>
    <p:sldId id="340" r:id="rId4"/>
    <p:sldId id="339" r:id="rId5"/>
    <p:sldId id="308" r:id="rId6"/>
    <p:sldId id="322" r:id="rId7"/>
    <p:sldId id="323" r:id="rId8"/>
    <p:sldId id="324" r:id="rId9"/>
    <p:sldId id="325" r:id="rId10"/>
    <p:sldId id="338" r:id="rId11"/>
    <p:sldId id="341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</p:sldIdLst>
  <p:sldSz cx="9144000" cy="5143500" type="screen16x9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77B32"/>
    <a:srgbClr val="235DA2"/>
    <a:srgbClr val="47A84F"/>
    <a:srgbClr val="235EA2"/>
    <a:srgbClr val="CA783D"/>
    <a:srgbClr val="F7774E"/>
    <a:srgbClr val="D7D7D7"/>
    <a:srgbClr val="18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Objects="1">
      <p:cViewPr varScale="1">
        <p:scale>
          <a:sx n="115" d="100"/>
          <a:sy n="115" d="100"/>
        </p:scale>
        <p:origin x="9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Person New In 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C9A957B-4B51-4860-A8D0-00412018A1CE}" type="datetime1">
              <a:rPr lang="en-GB" altLang="en-US"/>
              <a:pPr/>
              <a:t>11/07/2017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 in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2B428B6-D23F-414F-AF7A-5741296F901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354996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Person New In 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charset="0"/>
              </a:defRPr>
            </a:lvl1pPr>
          </a:lstStyle>
          <a:p>
            <a:fld id="{F747A3E3-2FEF-4838-8D42-FBCF0A85E2A2}" type="datetime1">
              <a:rPr lang="en-GB" altLang="en-US"/>
              <a:pPr/>
              <a:t>11/07/2017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 in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charset="0"/>
              </a:defRPr>
            </a:lvl1pPr>
          </a:lstStyle>
          <a:p>
            <a:fld id="{6AE875B5-195F-4AE4-A2CA-31D7F6A7A20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5134607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2" r="351" b="26669"/>
          <a:stretch>
            <a:fillRect/>
          </a:stretch>
        </p:blipFill>
        <p:spPr bwMode="auto">
          <a:xfrm rot="5400000">
            <a:off x="4419601" y="519112"/>
            <a:ext cx="457200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BBC_R&amp;D_Primary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303713"/>
            <a:ext cx="2851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46" y="232837"/>
            <a:ext cx="4522787" cy="1291164"/>
          </a:xfrm>
        </p:spPr>
        <p:txBody>
          <a:bodyPr/>
          <a:lstStyle>
            <a:lvl1pPr algn="l">
              <a:lnSpc>
                <a:spcPct val="90000"/>
              </a:lnSpc>
              <a:defRPr sz="3800" b="0" i="0" spc="-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46" y="1524001"/>
            <a:ext cx="2644775" cy="1587498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69346" y="4386263"/>
            <a:ext cx="4368800" cy="177799"/>
          </a:xfrm>
        </p:spPr>
        <p:txBody>
          <a:bodyPr anchor="b"/>
          <a:lstStyle>
            <a:lvl1pPr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69346" y="4141259"/>
            <a:ext cx="4368800" cy="177799"/>
          </a:xfrm>
        </p:spPr>
        <p:txBody>
          <a:bodyPr anchor="b"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562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Graph Layout –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2" r="352" b="26669"/>
          <a:stretch>
            <a:fillRect/>
          </a:stretch>
        </p:blipFill>
        <p:spPr bwMode="auto">
          <a:xfrm rot="5400000">
            <a:off x="2423319" y="-1904206"/>
            <a:ext cx="4449763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BBC_R&amp;D_Primary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679950"/>
            <a:ext cx="2851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Presentation Title in the Footer</a:t>
            </a:r>
          </a:p>
        </p:txBody>
      </p:sp>
    </p:spTree>
    <p:extLst>
      <p:ext uri="{BB962C8B-B14F-4D97-AF65-F5344CB8AC3E}">
        <p14:creationId xmlns:p14="http://schemas.microsoft.com/office/powerpoint/2010/main" val="4026061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BC_R&amp;D_Primar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679950"/>
            <a:ext cx="2851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</a:defRPr>
            </a:lvl1pPr>
            <a:lvl2pPr marL="360000" indent="0" algn="l">
              <a:spcBef>
                <a:spcPts val="6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algn="l">
              <a:spcBef>
                <a:spcPts val="0"/>
              </a:spcBef>
              <a:defRPr/>
            </a:lvl3pPr>
            <a:lvl4pPr marL="0" algn="l">
              <a:spcBef>
                <a:spcPts val="0"/>
              </a:spcBef>
              <a:defRPr/>
            </a:lvl4pPr>
            <a:lvl5pPr marL="0" algn="l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6844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– 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BBC_R&amp;D_Primar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679950"/>
            <a:ext cx="28575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</a:defRPr>
            </a:lvl1pPr>
            <a:lvl2pPr marL="360000" indent="0" algn="l">
              <a:spcBef>
                <a:spcPts val="6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algn="l">
              <a:spcBef>
                <a:spcPts val="0"/>
              </a:spcBef>
              <a:defRPr/>
            </a:lvl3pPr>
            <a:lvl4pPr marL="0" algn="l">
              <a:spcBef>
                <a:spcPts val="0"/>
              </a:spcBef>
              <a:defRPr/>
            </a:lvl4pPr>
            <a:lvl5pPr marL="0" algn="l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8921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2" r="351" b="26669"/>
          <a:stretch>
            <a:fillRect/>
          </a:stretch>
        </p:blipFill>
        <p:spPr bwMode="auto">
          <a:xfrm rot="5400000">
            <a:off x="4419601" y="519112"/>
            <a:ext cx="457200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BBC_R&amp;D_Primary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303713"/>
            <a:ext cx="2851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46" y="232837"/>
            <a:ext cx="4522787" cy="791101"/>
          </a:xfrm>
        </p:spPr>
        <p:txBody>
          <a:bodyPr/>
          <a:lstStyle>
            <a:lvl1pPr algn="l">
              <a:lnSpc>
                <a:spcPct val="90000"/>
              </a:lnSpc>
              <a:defRPr sz="3800" b="0" i="0" spc="-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46" y="1023938"/>
            <a:ext cx="2644775" cy="2087561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69346" y="4386263"/>
            <a:ext cx="2142414" cy="177799"/>
          </a:xfrm>
        </p:spPr>
        <p:txBody>
          <a:bodyPr anchor="b"/>
          <a:lstStyle>
            <a:lvl1pPr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69346" y="4141259"/>
            <a:ext cx="2142414" cy="177799"/>
          </a:xfrm>
        </p:spPr>
        <p:txBody>
          <a:bodyPr anchor="b"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116263" y="4386263"/>
            <a:ext cx="2142414" cy="177799"/>
          </a:xfrm>
        </p:spPr>
        <p:txBody>
          <a:bodyPr anchor="b"/>
          <a:lstStyle>
            <a:lvl1pPr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16263" y="4141259"/>
            <a:ext cx="2142414" cy="177799"/>
          </a:xfrm>
        </p:spPr>
        <p:txBody>
          <a:bodyPr anchor="b"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381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– 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2" r="351" b="26669"/>
          <a:stretch>
            <a:fillRect/>
          </a:stretch>
        </p:blipFill>
        <p:spPr bwMode="auto">
          <a:xfrm rot="5400000">
            <a:off x="4419601" y="519112"/>
            <a:ext cx="457200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46" y="232837"/>
            <a:ext cx="4522787" cy="1291164"/>
          </a:xfrm>
        </p:spPr>
        <p:txBody>
          <a:bodyPr/>
          <a:lstStyle>
            <a:lvl1pPr algn="l">
              <a:lnSpc>
                <a:spcPct val="90000"/>
              </a:lnSpc>
              <a:defRPr sz="3800" b="0" i="0" spc="-5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46" y="1524001"/>
            <a:ext cx="2644775" cy="1587498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69346" y="4386263"/>
            <a:ext cx="4368800" cy="177799"/>
          </a:xfrm>
        </p:spPr>
        <p:txBody>
          <a:bodyPr anchor="b"/>
          <a:lstStyle>
            <a:lvl1pPr>
              <a:defRPr sz="12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69346" y="4141259"/>
            <a:ext cx="4368800" cy="177799"/>
          </a:xfrm>
        </p:spPr>
        <p:txBody>
          <a:bodyPr anchor="b"/>
          <a:lstStyle>
            <a:lvl1pPr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62924" y="-1244674"/>
            <a:ext cx="5286012" cy="5286012"/>
          </a:xfrm>
          <a:custGeom>
            <a:avLst/>
            <a:gdLst/>
            <a:ahLst/>
            <a:cxnLst/>
            <a:rect l="l" t="t" r="r" b="b"/>
            <a:pathLst>
              <a:path w="5147203" h="5169467">
                <a:moveTo>
                  <a:pt x="4542101" y="4409944"/>
                </a:moveTo>
                <a:cubicBezTo>
                  <a:pt x="4623784" y="4409944"/>
                  <a:pt x="4690002" y="4475992"/>
                  <a:pt x="4690002" y="4557467"/>
                </a:cubicBezTo>
                <a:cubicBezTo>
                  <a:pt x="4690002" y="4638942"/>
                  <a:pt x="4623784" y="4704990"/>
                  <a:pt x="4542101" y="4704990"/>
                </a:cubicBezTo>
                <a:cubicBezTo>
                  <a:pt x="4460418" y="4704990"/>
                  <a:pt x="4394200" y="4638942"/>
                  <a:pt x="4394200" y="4557467"/>
                </a:cubicBezTo>
                <a:cubicBezTo>
                  <a:pt x="4394200" y="4475992"/>
                  <a:pt x="4460418" y="4409944"/>
                  <a:pt x="4542101" y="4409944"/>
                </a:cubicBezTo>
                <a:close/>
                <a:moveTo>
                  <a:pt x="613568" y="4409944"/>
                </a:moveTo>
                <a:cubicBezTo>
                  <a:pt x="695251" y="4409944"/>
                  <a:pt x="761469" y="4475992"/>
                  <a:pt x="761469" y="4557467"/>
                </a:cubicBezTo>
                <a:cubicBezTo>
                  <a:pt x="761469" y="4638942"/>
                  <a:pt x="695251" y="4704990"/>
                  <a:pt x="613568" y="4704990"/>
                </a:cubicBezTo>
                <a:cubicBezTo>
                  <a:pt x="531885" y="4704990"/>
                  <a:pt x="465667" y="4638942"/>
                  <a:pt x="465667" y="4557467"/>
                </a:cubicBezTo>
                <a:cubicBezTo>
                  <a:pt x="465667" y="4475992"/>
                  <a:pt x="531885" y="4409944"/>
                  <a:pt x="613568" y="4409944"/>
                </a:cubicBezTo>
                <a:close/>
                <a:moveTo>
                  <a:pt x="4542512" y="3196734"/>
                </a:moveTo>
                <a:cubicBezTo>
                  <a:pt x="4749799" y="3196734"/>
                  <a:pt x="4917839" y="3364344"/>
                  <a:pt x="4917839" y="3571101"/>
                </a:cubicBezTo>
                <a:cubicBezTo>
                  <a:pt x="4917839" y="3777858"/>
                  <a:pt x="4749799" y="3945468"/>
                  <a:pt x="4542512" y="3945468"/>
                </a:cubicBezTo>
                <a:cubicBezTo>
                  <a:pt x="4335225" y="3945468"/>
                  <a:pt x="4167185" y="3777858"/>
                  <a:pt x="4167185" y="3571101"/>
                </a:cubicBezTo>
                <a:cubicBezTo>
                  <a:pt x="4167185" y="3364344"/>
                  <a:pt x="4335225" y="3196734"/>
                  <a:pt x="4542512" y="3196734"/>
                </a:cubicBezTo>
                <a:close/>
                <a:moveTo>
                  <a:pt x="613568" y="3196734"/>
                </a:moveTo>
                <a:cubicBezTo>
                  <a:pt x="820855" y="3196734"/>
                  <a:pt x="988895" y="3364344"/>
                  <a:pt x="988895" y="3571101"/>
                </a:cubicBezTo>
                <a:cubicBezTo>
                  <a:pt x="988895" y="3777858"/>
                  <a:pt x="820855" y="3945468"/>
                  <a:pt x="613568" y="3945468"/>
                </a:cubicBezTo>
                <a:cubicBezTo>
                  <a:pt x="406281" y="3945468"/>
                  <a:pt x="238241" y="3777858"/>
                  <a:pt x="238241" y="3571101"/>
                </a:cubicBezTo>
                <a:cubicBezTo>
                  <a:pt x="238241" y="3364344"/>
                  <a:pt x="406281" y="3196734"/>
                  <a:pt x="613568" y="3196734"/>
                </a:cubicBezTo>
                <a:close/>
                <a:moveTo>
                  <a:pt x="2577834" y="2959101"/>
                </a:moveTo>
                <a:cubicBezTo>
                  <a:pt x="2874341" y="2959101"/>
                  <a:pt x="3121725" y="3168884"/>
                  <a:pt x="3178938" y="3447762"/>
                </a:cubicBezTo>
                <a:lnTo>
                  <a:pt x="3184846" y="3506224"/>
                </a:lnTo>
                <a:lnTo>
                  <a:pt x="3185915" y="3495653"/>
                </a:lnTo>
                <a:cubicBezTo>
                  <a:pt x="3220912" y="3325061"/>
                  <a:pt x="3372240" y="3196734"/>
                  <a:pt x="3553616" y="3196734"/>
                </a:cubicBezTo>
                <a:cubicBezTo>
                  <a:pt x="3760903" y="3196734"/>
                  <a:pt x="3928943" y="3364344"/>
                  <a:pt x="3928943" y="3571101"/>
                </a:cubicBezTo>
                <a:cubicBezTo>
                  <a:pt x="3928943" y="3777858"/>
                  <a:pt x="3760903" y="3945468"/>
                  <a:pt x="3553616" y="3945468"/>
                </a:cubicBezTo>
                <a:cubicBezTo>
                  <a:pt x="3372240" y="3945468"/>
                  <a:pt x="3220912" y="3817142"/>
                  <a:pt x="3185915" y="3646549"/>
                </a:cubicBezTo>
                <a:lnTo>
                  <a:pt x="3184846" y="3635979"/>
                </a:lnTo>
                <a:lnTo>
                  <a:pt x="3178938" y="3694441"/>
                </a:lnTo>
                <a:cubicBezTo>
                  <a:pt x="3154418" y="3813960"/>
                  <a:pt x="3094969" y="3920788"/>
                  <a:pt x="3011693" y="4003850"/>
                </a:cubicBezTo>
                <a:lnTo>
                  <a:pt x="2938259" y="4064284"/>
                </a:lnTo>
                <a:lnTo>
                  <a:pt x="3011693" y="4124718"/>
                </a:lnTo>
                <a:cubicBezTo>
                  <a:pt x="3094969" y="4207781"/>
                  <a:pt x="3154418" y="4314609"/>
                  <a:pt x="3178938" y="4434128"/>
                </a:cubicBezTo>
                <a:lnTo>
                  <a:pt x="3184846" y="4492590"/>
                </a:lnTo>
                <a:lnTo>
                  <a:pt x="3185915" y="4482019"/>
                </a:lnTo>
                <a:cubicBezTo>
                  <a:pt x="3220912" y="4311427"/>
                  <a:pt x="3372240" y="4183100"/>
                  <a:pt x="3553616" y="4183100"/>
                </a:cubicBezTo>
                <a:cubicBezTo>
                  <a:pt x="3760903" y="4183100"/>
                  <a:pt x="3928943" y="4350710"/>
                  <a:pt x="3928943" y="4557467"/>
                </a:cubicBezTo>
                <a:cubicBezTo>
                  <a:pt x="3928943" y="4764224"/>
                  <a:pt x="3760903" y="4931834"/>
                  <a:pt x="3553616" y="4931834"/>
                </a:cubicBezTo>
                <a:cubicBezTo>
                  <a:pt x="3372240" y="4931834"/>
                  <a:pt x="3220912" y="4803508"/>
                  <a:pt x="3185915" y="4632915"/>
                </a:cubicBezTo>
                <a:lnTo>
                  <a:pt x="3184846" y="4622345"/>
                </a:lnTo>
                <a:lnTo>
                  <a:pt x="3178938" y="4680806"/>
                </a:lnTo>
                <a:cubicBezTo>
                  <a:pt x="3121725" y="4959684"/>
                  <a:pt x="2874341" y="5169467"/>
                  <a:pt x="2577834" y="5169467"/>
                </a:cubicBezTo>
                <a:cubicBezTo>
                  <a:pt x="2281327" y="5169467"/>
                  <a:pt x="2033944" y="4959684"/>
                  <a:pt x="1976731" y="4680806"/>
                </a:cubicBezTo>
                <a:lnTo>
                  <a:pt x="1966588" y="4580452"/>
                </a:lnTo>
                <a:lnTo>
                  <a:pt x="1961286" y="4632915"/>
                </a:lnTo>
                <a:cubicBezTo>
                  <a:pt x="1926288" y="4803508"/>
                  <a:pt x="1774960" y="4931834"/>
                  <a:pt x="1593584" y="4931834"/>
                </a:cubicBezTo>
                <a:cubicBezTo>
                  <a:pt x="1386297" y="4931834"/>
                  <a:pt x="1218257" y="4764224"/>
                  <a:pt x="1218257" y="4557467"/>
                </a:cubicBezTo>
                <a:cubicBezTo>
                  <a:pt x="1218257" y="4350710"/>
                  <a:pt x="1386297" y="4183100"/>
                  <a:pt x="1593584" y="4183100"/>
                </a:cubicBezTo>
                <a:cubicBezTo>
                  <a:pt x="1774960" y="4183100"/>
                  <a:pt x="1926288" y="4311427"/>
                  <a:pt x="1961286" y="4482019"/>
                </a:cubicBezTo>
                <a:lnTo>
                  <a:pt x="1966588" y="4534482"/>
                </a:lnTo>
                <a:lnTo>
                  <a:pt x="1976731" y="4434128"/>
                </a:lnTo>
                <a:cubicBezTo>
                  <a:pt x="2001251" y="4314609"/>
                  <a:pt x="2060700" y="4207781"/>
                  <a:pt x="2143975" y="4124718"/>
                </a:cubicBezTo>
                <a:lnTo>
                  <a:pt x="2217409" y="4064284"/>
                </a:lnTo>
                <a:lnTo>
                  <a:pt x="2143975" y="4003850"/>
                </a:lnTo>
                <a:cubicBezTo>
                  <a:pt x="2060700" y="3920788"/>
                  <a:pt x="2001251" y="3813960"/>
                  <a:pt x="1976731" y="3694441"/>
                </a:cubicBezTo>
                <a:lnTo>
                  <a:pt x="1966588" y="3594086"/>
                </a:lnTo>
                <a:lnTo>
                  <a:pt x="1961286" y="3646549"/>
                </a:lnTo>
                <a:cubicBezTo>
                  <a:pt x="1926288" y="3817142"/>
                  <a:pt x="1774960" y="3945468"/>
                  <a:pt x="1593584" y="3945468"/>
                </a:cubicBezTo>
                <a:cubicBezTo>
                  <a:pt x="1386297" y="3945468"/>
                  <a:pt x="1218257" y="3777858"/>
                  <a:pt x="1218257" y="3571101"/>
                </a:cubicBezTo>
                <a:cubicBezTo>
                  <a:pt x="1218257" y="3364344"/>
                  <a:pt x="1386297" y="3196734"/>
                  <a:pt x="1593584" y="3196734"/>
                </a:cubicBezTo>
                <a:cubicBezTo>
                  <a:pt x="1774960" y="3196734"/>
                  <a:pt x="1926288" y="3325061"/>
                  <a:pt x="1961286" y="3495653"/>
                </a:cubicBezTo>
                <a:lnTo>
                  <a:pt x="1966588" y="3548117"/>
                </a:lnTo>
                <a:lnTo>
                  <a:pt x="1976731" y="3447762"/>
                </a:lnTo>
                <a:cubicBezTo>
                  <a:pt x="2033944" y="3168884"/>
                  <a:pt x="2281327" y="2959101"/>
                  <a:pt x="2577834" y="2959101"/>
                </a:cubicBezTo>
                <a:close/>
                <a:moveTo>
                  <a:pt x="613569" y="1972734"/>
                </a:moveTo>
                <a:cubicBezTo>
                  <a:pt x="783001" y="1972734"/>
                  <a:pt x="936394" y="2041235"/>
                  <a:pt x="1047428" y="2151985"/>
                </a:cubicBezTo>
                <a:lnTo>
                  <a:pt x="1103577" y="2219864"/>
                </a:lnTo>
                <a:lnTo>
                  <a:pt x="1159726" y="2151985"/>
                </a:lnTo>
                <a:cubicBezTo>
                  <a:pt x="1270760" y="2041235"/>
                  <a:pt x="1424152" y="1972734"/>
                  <a:pt x="1593585" y="1972734"/>
                </a:cubicBezTo>
                <a:cubicBezTo>
                  <a:pt x="1890092" y="1972734"/>
                  <a:pt x="2137476" y="2182517"/>
                  <a:pt x="2194689" y="2461395"/>
                </a:cubicBezTo>
                <a:lnTo>
                  <a:pt x="2202714" y="2540803"/>
                </a:lnTo>
                <a:lnTo>
                  <a:pt x="2205900" y="2509286"/>
                </a:lnTo>
                <a:cubicBezTo>
                  <a:pt x="2240897" y="2338694"/>
                  <a:pt x="2392225" y="2210367"/>
                  <a:pt x="2573601" y="2210367"/>
                </a:cubicBezTo>
                <a:cubicBezTo>
                  <a:pt x="2754977" y="2210367"/>
                  <a:pt x="2906305" y="2338694"/>
                  <a:pt x="2941303" y="2509286"/>
                </a:cubicBezTo>
                <a:lnTo>
                  <a:pt x="2944488" y="2540803"/>
                </a:lnTo>
                <a:lnTo>
                  <a:pt x="2952514" y="2461395"/>
                </a:lnTo>
                <a:cubicBezTo>
                  <a:pt x="3009727" y="2182517"/>
                  <a:pt x="3257110" y="1972734"/>
                  <a:pt x="3553617" y="1972734"/>
                </a:cubicBezTo>
                <a:cubicBezTo>
                  <a:pt x="3723050" y="1972734"/>
                  <a:pt x="3876442" y="2041235"/>
                  <a:pt x="3987476" y="2151985"/>
                </a:cubicBezTo>
                <a:lnTo>
                  <a:pt x="4043626" y="2219865"/>
                </a:lnTo>
                <a:lnTo>
                  <a:pt x="4099775" y="2151985"/>
                </a:lnTo>
                <a:cubicBezTo>
                  <a:pt x="4210809" y="2041235"/>
                  <a:pt x="4364202" y="1972734"/>
                  <a:pt x="4533634" y="1972734"/>
                </a:cubicBezTo>
                <a:cubicBezTo>
                  <a:pt x="4872499" y="1972734"/>
                  <a:pt x="5147203" y="2246736"/>
                  <a:pt x="5147203" y="2584734"/>
                </a:cubicBezTo>
                <a:cubicBezTo>
                  <a:pt x="5147203" y="2922732"/>
                  <a:pt x="4872499" y="3196734"/>
                  <a:pt x="4533634" y="3196734"/>
                </a:cubicBezTo>
                <a:cubicBezTo>
                  <a:pt x="4364202" y="3196734"/>
                  <a:pt x="4210809" y="3128234"/>
                  <a:pt x="4099775" y="3017484"/>
                </a:cubicBezTo>
                <a:lnTo>
                  <a:pt x="4043626" y="2949604"/>
                </a:lnTo>
                <a:lnTo>
                  <a:pt x="3987476" y="3017484"/>
                </a:lnTo>
                <a:cubicBezTo>
                  <a:pt x="3876442" y="3128234"/>
                  <a:pt x="3723050" y="3196734"/>
                  <a:pt x="3553617" y="3196734"/>
                </a:cubicBezTo>
                <a:cubicBezTo>
                  <a:pt x="3257110" y="3196734"/>
                  <a:pt x="3009727" y="2986951"/>
                  <a:pt x="2952514" y="2708073"/>
                </a:cubicBezTo>
                <a:lnTo>
                  <a:pt x="2944488" y="2628666"/>
                </a:lnTo>
                <a:lnTo>
                  <a:pt x="2941303" y="2660182"/>
                </a:lnTo>
                <a:cubicBezTo>
                  <a:pt x="2906305" y="2830775"/>
                  <a:pt x="2754977" y="2959101"/>
                  <a:pt x="2573601" y="2959101"/>
                </a:cubicBezTo>
                <a:cubicBezTo>
                  <a:pt x="2392225" y="2959101"/>
                  <a:pt x="2240897" y="2830775"/>
                  <a:pt x="2205900" y="2660182"/>
                </a:cubicBezTo>
                <a:lnTo>
                  <a:pt x="2202714" y="2628666"/>
                </a:lnTo>
                <a:lnTo>
                  <a:pt x="2194689" y="2708073"/>
                </a:lnTo>
                <a:cubicBezTo>
                  <a:pt x="2137476" y="2986951"/>
                  <a:pt x="1890092" y="3196734"/>
                  <a:pt x="1593585" y="3196734"/>
                </a:cubicBezTo>
                <a:cubicBezTo>
                  <a:pt x="1424152" y="3196734"/>
                  <a:pt x="1270760" y="3128234"/>
                  <a:pt x="1159726" y="3017484"/>
                </a:cubicBezTo>
                <a:lnTo>
                  <a:pt x="1103577" y="2949604"/>
                </a:lnTo>
                <a:lnTo>
                  <a:pt x="1047428" y="3017484"/>
                </a:lnTo>
                <a:cubicBezTo>
                  <a:pt x="936394" y="3128234"/>
                  <a:pt x="783001" y="3196734"/>
                  <a:pt x="613569" y="3196734"/>
                </a:cubicBezTo>
                <a:cubicBezTo>
                  <a:pt x="274704" y="3196734"/>
                  <a:pt x="0" y="2922732"/>
                  <a:pt x="0" y="2584734"/>
                </a:cubicBezTo>
                <a:cubicBezTo>
                  <a:pt x="0" y="2246736"/>
                  <a:pt x="274704" y="1972734"/>
                  <a:pt x="613569" y="1972734"/>
                </a:cubicBezTo>
                <a:close/>
                <a:moveTo>
                  <a:pt x="4542512" y="1224000"/>
                </a:moveTo>
                <a:cubicBezTo>
                  <a:pt x="4749799" y="1224000"/>
                  <a:pt x="4917839" y="1391610"/>
                  <a:pt x="4917839" y="1598367"/>
                </a:cubicBezTo>
                <a:cubicBezTo>
                  <a:pt x="4917839" y="1805124"/>
                  <a:pt x="4749799" y="1972734"/>
                  <a:pt x="4542512" y="1972734"/>
                </a:cubicBezTo>
                <a:cubicBezTo>
                  <a:pt x="4335225" y="1972734"/>
                  <a:pt x="4167185" y="1805124"/>
                  <a:pt x="4167185" y="1598367"/>
                </a:cubicBezTo>
                <a:cubicBezTo>
                  <a:pt x="4167185" y="1391610"/>
                  <a:pt x="4335225" y="1224000"/>
                  <a:pt x="4542512" y="1224000"/>
                </a:cubicBezTo>
                <a:close/>
                <a:moveTo>
                  <a:pt x="613568" y="1224000"/>
                </a:moveTo>
                <a:cubicBezTo>
                  <a:pt x="820855" y="1224000"/>
                  <a:pt x="988895" y="1391610"/>
                  <a:pt x="988895" y="1598367"/>
                </a:cubicBezTo>
                <a:cubicBezTo>
                  <a:pt x="988895" y="1805124"/>
                  <a:pt x="820855" y="1972734"/>
                  <a:pt x="613568" y="1972734"/>
                </a:cubicBezTo>
                <a:cubicBezTo>
                  <a:pt x="406281" y="1972734"/>
                  <a:pt x="238241" y="1805124"/>
                  <a:pt x="238241" y="1598367"/>
                </a:cubicBezTo>
                <a:cubicBezTo>
                  <a:pt x="238241" y="1391610"/>
                  <a:pt x="406281" y="1224000"/>
                  <a:pt x="613568" y="1224000"/>
                </a:cubicBezTo>
                <a:close/>
                <a:moveTo>
                  <a:pt x="4542101" y="464477"/>
                </a:moveTo>
                <a:cubicBezTo>
                  <a:pt x="4623784" y="464477"/>
                  <a:pt x="4690002" y="530525"/>
                  <a:pt x="4690002" y="612000"/>
                </a:cubicBezTo>
                <a:cubicBezTo>
                  <a:pt x="4690002" y="693475"/>
                  <a:pt x="4623784" y="759523"/>
                  <a:pt x="4542101" y="759523"/>
                </a:cubicBezTo>
                <a:cubicBezTo>
                  <a:pt x="4460418" y="759523"/>
                  <a:pt x="4394200" y="693475"/>
                  <a:pt x="4394200" y="612000"/>
                </a:cubicBezTo>
                <a:cubicBezTo>
                  <a:pt x="4394200" y="530525"/>
                  <a:pt x="4460418" y="464477"/>
                  <a:pt x="4542101" y="464477"/>
                </a:cubicBezTo>
                <a:close/>
                <a:moveTo>
                  <a:pt x="613568" y="464477"/>
                </a:moveTo>
                <a:cubicBezTo>
                  <a:pt x="695251" y="464477"/>
                  <a:pt x="761469" y="530525"/>
                  <a:pt x="761469" y="612000"/>
                </a:cubicBezTo>
                <a:cubicBezTo>
                  <a:pt x="761469" y="693475"/>
                  <a:pt x="695251" y="759523"/>
                  <a:pt x="613568" y="759523"/>
                </a:cubicBezTo>
                <a:cubicBezTo>
                  <a:pt x="531885" y="759523"/>
                  <a:pt x="465667" y="693475"/>
                  <a:pt x="465667" y="612000"/>
                </a:cubicBezTo>
                <a:cubicBezTo>
                  <a:pt x="465667" y="530525"/>
                  <a:pt x="531885" y="464477"/>
                  <a:pt x="613568" y="464477"/>
                </a:cubicBezTo>
                <a:close/>
                <a:moveTo>
                  <a:pt x="2577834" y="0"/>
                </a:moveTo>
                <a:cubicBezTo>
                  <a:pt x="2874341" y="0"/>
                  <a:pt x="3121725" y="209783"/>
                  <a:pt x="3178938" y="488661"/>
                </a:cubicBezTo>
                <a:lnTo>
                  <a:pt x="3184846" y="547123"/>
                </a:lnTo>
                <a:lnTo>
                  <a:pt x="3185915" y="536552"/>
                </a:lnTo>
                <a:cubicBezTo>
                  <a:pt x="3220912" y="365960"/>
                  <a:pt x="3372240" y="237633"/>
                  <a:pt x="3553616" y="237633"/>
                </a:cubicBezTo>
                <a:cubicBezTo>
                  <a:pt x="3760903" y="237633"/>
                  <a:pt x="3928943" y="405243"/>
                  <a:pt x="3928943" y="612000"/>
                </a:cubicBezTo>
                <a:cubicBezTo>
                  <a:pt x="3928943" y="818757"/>
                  <a:pt x="3760903" y="986367"/>
                  <a:pt x="3553616" y="986367"/>
                </a:cubicBezTo>
                <a:cubicBezTo>
                  <a:pt x="3372240" y="986367"/>
                  <a:pt x="3220912" y="858041"/>
                  <a:pt x="3185915" y="687448"/>
                </a:cubicBezTo>
                <a:lnTo>
                  <a:pt x="3184846" y="676878"/>
                </a:lnTo>
                <a:lnTo>
                  <a:pt x="3178938" y="735340"/>
                </a:lnTo>
                <a:cubicBezTo>
                  <a:pt x="3154418" y="854859"/>
                  <a:pt x="3094969" y="961687"/>
                  <a:pt x="3011693" y="1044749"/>
                </a:cubicBezTo>
                <a:lnTo>
                  <a:pt x="2936142" y="1106926"/>
                </a:lnTo>
                <a:lnTo>
                  <a:pt x="3007460" y="1165618"/>
                </a:lnTo>
                <a:cubicBezTo>
                  <a:pt x="3090736" y="1248681"/>
                  <a:pt x="3150185" y="1355509"/>
                  <a:pt x="3174705" y="1475028"/>
                </a:cubicBezTo>
                <a:lnTo>
                  <a:pt x="3182730" y="1554431"/>
                </a:lnTo>
                <a:lnTo>
                  <a:pt x="3185915" y="1522919"/>
                </a:lnTo>
                <a:cubicBezTo>
                  <a:pt x="3220912" y="1352327"/>
                  <a:pt x="3372240" y="1224000"/>
                  <a:pt x="3553616" y="1224000"/>
                </a:cubicBezTo>
                <a:cubicBezTo>
                  <a:pt x="3760903" y="1224000"/>
                  <a:pt x="3928943" y="1391610"/>
                  <a:pt x="3928943" y="1598367"/>
                </a:cubicBezTo>
                <a:cubicBezTo>
                  <a:pt x="3928943" y="1805124"/>
                  <a:pt x="3760903" y="1972734"/>
                  <a:pt x="3553616" y="1972734"/>
                </a:cubicBezTo>
                <a:cubicBezTo>
                  <a:pt x="3372240" y="1972734"/>
                  <a:pt x="3220912" y="1844408"/>
                  <a:pt x="3185915" y="1673815"/>
                </a:cubicBezTo>
                <a:lnTo>
                  <a:pt x="3182730" y="1642303"/>
                </a:lnTo>
                <a:lnTo>
                  <a:pt x="3174705" y="1721707"/>
                </a:lnTo>
                <a:cubicBezTo>
                  <a:pt x="3117492" y="2000584"/>
                  <a:pt x="2870108" y="2210367"/>
                  <a:pt x="2573601" y="2210367"/>
                </a:cubicBezTo>
                <a:cubicBezTo>
                  <a:pt x="2277094" y="2210367"/>
                  <a:pt x="2029711" y="2000584"/>
                  <a:pt x="1972498" y="1721707"/>
                </a:cubicBezTo>
                <a:lnTo>
                  <a:pt x="1964472" y="1642293"/>
                </a:lnTo>
                <a:lnTo>
                  <a:pt x="1961286" y="1673815"/>
                </a:lnTo>
                <a:cubicBezTo>
                  <a:pt x="1926288" y="1844408"/>
                  <a:pt x="1774960" y="1972734"/>
                  <a:pt x="1593584" y="1972734"/>
                </a:cubicBezTo>
                <a:cubicBezTo>
                  <a:pt x="1386297" y="1972734"/>
                  <a:pt x="1218257" y="1805124"/>
                  <a:pt x="1218257" y="1598367"/>
                </a:cubicBezTo>
                <a:cubicBezTo>
                  <a:pt x="1218257" y="1391610"/>
                  <a:pt x="1386297" y="1224000"/>
                  <a:pt x="1593584" y="1224000"/>
                </a:cubicBezTo>
                <a:cubicBezTo>
                  <a:pt x="1774960" y="1224000"/>
                  <a:pt x="1926288" y="1352327"/>
                  <a:pt x="1961286" y="1522919"/>
                </a:cubicBezTo>
                <a:lnTo>
                  <a:pt x="1964472" y="1554441"/>
                </a:lnTo>
                <a:lnTo>
                  <a:pt x="1972498" y="1475028"/>
                </a:lnTo>
                <a:cubicBezTo>
                  <a:pt x="1997018" y="1355509"/>
                  <a:pt x="2056467" y="1248681"/>
                  <a:pt x="2139742" y="1165618"/>
                </a:cubicBezTo>
                <a:lnTo>
                  <a:pt x="2215294" y="1103442"/>
                </a:lnTo>
                <a:lnTo>
                  <a:pt x="2143975" y="1044749"/>
                </a:lnTo>
                <a:cubicBezTo>
                  <a:pt x="2060700" y="961687"/>
                  <a:pt x="2001251" y="854859"/>
                  <a:pt x="1976731" y="735340"/>
                </a:cubicBezTo>
                <a:lnTo>
                  <a:pt x="1966588" y="634985"/>
                </a:lnTo>
                <a:lnTo>
                  <a:pt x="1961286" y="687448"/>
                </a:lnTo>
                <a:cubicBezTo>
                  <a:pt x="1926288" y="858041"/>
                  <a:pt x="1774960" y="986367"/>
                  <a:pt x="1593584" y="986367"/>
                </a:cubicBezTo>
                <a:cubicBezTo>
                  <a:pt x="1386297" y="986367"/>
                  <a:pt x="1218257" y="818757"/>
                  <a:pt x="1218257" y="612000"/>
                </a:cubicBezTo>
                <a:cubicBezTo>
                  <a:pt x="1218257" y="405243"/>
                  <a:pt x="1386297" y="237633"/>
                  <a:pt x="1593584" y="237633"/>
                </a:cubicBezTo>
                <a:cubicBezTo>
                  <a:pt x="1774960" y="237633"/>
                  <a:pt x="1926288" y="365960"/>
                  <a:pt x="1961286" y="536552"/>
                </a:cubicBezTo>
                <a:lnTo>
                  <a:pt x="1966588" y="589016"/>
                </a:lnTo>
                <a:lnTo>
                  <a:pt x="1976731" y="488661"/>
                </a:lnTo>
                <a:cubicBezTo>
                  <a:pt x="2033944" y="209783"/>
                  <a:pt x="2281327" y="0"/>
                  <a:pt x="2577834" y="0"/>
                </a:cubicBezTo>
                <a:close/>
              </a:path>
            </a:pathLst>
          </a:cu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784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– 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2" r="351" b="26669"/>
          <a:stretch>
            <a:fillRect/>
          </a:stretch>
        </p:blipFill>
        <p:spPr bwMode="auto">
          <a:xfrm rot="5400000">
            <a:off x="4419601" y="519112"/>
            <a:ext cx="457200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46" y="232837"/>
            <a:ext cx="4522787" cy="1291164"/>
          </a:xfrm>
        </p:spPr>
        <p:txBody>
          <a:bodyPr/>
          <a:lstStyle>
            <a:lvl1pPr algn="l">
              <a:lnSpc>
                <a:spcPct val="90000"/>
              </a:lnSpc>
              <a:defRPr sz="3800" b="0" i="0" spc="-5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46" y="1524001"/>
            <a:ext cx="2644775" cy="1587498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69346" y="4386263"/>
            <a:ext cx="4368800" cy="177799"/>
          </a:xfrm>
        </p:spPr>
        <p:txBody>
          <a:bodyPr anchor="b"/>
          <a:lstStyle>
            <a:lvl1pPr>
              <a:defRPr sz="12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69346" y="4141259"/>
            <a:ext cx="4368800" cy="177799"/>
          </a:xfrm>
        </p:spPr>
        <p:txBody>
          <a:bodyPr anchor="b"/>
          <a:lstStyle>
            <a:lvl1pPr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139952" y="-2900858"/>
            <a:ext cx="6576320" cy="6576320"/>
          </a:xfrm>
          <a:custGeom>
            <a:avLst/>
            <a:gdLst/>
            <a:ahLst/>
            <a:cxnLst/>
            <a:rect l="l" t="t" r="r" b="b"/>
            <a:pathLst>
              <a:path w="3674131" h="3671729">
                <a:moveTo>
                  <a:pt x="3247795" y="3149729"/>
                </a:moveTo>
                <a:cubicBezTo>
                  <a:pt x="3296849" y="3149729"/>
                  <a:pt x="3336615" y="3190023"/>
                  <a:pt x="3336615" y="3239729"/>
                </a:cubicBezTo>
                <a:cubicBezTo>
                  <a:pt x="3336615" y="3289435"/>
                  <a:pt x="3296849" y="3329729"/>
                  <a:pt x="3247795" y="3329729"/>
                </a:cubicBezTo>
                <a:cubicBezTo>
                  <a:pt x="3198741" y="3329729"/>
                  <a:pt x="3158975" y="3289435"/>
                  <a:pt x="3158975" y="3239729"/>
                </a:cubicBezTo>
                <a:cubicBezTo>
                  <a:pt x="3158975" y="3190023"/>
                  <a:pt x="3198741" y="3149729"/>
                  <a:pt x="3247795" y="3149729"/>
                </a:cubicBezTo>
                <a:close/>
                <a:moveTo>
                  <a:pt x="426336" y="3149729"/>
                </a:moveTo>
                <a:cubicBezTo>
                  <a:pt x="475390" y="3149729"/>
                  <a:pt x="515156" y="3190023"/>
                  <a:pt x="515156" y="3239729"/>
                </a:cubicBezTo>
                <a:cubicBezTo>
                  <a:pt x="515156" y="3289435"/>
                  <a:pt x="475390" y="3329729"/>
                  <a:pt x="426336" y="3329729"/>
                </a:cubicBezTo>
                <a:cubicBezTo>
                  <a:pt x="377282" y="3329729"/>
                  <a:pt x="337516" y="3289435"/>
                  <a:pt x="337516" y="3239729"/>
                </a:cubicBezTo>
                <a:cubicBezTo>
                  <a:pt x="337516" y="3190023"/>
                  <a:pt x="377282" y="3149729"/>
                  <a:pt x="426336" y="3149729"/>
                </a:cubicBezTo>
                <a:close/>
                <a:moveTo>
                  <a:pt x="2189749" y="2078434"/>
                </a:moveTo>
                <a:lnTo>
                  <a:pt x="2138531" y="2141334"/>
                </a:lnTo>
                <a:lnTo>
                  <a:pt x="2082396" y="2188265"/>
                </a:lnTo>
                <a:lnTo>
                  <a:pt x="2135098" y="2232326"/>
                </a:lnTo>
                <a:cubicBezTo>
                  <a:pt x="2154386" y="2251870"/>
                  <a:pt x="2171835" y="2273278"/>
                  <a:pt x="2187158" y="2296261"/>
                </a:cubicBezTo>
                <a:lnTo>
                  <a:pt x="2188032" y="2297893"/>
                </a:lnTo>
                <a:lnTo>
                  <a:pt x="2188907" y="2296261"/>
                </a:lnTo>
                <a:cubicBezTo>
                  <a:pt x="2208061" y="2267533"/>
                  <a:pt x="2230535" y="2241265"/>
                  <a:pt x="2255772" y="2218022"/>
                </a:cubicBezTo>
                <a:lnTo>
                  <a:pt x="2297099" y="2188263"/>
                </a:lnTo>
                <a:lnTo>
                  <a:pt x="2240966" y="2141334"/>
                </a:lnTo>
                <a:close/>
                <a:moveTo>
                  <a:pt x="1484384" y="2078434"/>
                </a:moveTo>
                <a:lnTo>
                  <a:pt x="1433166" y="2141334"/>
                </a:lnTo>
                <a:lnTo>
                  <a:pt x="1378748" y="2186830"/>
                </a:lnTo>
                <a:lnTo>
                  <a:pt x="1433166" y="2232326"/>
                </a:lnTo>
                <a:lnTo>
                  <a:pt x="1482667" y="2293119"/>
                </a:lnTo>
                <a:lnTo>
                  <a:pt x="1532168" y="2232326"/>
                </a:lnTo>
                <a:lnTo>
                  <a:pt x="1588303" y="2185395"/>
                </a:lnTo>
                <a:lnTo>
                  <a:pt x="1535601" y="2141334"/>
                </a:lnTo>
                <a:close/>
                <a:moveTo>
                  <a:pt x="1482667" y="1378610"/>
                </a:moveTo>
                <a:lnTo>
                  <a:pt x="1433166" y="1439402"/>
                </a:lnTo>
                <a:lnTo>
                  <a:pt x="1378747" y="1484898"/>
                </a:lnTo>
                <a:lnTo>
                  <a:pt x="1433166" y="1530394"/>
                </a:lnTo>
                <a:lnTo>
                  <a:pt x="1484384" y="1593295"/>
                </a:lnTo>
                <a:lnTo>
                  <a:pt x="1535601" y="1530394"/>
                </a:lnTo>
                <a:lnTo>
                  <a:pt x="1588303" y="1486333"/>
                </a:lnTo>
                <a:lnTo>
                  <a:pt x="1532168" y="1439402"/>
                </a:lnTo>
                <a:close/>
                <a:moveTo>
                  <a:pt x="2188032" y="1373835"/>
                </a:moveTo>
                <a:lnTo>
                  <a:pt x="2187158" y="1375467"/>
                </a:lnTo>
                <a:cubicBezTo>
                  <a:pt x="2171835" y="1398450"/>
                  <a:pt x="2154386" y="1419858"/>
                  <a:pt x="2135098" y="1439402"/>
                </a:cubicBezTo>
                <a:lnTo>
                  <a:pt x="2082396" y="1483463"/>
                </a:lnTo>
                <a:lnTo>
                  <a:pt x="2138531" y="1530394"/>
                </a:lnTo>
                <a:lnTo>
                  <a:pt x="2189749" y="1593295"/>
                </a:lnTo>
                <a:lnTo>
                  <a:pt x="2240966" y="1530394"/>
                </a:lnTo>
                <a:lnTo>
                  <a:pt x="2295385" y="1484898"/>
                </a:lnTo>
                <a:lnTo>
                  <a:pt x="2240966" y="1439402"/>
                </a:lnTo>
                <a:cubicBezTo>
                  <a:pt x="2221678" y="1419858"/>
                  <a:pt x="2204230" y="1398450"/>
                  <a:pt x="2188907" y="1375467"/>
                </a:cubicBezTo>
                <a:close/>
                <a:moveTo>
                  <a:pt x="3247795" y="342000"/>
                </a:moveTo>
                <a:cubicBezTo>
                  <a:pt x="3296849" y="342000"/>
                  <a:pt x="3336615" y="382294"/>
                  <a:pt x="3336615" y="432000"/>
                </a:cubicBezTo>
                <a:cubicBezTo>
                  <a:pt x="3336615" y="481706"/>
                  <a:pt x="3296849" y="522000"/>
                  <a:pt x="3247795" y="522000"/>
                </a:cubicBezTo>
                <a:cubicBezTo>
                  <a:pt x="3198741" y="522000"/>
                  <a:pt x="3158975" y="481706"/>
                  <a:pt x="3158975" y="432000"/>
                </a:cubicBezTo>
                <a:cubicBezTo>
                  <a:pt x="3158975" y="382294"/>
                  <a:pt x="3198741" y="342000"/>
                  <a:pt x="3247795" y="342000"/>
                </a:cubicBezTo>
                <a:close/>
                <a:moveTo>
                  <a:pt x="426336" y="342000"/>
                </a:moveTo>
                <a:cubicBezTo>
                  <a:pt x="475390" y="342000"/>
                  <a:pt x="515156" y="382294"/>
                  <a:pt x="515156" y="432000"/>
                </a:cubicBezTo>
                <a:cubicBezTo>
                  <a:pt x="515156" y="481706"/>
                  <a:pt x="475390" y="522000"/>
                  <a:pt x="426336" y="522000"/>
                </a:cubicBezTo>
                <a:cubicBezTo>
                  <a:pt x="377282" y="522000"/>
                  <a:pt x="337516" y="481706"/>
                  <a:pt x="337516" y="432000"/>
                </a:cubicBezTo>
                <a:cubicBezTo>
                  <a:pt x="337516" y="382294"/>
                  <a:pt x="377282" y="342000"/>
                  <a:pt x="426336" y="342000"/>
                </a:cubicBezTo>
                <a:close/>
                <a:moveTo>
                  <a:pt x="1833633" y="0"/>
                </a:moveTo>
                <a:cubicBezTo>
                  <a:pt x="2069092" y="0"/>
                  <a:pt x="2259969" y="193413"/>
                  <a:pt x="2259969" y="432000"/>
                </a:cubicBezTo>
                <a:cubicBezTo>
                  <a:pt x="2259969" y="551294"/>
                  <a:pt x="2212250" y="659294"/>
                  <a:pt x="2135098" y="737470"/>
                </a:cubicBezTo>
                <a:lnTo>
                  <a:pt x="2080680" y="782966"/>
                </a:lnTo>
                <a:lnTo>
                  <a:pt x="2135098" y="828462"/>
                </a:lnTo>
                <a:cubicBezTo>
                  <a:pt x="2154386" y="848006"/>
                  <a:pt x="2171835" y="869414"/>
                  <a:pt x="2187158" y="892397"/>
                </a:cubicBezTo>
                <a:lnTo>
                  <a:pt x="2188032" y="894029"/>
                </a:lnTo>
                <a:lnTo>
                  <a:pt x="2188907" y="892397"/>
                </a:lnTo>
                <a:cubicBezTo>
                  <a:pt x="2246368" y="806212"/>
                  <a:pt x="2333716" y="742168"/>
                  <a:pt x="2435883" y="715533"/>
                </a:cubicBezTo>
                <a:lnTo>
                  <a:pt x="2542135" y="701970"/>
                </a:lnTo>
                <a:lnTo>
                  <a:pt x="2488730" y="696515"/>
                </a:lnTo>
                <a:cubicBezTo>
                  <a:pt x="2367309" y="671338"/>
                  <a:pt x="2275971" y="562477"/>
                  <a:pt x="2275971" y="432000"/>
                </a:cubicBezTo>
                <a:cubicBezTo>
                  <a:pt x="2275971" y="282883"/>
                  <a:pt x="2395269" y="162000"/>
                  <a:pt x="2542431" y="162000"/>
                </a:cubicBezTo>
                <a:cubicBezTo>
                  <a:pt x="2689593" y="162000"/>
                  <a:pt x="2808891" y="282883"/>
                  <a:pt x="2808891" y="432000"/>
                </a:cubicBezTo>
                <a:cubicBezTo>
                  <a:pt x="2808891" y="562477"/>
                  <a:pt x="2717554" y="671338"/>
                  <a:pt x="2596132" y="696515"/>
                </a:cubicBezTo>
                <a:lnTo>
                  <a:pt x="2542764" y="701966"/>
                </a:lnTo>
                <a:lnTo>
                  <a:pt x="2628353" y="710709"/>
                </a:lnTo>
                <a:cubicBezTo>
                  <a:pt x="2822627" y="750991"/>
                  <a:pt x="2968767" y="925168"/>
                  <a:pt x="2968767" y="1133932"/>
                </a:cubicBezTo>
                <a:cubicBezTo>
                  <a:pt x="2968767" y="1253226"/>
                  <a:pt x="2921048" y="1361226"/>
                  <a:pt x="2843896" y="1439402"/>
                </a:cubicBezTo>
                <a:lnTo>
                  <a:pt x="2789478" y="1484898"/>
                </a:lnTo>
                <a:lnTo>
                  <a:pt x="2843896" y="1530394"/>
                </a:lnTo>
                <a:lnTo>
                  <a:pt x="2895113" y="1593294"/>
                </a:lnTo>
                <a:lnTo>
                  <a:pt x="2946330" y="1530394"/>
                </a:lnTo>
                <a:cubicBezTo>
                  <a:pt x="3004194" y="1471762"/>
                  <a:pt x="3078613" y="1429905"/>
                  <a:pt x="3161874" y="1412641"/>
                </a:cubicBezTo>
                <a:lnTo>
                  <a:pt x="3247462" y="1403898"/>
                </a:lnTo>
                <a:lnTo>
                  <a:pt x="3194094" y="1398447"/>
                </a:lnTo>
                <a:cubicBezTo>
                  <a:pt x="3072673" y="1373270"/>
                  <a:pt x="2981335" y="1264409"/>
                  <a:pt x="2981335" y="1133932"/>
                </a:cubicBezTo>
                <a:cubicBezTo>
                  <a:pt x="2981335" y="984815"/>
                  <a:pt x="3100633" y="863932"/>
                  <a:pt x="3247795" y="863932"/>
                </a:cubicBezTo>
                <a:cubicBezTo>
                  <a:pt x="3394957" y="863932"/>
                  <a:pt x="3514255" y="984815"/>
                  <a:pt x="3514255" y="1133932"/>
                </a:cubicBezTo>
                <a:cubicBezTo>
                  <a:pt x="3514255" y="1264409"/>
                  <a:pt x="3422918" y="1373270"/>
                  <a:pt x="3301496" y="1398447"/>
                </a:cubicBezTo>
                <a:lnTo>
                  <a:pt x="3248128" y="1403898"/>
                </a:lnTo>
                <a:lnTo>
                  <a:pt x="3333717" y="1412641"/>
                </a:lnTo>
                <a:cubicBezTo>
                  <a:pt x="3527991" y="1452923"/>
                  <a:pt x="3674131" y="1627101"/>
                  <a:pt x="3674131" y="1835864"/>
                </a:cubicBezTo>
                <a:cubicBezTo>
                  <a:pt x="3674131" y="2044628"/>
                  <a:pt x="3527991" y="2218805"/>
                  <a:pt x="3333717" y="2259087"/>
                </a:cubicBezTo>
                <a:lnTo>
                  <a:pt x="3248128" y="2267830"/>
                </a:lnTo>
                <a:lnTo>
                  <a:pt x="3301496" y="2273282"/>
                </a:lnTo>
                <a:cubicBezTo>
                  <a:pt x="3422918" y="2298458"/>
                  <a:pt x="3514255" y="2407319"/>
                  <a:pt x="3514255" y="2537796"/>
                </a:cubicBezTo>
                <a:cubicBezTo>
                  <a:pt x="3514255" y="2686913"/>
                  <a:pt x="3394957" y="2807796"/>
                  <a:pt x="3247795" y="2807796"/>
                </a:cubicBezTo>
                <a:cubicBezTo>
                  <a:pt x="3100633" y="2807796"/>
                  <a:pt x="2981335" y="2686913"/>
                  <a:pt x="2981335" y="2537796"/>
                </a:cubicBezTo>
                <a:cubicBezTo>
                  <a:pt x="2981335" y="2407319"/>
                  <a:pt x="3072673" y="2298458"/>
                  <a:pt x="3194094" y="2273282"/>
                </a:cubicBezTo>
                <a:lnTo>
                  <a:pt x="3247462" y="2267830"/>
                </a:lnTo>
                <a:lnTo>
                  <a:pt x="3161874" y="2259087"/>
                </a:lnTo>
                <a:cubicBezTo>
                  <a:pt x="3078613" y="2241824"/>
                  <a:pt x="3004194" y="2199967"/>
                  <a:pt x="2946330" y="2141334"/>
                </a:cubicBezTo>
                <a:lnTo>
                  <a:pt x="2895113" y="2078434"/>
                </a:lnTo>
                <a:lnTo>
                  <a:pt x="2843896" y="2141334"/>
                </a:lnTo>
                <a:lnTo>
                  <a:pt x="2789478" y="2186830"/>
                </a:lnTo>
                <a:lnTo>
                  <a:pt x="2843896" y="2232326"/>
                </a:lnTo>
                <a:cubicBezTo>
                  <a:pt x="2921048" y="2310503"/>
                  <a:pt x="2968767" y="2418503"/>
                  <a:pt x="2968767" y="2537796"/>
                </a:cubicBezTo>
                <a:cubicBezTo>
                  <a:pt x="2968767" y="2746560"/>
                  <a:pt x="2822627" y="2920737"/>
                  <a:pt x="2628353" y="2961019"/>
                </a:cubicBezTo>
                <a:lnTo>
                  <a:pt x="2542759" y="2969763"/>
                </a:lnTo>
                <a:lnTo>
                  <a:pt x="2596132" y="2975215"/>
                </a:lnTo>
                <a:cubicBezTo>
                  <a:pt x="2717554" y="3000391"/>
                  <a:pt x="2808891" y="3109252"/>
                  <a:pt x="2808891" y="3239729"/>
                </a:cubicBezTo>
                <a:cubicBezTo>
                  <a:pt x="2808891" y="3388846"/>
                  <a:pt x="2689593" y="3509729"/>
                  <a:pt x="2542431" y="3509729"/>
                </a:cubicBezTo>
                <a:cubicBezTo>
                  <a:pt x="2395269" y="3509729"/>
                  <a:pt x="2275971" y="3388846"/>
                  <a:pt x="2275971" y="3239729"/>
                </a:cubicBezTo>
                <a:cubicBezTo>
                  <a:pt x="2275971" y="3109252"/>
                  <a:pt x="2367309" y="3000391"/>
                  <a:pt x="2488730" y="2975215"/>
                </a:cubicBezTo>
                <a:lnTo>
                  <a:pt x="2542140" y="2969759"/>
                </a:lnTo>
                <a:lnTo>
                  <a:pt x="2435883" y="2956196"/>
                </a:lnTo>
                <a:cubicBezTo>
                  <a:pt x="2333716" y="2929560"/>
                  <a:pt x="2246368" y="2865516"/>
                  <a:pt x="2188907" y="2779331"/>
                </a:cubicBezTo>
                <a:lnTo>
                  <a:pt x="2188032" y="2777699"/>
                </a:lnTo>
                <a:lnTo>
                  <a:pt x="2187158" y="2779331"/>
                </a:lnTo>
                <a:cubicBezTo>
                  <a:pt x="2171835" y="2802314"/>
                  <a:pt x="2154386" y="2823722"/>
                  <a:pt x="2135098" y="2843266"/>
                </a:cubicBezTo>
                <a:lnTo>
                  <a:pt x="2080679" y="2888763"/>
                </a:lnTo>
                <a:lnTo>
                  <a:pt x="2135098" y="2934259"/>
                </a:lnTo>
                <a:cubicBezTo>
                  <a:pt x="2212250" y="3012436"/>
                  <a:pt x="2259969" y="3120436"/>
                  <a:pt x="2259969" y="3239729"/>
                </a:cubicBezTo>
                <a:cubicBezTo>
                  <a:pt x="2259969" y="3478316"/>
                  <a:pt x="2069092" y="3671729"/>
                  <a:pt x="1833633" y="3671729"/>
                </a:cubicBezTo>
                <a:cubicBezTo>
                  <a:pt x="1598174" y="3671729"/>
                  <a:pt x="1407297" y="3478316"/>
                  <a:pt x="1407297" y="3239729"/>
                </a:cubicBezTo>
                <a:cubicBezTo>
                  <a:pt x="1407297" y="3120436"/>
                  <a:pt x="1455016" y="3012436"/>
                  <a:pt x="1532168" y="2934259"/>
                </a:cubicBezTo>
                <a:lnTo>
                  <a:pt x="1586587" y="2888763"/>
                </a:lnTo>
                <a:lnTo>
                  <a:pt x="1532168" y="2843266"/>
                </a:lnTo>
                <a:lnTo>
                  <a:pt x="1482667" y="2782474"/>
                </a:lnTo>
                <a:lnTo>
                  <a:pt x="1433166" y="2843266"/>
                </a:lnTo>
                <a:cubicBezTo>
                  <a:pt x="1375302" y="2901899"/>
                  <a:pt x="1300883" y="2943756"/>
                  <a:pt x="1217622" y="2961019"/>
                </a:cubicBezTo>
                <a:lnTo>
                  <a:pt x="1132029" y="2969763"/>
                </a:lnTo>
                <a:lnTo>
                  <a:pt x="1185402" y="2975215"/>
                </a:lnTo>
                <a:cubicBezTo>
                  <a:pt x="1306823" y="3000391"/>
                  <a:pt x="1398161" y="3109252"/>
                  <a:pt x="1398161" y="3239729"/>
                </a:cubicBezTo>
                <a:cubicBezTo>
                  <a:pt x="1398161" y="3388846"/>
                  <a:pt x="1278863" y="3509729"/>
                  <a:pt x="1131701" y="3509729"/>
                </a:cubicBezTo>
                <a:cubicBezTo>
                  <a:pt x="984539" y="3509729"/>
                  <a:pt x="865241" y="3388846"/>
                  <a:pt x="865241" y="3239729"/>
                </a:cubicBezTo>
                <a:cubicBezTo>
                  <a:pt x="865241" y="3109252"/>
                  <a:pt x="956578" y="3000391"/>
                  <a:pt x="1078000" y="2975215"/>
                </a:cubicBezTo>
                <a:lnTo>
                  <a:pt x="1131373" y="2969763"/>
                </a:lnTo>
                <a:lnTo>
                  <a:pt x="1045779" y="2961019"/>
                </a:lnTo>
                <a:cubicBezTo>
                  <a:pt x="851505" y="2920737"/>
                  <a:pt x="705365" y="2746560"/>
                  <a:pt x="705365" y="2537796"/>
                </a:cubicBezTo>
                <a:cubicBezTo>
                  <a:pt x="705365" y="2418503"/>
                  <a:pt x="753084" y="2310503"/>
                  <a:pt x="830236" y="2232326"/>
                </a:cubicBezTo>
                <a:lnTo>
                  <a:pt x="884654" y="2186830"/>
                </a:lnTo>
                <a:lnTo>
                  <a:pt x="830236" y="2141334"/>
                </a:lnTo>
                <a:lnTo>
                  <a:pt x="779018" y="2078434"/>
                </a:lnTo>
                <a:lnTo>
                  <a:pt x="727801" y="2141334"/>
                </a:lnTo>
                <a:cubicBezTo>
                  <a:pt x="669937" y="2199967"/>
                  <a:pt x="595518" y="2241824"/>
                  <a:pt x="512257" y="2259087"/>
                </a:cubicBezTo>
                <a:lnTo>
                  <a:pt x="426669" y="2267830"/>
                </a:lnTo>
                <a:lnTo>
                  <a:pt x="480037" y="2273282"/>
                </a:lnTo>
                <a:cubicBezTo>
                  <a:pt x="601458" y="2298458"/>
                  <a:pt x="692796" y="2407319"/>
                  <a:pt x="692796" y="2537796"/>
                </a:cubicBezTo>
                <a:cubicBezTo>
                  <a:pt x="692796" y="2686913"/>
                  <a:pt x="573498" y="2807796"/>
                  <a:pt x="426336" y="2807796"/>
                </a:cubicBezTo>
                <a:cubicBezTo>
                  <a:pt x="279174" y="2807796"/>
                  <a:pt x="159876" y="2686913"/>
                  <a:pt x="159876" y="2537796"/>
                </a:cubicBezTo>
                <a:cubicBezTo>
                  <a:pt x="159876" y="2407319"/>
                  <a:pt x="251213" y="2298458"/>
                  <a:pt x="372635" y="2273282"/>
                </a:cubicBezTo>
                <a:lnTo>
                  <a:pt x="426003" y="2267830"/>
                </a:lnTo>
                <a:lnTo>
                  <a:pt x="340414" y="2259087"/>
                </a:lnTo>
                <a:cubicBezTo>
                  <a:pt x="146140" y="2218805"/>
                  <a:pt x="0" y="2044628"/>
                  <a:pt x="0" y="1835864"/>
                </a:cubicBezTo>
                <a:cubicBezTo>
                  <a:pt x="0" y="1627101"/>
                  <a:pt x="146140" y="1452923"/>
                  <a:pt x="340414" y="1412641"/>
                </a:cubicBezTo>
                <a:lnTo>
                  <a:pt x="426003" y="1403898"/>
                </a:lnTo>
                <a:lnTo>
                  <a:pt x="372635" y="1398447"/>
                </a:lnTo>
                <a:cubicBezTo>
                  <a:pt x="251213" y="1373270"/>
                  <a:pt x="159876" y="1264409"/>
                  <a:pt x="159876" y="1133932"/>
                </a:cubicBezTo>
                <a:cubicBezTo>
                  <a:pt x="159876" y="984815"/>
                  <a:pt x="279174" y="863932"/>
                  <a:pt x="426336" y="863932"/>
                </a:cubicBezTo>
                <a:cubicBezTo>
                  <a:pt x="573498" y="863932"/>
                  <a:pt x="692796" y="984815"/>
                  <a:pt x="692796" y="1133932"/>
                </a:cubicBezTo>
                <a:cubicBezTo>
                  <a:pt x="692796" y="1264409"/>
                  <a:pt x="601458" y="1373270"/>
                  <a:pt x="480037" y="1398447"/>
                </a:cubicBezTo>
                <a:lnTo>
                  <a:pt x="426669" y="1403898"/>
                </a:lnTo>
                <a:lnTo>
                  <a:pt x="512257" y="1412641"/>
                </a:lnTo>
                <a:cubicBezTo>
                  <a:pt x="595518" y="1429905"/>
                  <a:pt x="669937" y="1471762"/>
                  <a:pt x="727801" y="1530394"/>
                </a:cubicBezTo>
                <a:lnTo>
                  <a:pt x="779018" y="1593295"/>
                </a:lnTo>
                <a:lnTo>
                  <a:pt x="830236" y="1530394"/>
                </a:lnTo>
                <a:lnTo>
                  <a:pt x="884654" y="1484898"/>
                </a:lnTo>
                <a:lnTo>
                  <a:pt x="830236" y="1439402"/>
                </a:lnTo>
                <a:cubicBezTo>
                  <a:pt x="753084" y="1361226"/>
                  <a:pt x="705365" y="1253226"/>
                  <a:pt x="705365" y="1133932"/>
                </a:cubicBezTo>
                <a:cubicBezTo>
                  <a:pt x="705365" y="925168"/>
                  <a:pt x="851505" y="750991"/>
                  <a:pt x="1045779" y="710709"/>
                </a:cubicBezTo>
                <a:lnTo>
                  <a:pt x="1131368" y="701966"/>
                </a:lnTo>
                <a:lnTo>
                  <a:pt x="1078000" y="696515"/>
                </a:lnTo>
                <a:cubicBezTo>
                  <a:pt x="956578" y="671338"/>
                  <a:pt x="865241" y="562477"/>
                  <a:pt x="865241" y="432000"/>
                </a:cubicBezTo>
                <a:cubicBezTo>
                  <a:pt x="865241" y="282883"/>
                  <a:pt x="984539" y="162000"/>
                  <a:pt x="1131701" y="162000"/>
                </a:cubicBezTo>
                <a:cubicBezTo>
                  <a:pt x="1278863" y="162000"/>
                  <a:pt x="1398161" y="282883"/>
                  <a:pt x="1398161" y="432000"/>
                </a:cubicBezTo>
                <a:cubicBezTo>
                  <a:pt x="1398161" y="562477"/>
                  <a:pt x="1306823" y="671338"/>
                  <a:pt x="1185402" y="696515"/>
                </a:cubicBezTo>
                <a:lnTo>
                  <a:pt x="1132034" y="701966"/>
                </a:lnTo>
                <a:lnTo>
                  <a:pt x="1217622" y="710709"/>
                </a:lnTo>
                <a:cubicBezTo>
                  <a:pt x="1300883" y="727973"/>
                  <a:pt x="1375302" y="769829"/>
                  <a:pt x="1433166" y="828462"/>
                </a:cubicBezTo>
                <a:lnTo>
                  <a:pt x="1482667" y="889255"/>
                </a:lnTo>
                <a:lnTo>
                  <a:pt x="1532168" y="828462"/>
                </a:lnTo>
                <a:lnTo>
                  <a:pt x="1586587" y="782966"/>
                </a:lnTo>
                <a:lnTo>
                  <a:pt x="1532168" y="737470"/>
                </a:lnTo>
                <a:cubicBezTo>
                  <a:pt x="1455016" y="659294"/>
                  <a:pt x="1407297" y="551294"/>
                  <a:pt x="1407297" y="432000"/>
                </a:cubicBezTo>
                <a:cubicBezTo>
                  <a:pt x="1407297" y="193413"/>
                  <a:pt x="1598174" y="0"/>
                  <a:pt x="1833633" y="0"/>
                </a:cubicBezTo>
                <a:close/>
              </a:path>
            </a:pathLst>
          </a:custGeom>
        </p:spPr>
        <p:txBody>
          <a:bodyPr/>
          <a:lstStyle>
            <a:lvl1pPr>
              <a:defRPr>
                <a:ln>
                  <a:noFill/>
                </a:ln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8876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– 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2" r="351" b="26669"/>
          <a:stretch>
            <a:fillRect/>
          </a:stretch>
        </p:blipFill>
        <p:spPr bwMode="auto">
          <a:xfrm rot="5400000">
            <a:off x="4419601" y="519112"/>
            <a:ext cx="457200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46" y="232837"/>
            <a:ext cx="4522787" cy="1291164"/>
          </a:xfrm>
        </p:spPr>
        <p:txBody>
          <a:bodyPr/>
          <a:lstStyle>
            <a:lvl1pPr algn="l">
              <a:lnSpc>
                <a:spcPct val="90000"/>
              </a:lnSpc>
              <a:defRPr sz="3800" b="0" i="0" spc="-5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46" y="1524001"/>
            <a:ext cx="2644775" cy="1587498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69346" y="4386263"/>
            <a:ext cx="4368800" cy="177799"/>
          </a:xfrm>
        </p:spPr>
        <p:txBody>
          <a:bodyPr anchor="b"/>
          <a:lstStyle>
            <a:lvl1pPr>
              <a:defRPr sz="12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69346" y="4141259"/>
            <a:ext cx="4368800" cy="177799"/>
          </a:xfrm>
        </p:spPr>
        <p:txBody>
          <a:bodyPr anchor="b"/>
          <a:lstStyle>
            <a:lvl1pPr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061701" y="-956642"/>
            <a:ext cx="5082299" cy="5082299"/>
          </a:xfrm>
          <a:custGeom>
            <a:avLst/>
            <a:gdLst/>
            <a:ahLst/>
            <a:cxnLst/>
            <a:rect l="l" t="t" r="r" b="b"/>
            <a:pathLst>
              <a:path w="3685457" h="3685458">
                <a:moveTo>
                  <a:pt x="3253458" y="3181459"/>
                </a:moveTo>
                <a:cubicBezTo>
                  <a:pt x="3293223" y="3181459"/>
                  <a:pt x="3325458" y="3213694"/>
                  <a:pt x="3325458" y="3253459"/>
                </a:cubicBezTo>
                <a:cubicBezTo>
                  <a:pt x="3325458" y="3293224"/>
                  <a:pt x="3293223" y="3325459"/>
                  <a:pt x="3253458" y="3325459"/>
                </a:cubicBezTo>
                <a:cubicBezTo>
                  <a:pt x="3213693" y="3325459"/>
                  <a:pt x="3181458" y="3293224"/>
                  <a:pt x="3181458" y="3253459"/>
                </a:cubicBezTo>
                <a:cubicBezTo>
                  <a:pt x="3181458" y="3213694"/>
                  <a:pt x="3213693" y="3181459"/>
                  <a:pt x="3253458" y="3181459"/>
                </a:cubicBezTo>
                <a:close/>
                <a:moveTo>
                  <a:pt x="2548094" y="3181459"/>
                </a:moveTo>
                <a:cubicBezTo>
                  <a:pt x="2587859" y="3181459"/>
                  <a:pt x="2620094" y="3213694"/>
                  <a:pt x="2620094" y="3253459"/>
                </a:cubicBezTo>
                <a:cubicBezTo>
                  <a:pt x="2620094" y="3293224"/>
                  <a:pt x="2587859" y="3325459"/>
                  <a:pt x="2548094" y="3325459"/>
                </a:cubicBezTo>
                <a:cubicBezTo>
                  <a:pt x="2508329" y="3325459"/>
                  <a:pt x="2476094" y="3293224"/>
                  <a:pt x="2476094" y="3253459"/>
                </a:cubicBezTo>
                <a:cubicBezTo>
                  <a:pt x="2476094" y="3213694"/>
                  <a:pt x="2508329" y="3181459"/>
                  <a:pt x="2548094" y="3181459"/>
                </a:cubicBezTo>
                <a:close/>
                <a:moveTo>
                  <a:pt x="1137364" y="3181459"/>
                </a:moveTo>
                <a:cubicBezTo>
                  <a:pt x="1177129" y="3181459"/>
                  <a:pt x="1209364" y="3213694"/>
                  <a:pt x="1209364" y="3253459"/>
                </a:cubicBezTo>
                <a:cubicBezTo>
                  <a:pt x="1209364" y="3293224"/>
                  <a:pt x="1177129" y="3325459"/>
                  <a:pt x="1137364" y="3325459"/>
                </a:cubicBezTo>
                <a:cubicBezTo>
                  <a:pt x="1097599" y="3325459"/>
                  <a:pt x="1065364" y="3293224"/>
                  <a:pt x="1065364" y="3253459"/>
                </a:cubicBezTo>
                <a:cubicBezTo>
                  <a:pt x="1065364" y="3213694"/>
                  <a:pt x="1097599" y="3181459"/>
                  <a:pt x="1137364" y="3181459"/>
                </a:cubicBezTo>
                <a:close/>
                <a:moveTo>
                  <a:pt x="431999" y="3181459"/>
                </a:moveTo>
                <a:cubicBezTo>
                  <a:pt x="471764" y="3181459"/>
                  <a:pt x="503999" y="3213694"/>
                  <a:pt x="503999" y="3253459"/>
                </a:cubicBezTo>
                <a:cubicBezTo>
                  <a:pt x="503999" y="3293224"/>
                  <a:pt x="471764" y="3325459"/>
                  <a:pt x="431999" y="3325459"/>
                </a:cubicBezTo>
                <a:cubicBezTo>
                  <a:pt x="392234" y="3325459"/>
                  <a:pt x="359999" y="3293224"/>
                  <a:pt x="359999" y="3253459"/>
                </a:cubicBezTo>
                <a:cubicBezTo>
                  <a:pt x="359999" y="3213694"/>
                  <a:pt x="392234" y="3181459"/>
                  <a:pt x="431999" y="3181459"/>
                </a:cubicBezTo>
                <a:close/>
                <a:moveTo>
                  <a:pt x="3253458" y="2476094"/>
                </a:moveTo>
                <a:cubicBezTo>
                  <a:pt x="3293223" y="2476094"/>
                  <a:pt x="3325458" y="2508329"/>
                  <a:pt x="3325458" y="2548094"/>
                </a:cubicBezTo>
                <a:cubicBezTo>
                  <a:pt x="3325458" y="2587859"/>
                  <a:pt x="3293223" y="2620094"/>
                  <a:pt x="3253458" y="2620094"/>
                </a:cubicBezTo>
                <a:cubicBezTo>
                  <a:pt x="3213693" y="2620094"/>
                  <a:pt x="3181458" y="2587859"/>
                  <a:pt x="3181458" y="2548094"/>
                </a:cubicBezTo>
                <a:cubicBezTo>
                  <a:pt x="3181458" y="2508329"/>
                  <a:pt x="3213693" y="2476094"/>
                  <a:pt x="3253458" y="2476094"/>
                </a:cubicBezTo>
                <a:close/>
                <a:moveTo>
                  <a:pt x="2548094" y="2476094"/>
                </a:moveTo>
                <a:cubicBezTo>
                  <a:pt x="2587859" y="2476094"/>
                  <a:pt x="2620094" y="2508329"/>
                  <a:pt x="2620094" y="2548094"/>
                </a:cubicBezTo>
                <a:cubicBezTo>
                  <a:pt x="2620094" y="2587859"/>
                  <a:pt x="2587859" y="2620094"/>
                  <a:pt x="2548094" y="2620094"/>
                </a:cubicBezTo>
                <a:cubicBezTo>
                  <a:pt x="2508329" y="2620094"/>
                  <a:pt x="2476094" y="2587859"/>
                  <a:pt x="2476094" y="2548094"/>
                </a:cubicBezTo>
                <a:cubicBezTo>
                  <a:pt x="2476094" y="2508329"/>
                  <a:pt x="2508329" y="2476094"/>
                  <a:pt x="2548094" y="2476094"/>
                </a:cubicBezTo>
                <a:close/>
                <a:moveTo>
                  <a:pt x="1137364" y="2476094"/>
                </a:moveTo>
                <a:cubicBezTo>
                  <a:pt x="1177129" y="2476094"/>
                  <a:pt x="1209364" y="2508329"/>
                  <a:pt x="1209364" y="2548094"/>
                </a:cubicBezTo>
                <a:cubicBezTo>
                  <a:pt x="1209364" y="2587859"/>
                  <a:pt x="1177129" y="2620094"/>
                  <a:pt x="1137364" y="2620094"/>
                </a:cubicBezTo>
                <a:cubicBezTo>
                  <a:pt x="1097599" y="2620094"/>
                  <a:pt x="1065364" y="2587859"/>
                  <a:pt x="1065364" y="2548094"/>
                </a:cubicBezTo>
                <a:cubicBezTo>
                  <a:pt x="1065364" y="2508329"/>
                  <a:pt x="1097599" y="2476094"/>
                  <a:pt x="1137364" y="2476094"/>
                </a:cubicBezTo>
                <a:close/>
                <a:moveTo>
                  <a:pt x="431999" y="2476094"/>
                </a:moveTo>
                <a:cubicBezTo>
                  <a:pt x="471764" y="2476094"/>
                  <a:pt x="503999" y="2508329"/>
                  <a:pt x="503999" y="2548094"/>
                </a:cubicBezTo>
                <a:cubicBezTo>
                  <a:pt x="503999" y="2587859"/>
                  <a:pt x="471764" y="2620094"/>
                  <a:pt x="431999" y="2620094"/>
                </a:cubicBezTo>
                <a:cubicBezTo>
                  <a:pt x="392234" y="2620094"/>
                  <a:pt x="359999" y="2587859"/>
                  <a:pt x="359999" y="2548094"/>
                </a:cubicBezTo>
                <a:cubicBezTo>
                  <a:pt x="359999" y="2508329"/>
                  <a:pt x="392234" y="2476094"/>
                  <a:pt x="431999" y="2476094"/>
                </a:cubicBezTo>
                <a:close/>
                <a:moveTo>
                  <a:pt x="3253458" y="1065364"/>
                </a:moveTo>
                <a:cubicBezTo>
                  <a:pt x="3293223" y="1065364"/>
                  <a:pt x="3325458" y="1097599"/>
                  <a:pt x="3325458" y="1137364"/>
                </a:cubicBezTo>
                <a:cubicBezTo>
                  <a:pt x="3325458" y="1177129"/>
                  <a:pt x="3293223" y="1209364"/>
                  <a:pt x="3253458" y="1209364"/>
                </a:cubicBezTo>
                <a:cubicBezTo>
                  <a:pt x="3213693" y="1209364"/>
                  <a:pt x="3181458" y="1177129"/>
                  <a:pt x="3181458" y="1137364"/>
                </a:cubicBezTo>
                <a:cubicBezTo>
                  <a:pt x="3181458" y="1097599"/>
                  <a:pt x="3213693" y="1065364"/>
                  <a:pt x="3253458" y="1065364"/>
                </a:cubicBezTo>
                <a:close/>
                <a:moveTo>
                  <a:pt x="2548094" y="1065364"/>
                </a:moveTo>
                <a:cubicBezTo>
                  <a:pt x="2587859" y="1065364"/>
                  <a:pt x="2620094" y="1097599"/>
                  <a:pt x="2620094" y="1137364"/>
                </a:cubicBezTo>
                <a:cubicBezTo>
                  <a:pt x="2620094" y="1177129"/>
                  <a:pt x="2587859" y="1209364"/>
                  <a:pt x="2548094" y="1209364"/>
                </a:cubicBezTo>
                <a:cubicBezTo>
                  <a:pt x="2508329" y="1209364"/>
                  <a:pt x="2476094" y="1177129"/>
                  <a:pt x="2476094" y="1137364"/>
                </a:cubicBezTo>
                <a:cubicBezTo>
                  <a:pt x="2476094" y="1097599"/>
                  <a:pt x="2508329" y="1065364"/>
                  <a:pt x="2548094" y="1065364"/>
                </a:cubicBezTo>
                <a:close/>
                <a:moveTo>
                  <a:pt x="1137364" y="1065364"/>
                </a:moveTo>
                <a:cubicBezTo>
                  <a:pt x="1177129" y="1065364"/>
                  <a:pt x="1209364" y="1097599"/>
                  <a:pt x="1209364" y="1137364"/>
                </a:cubicBezTo>
                <a:cubicBezTo>
                  <a:pt x="1209364" y="1177129"/>
                  <a:pt x="1177129" y="1209364"/>
                  <a:pt x="1137364" y="1209364"/>
                </a:cubicBezTo>
                <a:cubicBezTo>
                  <a:pt x="1097599" y="1209364"/>
                  <a:pt x="1065364" y="1177129"/>
                  <a:pt x="1065364" y="1137364"/>
                </a:cubicBezTo>
                <a:cubicBezTo>
                  <a:pt x="1065364" y="1097599"/>
                  <a:pt x="1097599" y="1065364"/>
                  <a:pt x="1137364" y="1065364"/>
                </a:cubicBezTo>
                <a:close/>
                <a:moveTo>
                  <a:pt x="431999" y="1065364"/>
                </a:moveTo>
                <a:cubicBezTo>
                  <a:pt x="471764" y="1065364"/>
                  <a:pt x="503999" y="1097599"/>
                  <a:pt x="503999" y="1137364"/>
                </a:cubicBezTo>
                <a:cubicBezTo>
                  <a:pt x="503999" y="1177129"/>
                  <a:pt x="471764" y="1209364"/>
                  <a:pt x="431999" y="1209364"/>
                </a:cubicBezTo>
                <a:cubicBezTo>
                  <a:pt x="392234" y="1209364"/>
                  <a:pt x="359999" y="1177129"/>
                  <a:pt x="359999" y="1137364"/>
                </a:cubicBezTo>
                <a:cubicBezTo>
                  <a:pt x="359999" y="1097599"/>
                  <a:pt x="392234" y="1065364"/>
                  <a:pt x="431999" y="1065364"/>
                </a:cubicBezTo>
                <a:close/>
                <a:moveTo>
                  <a:pt x="3253458" y="359999"/>
                </a:moveTo>
                <a:cubicBezTo>
                  <a:pt x="3293223" y="359999"/>
                  <a:pt x="3325458" y="392234"/>
                  <a:pt x="3325458" y="431999"/>
                </a:cubicBezTo>
                <a:cubicBezTo>
                  <a:pt x="3325458" y="471764"/>
                  <a:pt x="3293223" y="503999"/>
                  <a:pt x="3253458" y="503999"/>
                </a:cubicBezTo>
                <a:cubicBezTo>
                  <a:pt x="3213693" y="503999"/>
                  <a:pt x="3181458" y="471764"/>
                  <a:pt x="3181458" y="431999"/>
                </a:cubicBezTo>
                <a:cubicBezTo>
                  <a:pt x="3181458" y="392234"/>
                  <a:pt x="3213693" y="359999"/>
                  <a:pt x="3253458" y="359999"/>
                </a:cubicBezTo>
                <a:close/>
                <a:moveTo>
                  <a:pt x="2548094" y="359999"/>
                </a:moveTo>
                <a:cubicBezTo>
                  <a:pt x="2587859" y="359999"/>
                  <a:pt x="2620094" y="392234"/>
                  <a:pt x="2620094" y="431999"/>
                </a:cubicBezTo>
                <a:cubicBezTo>
                  <a:pt x="2620094" y="471764"/>
                  <a:pt x="2587859" y="503999"/>
                  <a:pt x="2548094" y="503999"/>
                </a:cubicBezTo>
                <a:cubicBezTo>
                  <a:pt x="2508329" y="503999"/>
                  <a:pt x="2476094" y="471764"/>
                  <a:pt x="2476094" y="431999"/>
                </a:cubicBezTo>
                <a:cubicBezTo>
                  <a:pt x="2476094" y="392234"/>
                  <a:pt x="2508329" y="359999"/>
                  <a:pt x="2548094" y="359999"/>
                </a:cubicBezTo>
                <a:close/>
                <a:moveTo>
                  <a:pt x="1137364" y="359999"/>
                </a:moveTo>
                <a:cubicBezTo>
                  <a:pt x="1177129" y="359999"/>
                  <a:pt x="1209364" y="392234"/>
                  <a:pt x="1209364" y="431999"/>
                </a:cubicBezTo>
                <a:cubicBezTo>
                  <a:pt x="1209364" y="471764"/>
                  <a:pt x="1177129" y="503999"/>
                  <a:pt x="1137364" y="503999"/>
                </a:cubicBezTo>
                <a:cubicBezTo>
                  <a:pt x="1097599" y="503999"/>
                  <a:pt x="1065364" y="471764"/>
                  <a:pt x="1065364" y="431999"/>
                </a:cubicBezTo>
                <a:cubicBezTo>
                  <a:pt x="1065364" y="392234"/>
                  <a:pt x="1097599" y="359999"/>
                  <a:pt x="1137364" y="359999"/>
                </a:cubicBezTo>
                <a:close/>
                <a:moveTo>
                  <a:pt x="431999" y="359999"/>
                </a:moveTo>
                <a:cubicBezTo>
                  <a:pt x="471764" y="359999"/>
                  <a:pt x="503999" y="392234"/>
                  <a:pt x="503999" y="431999"/>
                </a:cubicBezTo>
                <a:cubicBezTo>
                  <a:pt x="503999" y="471764"/>
                  <a:pt x="471764" y="503999"/>
                  <a:pt x="431999" y="503999"/>
                </a:cubicBezTo>
                <a:cubicBezTo>
                  <a:pt x="392234" y="503999"/>
                  <a:pt x="359999" y="471764"/>
                  <a:pt x="359999" y="431999"/>
                </a:cubicBezTo>
                <a:cubicBezTo>
                  <a:pt x="359999" y="392234"/>
                  <a:pt x="392234" y="359999"/>
                  <a:pt x="431999" y="359999"/>
                </a:cubicBezTo>
                <a:close/>
                <a:moveTo>
                  <a:pt x="1839296" y="0"/>
                </a:moveTo>
                <a:cubicBezTo>
                  <a:pt x="2077882" y="0"/>
                  <a:pt x="2271295" y="193413"/>
                  <a:pt x="2271295" y="431999"/>
                </a:cubicBezTo>
                <a:cubicBezTo>
                  <a:pt x="2271295" y="551292"/>
                  <a:pt x="2222942" y="659292"/>
                  <a:pt x="2144766" y="737468"/>
                </a:cubicBezTo>
                <a:lnTo>
                  <a:pt x="2087543" y="784682"/>
                </a:lnTo>
                <a:lnTo>
                  <a:pt x="2144766" y="831895"/>
                </a:lnTo>
                <a:cubicBezTo>
                  <a:pt x="2222942" y="910071"/>
                  <a:pt x="2271295" y="1018071"/>
                  <a:pt x="2271295" y="1137364"/>
                </a:cubicBezTo>
                <a:cubicBezTo>
                  <a:pt x="2271295" y="1256657"/>
                  <a:pt x="2222942" y="1364657"/>
                  <a:pt x="2144766" y="1442833"/>
                </a:cubicBezTo>
                <a:lnTo>
                  <a:pt x="2089259" y="1488630"/>
                </a:lnTo>
                <a:lnTo>
                  <a:pt x="2148199" y="1537260"/>
                </a:lnTo>
                <a:lnTo>
                  <a:pt x="2193996" y="1592767"/>
                </a:lnTo>
                <a:lnTo>
                  <a:pt x="2242625" y="1533829"/>
                </a:lnTo>
                <a:cubicBezTo>
                  <a:pt x="2320801" y="1455652"/>
                  <a:pt x="2428801" y="1407299"/>
                  <a:pt x="2548094" y="1407299"/>
                </a:cubicBezTo>
                <a:cubicBezTo>
                  <a:pt x="2667387" y="1407299"/>
                  <a:pt x="2775387" y="1455652"/>
                  <a:pt x="2853563" y="1533829"/>
                </a:cubicBezTo>
                <a:lnTo>
                  <a:pt x="2900776" y="1591051"/>
                </a:lnTo>
                <a:lnTo>
                  <a:pt x="2947989" y="1533829"/>
                </a:lnTo>
                <a:cubicBezTo>
                  <a:pt x="3026165" y="1455652"/>
                  <a:pt x="3134165" y="1407299"/>
                  <a:pt x="3253458" y="1407299"/>
                </a:cubicBezTo>
                <a:cubicBezTo>
                  <a:pt x="3492044" y="1407299"/>
                  <a:pt x="3685457" y="1600712"/>
                  <a:pt x="3685457" y="1839298"/>
                </a:cubicBezTo>
                <a:cubicBezTo>
                  <a:pt x="3685457" y="2077884"/>
                  <a:pt x="3492044" y="2271297"/>
                  <a:pt x="3253458" y="2271297"/>
                </a:cubicBezTo>
                <a:cubicBezTo>
                  <a:pt x="3134165" y="2271297"/>
                  <a:pt x="3026165" y="2222944"/>
                  <a:pt x="2947989" y="2144767"/>
                </a:cubicBezTo>
                <a:lnTo>
                  <a:pt x="2900776" y="2087545"/>
                </a:lnTo>
                <a:lnTo>
                  <a:pt x="2853563" y="2144767"/>
                </a:lnTo>
                <a:cubicBezTo>
                  <a:pt x="2775387" y="2222944"/>
                  <a:pt x="2667387" y="2271297"/>
                  <a:pt x="2548094" y="2271297"/>
                </a:cubicBezTo>
                <a:cubicBezTo>
                  <a:pt x="2428801" y="2271297"/>
                  <a:pt x="2320801" y="2222944"/>
                  <a:pt x="2242625" y="2144767"/>
                </a:cubicBezTo>
                <a:lnTo>
                  <a:pt x="2196827" y="2089260"/>
                </a:lnTo>
                <a:lnTo>
                  <a:pt x="2148199" y="2148198"/>
                </a:lnTo>
                <a:lnTo>
                  <a:pt x="2089259" y="2196828"/>
                </a:lnTo>
                <a:lnTo>
                  <a:pt x="2144766" y="2242625"/>
                </a:lnTo>
                <a:cubicBezTo>
                  <a:pt x="2222942" y="2320801"/>
                  <a:pt x="2271295" y="2428801"/>
                  <a:pt x="2271295" y="2548094"/>
                </a:cubicBezTo>
                <a:cubicBezTo>
                  <a:pt x="2271295" y="2667387"/>
                  <a:pt x="2222942" y="2775387"/>
                  <a:pt x="2144766" y="2853563"/>
                </a:cubicBezTo>
                <a:lnTo>
                  <a:pt x="2087543" y="2900777"/>
                </a:lnTo>
                <a:lnTo>
                  <a:pt x="2144766" y="2947990"/>
                </a:lnTo>
                <a:cubicBezTo>
                  <a:pt x="2222942" y="3026166"/>
                  <a:pt x="2271295" y="3134166"/>
                  <a:pt x="2271295" y="3253459"/>
                </a:cubicBezTo>
                <a:cubicBezTo>
                  <a:pt x="2271295" y="3492045"/>
                  <a:pt x="2077882" y="3685458"/>
                  <a:pt x="1839296" y="3685458"/>
                </a:cubicBezTo>
                <a:cubicBezTo>
                  <a:pt x="1600710" y="3685458"/>
                  <a:pt x="1407297" y="3492045"/>
                  <a:pt x="1407297" y="3253459"/>
                </a:cubicBezTo>
                <a:cubicBezTo>
                  <a:pt x="1407297" y="3134166"/>
                  <a:pt x="1455650" y="3026166"/>
                  <a:pt x="1533827" y="2947990"/>
                </a:cubicBezTo>
                <a:lnTo>
                  <a:pt x="1591050" y="2900777"/>
                </a:lnTo>
                <a:lnTo>
                  <a:pt x="1533827" y="2853563"/>
                </a:lnTo>
                <a:cubicBezTo>
                  <a:pt x="1455650" y="2775387"/>
                  <a:pt x="1407297" y="2667387"/>
                  <a:pt x="1407297" y="2548094"/>
                </a:cubicBezTo>
                <a:cubicBezTo>
                  <a:pt x="1407297" y="2428801"/>
                  <a:pt x="1455650" y="2320801"/>
                  <a:pt x="1533827" y="2242625"/>
                </a:cubicBezTo>
                <a:lnTo>
                  <a:pt x="1592766" y="2193995"/>
                </a:lnTo>
                <a:lnTo>
                  <a:pt x="1537260" y="2148198"/>
                </a:lnTo>
                <a:lnTo>
                  <a:pt x="1488631" y="2089260"/>
                </a:lnTo>
                <a:lnTo>
                  <a:pt x="1442833" y="2144767"/>
                </a:lnTo>
                <a:cubicBezTo>
                  <a:pt x="1364657" y="2222944"/>
                  <a:pt x="1256657" y="2271297"/>
                  <a:pt x="1137364" y="2271297"/>
                </a:cubicBezTo>
                <a:cubicBezTo>
                  <a:pt x="1018071" y="2271297"/>
                  <a:pt x="910071" y="2222944"/>
                  <a:pt x="831895" y="2144767"/>
                </a:cubicBezTo>
                <a:lnTo>
                  <a:pt x="784681" y="2087544"/>
                </a:lnTo>
                <a:lnTo>
                  <a:pt x="737468" y="2144767"/>
                </a:lnTo>
                <a:cubicBezTo>
                  <a:pt x="659292" y="2222944"/>
                  <a:pt x="551292" y="2271297"/>
                  <a:pt x="431999" y="2271297"/>
                </a:cubicBezTo>
                <a:cubicBezTo>
                  <a:pt x="193413" y="2271297"/>
                  <a:pt x="0" y="2077884"/>
                  <a:pt x="0" y="1839298"/>
                </a:cubicBezTo>
                <a:cubicBezTo>
                  <a:pt x="0" y="1600712"/>
                  <a:pt x="193413" y="1407299"/>
                  <a:pt x="431999" y="1407299"/>
                </a:cubicBezTo>
                <a:cubicBezTo>
                  <a:pt x="551292" y="1407299"/>
                  <a:pt x="659292" y="1455652"/>
                  <a:pt x="737468" y="1533829"/>
                </a:cubicBezTo>
                <a:lnTo>
                  <a:pt x="784681" y="1591052"/>
                </a:lnTo>
                <a:lnTo>
                  <a:pt x="831895" y="1533829"/>
                </a:lnTo>
                <a:cubicBezTo>
                  <a:pt x="910071" y="1455652"/>
                  <a:pt x="1018071" y="1407299"/>
                  <a:pt x="1137364" y="1407299"/>
                </a:cubicBezTo>
                <a:cubicBezTo>
                  <a:pt x="1256657" y="1407299"/>
                  <a:pt x="1364657" y="1455652"/>
                  <a:pt x="1442833" y="1533829"/>
                </a:cubicBezTo>
                <a:lnTo>
                  <a:pt x="1491462" y="1592767"/>
                </a:lnTo>
                <a:lnTo>
                  <a:pt x="1537260" y="1537260"/>
                </a:lnTo>
                <a:lnTo>
                  <a:pt x="1592766" y="1491463"/>
                </a:lnTo>
                <a:lnTo>
                  <a:pt x="1533827" y="1442833"/>
                </a:lnTo>
                <a:cubicBezTo>
                  <a:pt x="1455650" y="1364657"/>
                  <a:pt x="1407297" y="1256657"/>
                  <a:pt x="1407297" y="1137364"/>
                </a:cubicBezTo>
                <a:cubicBezTo>
                  <a:pt x="1407297" y="1018071"/>
                  <a:pt x="1455650" y="910071"/>
                  <a:pt x="1533827" y="831895"/>
                </a:cubicBezTo>
                <a:lnTo>
                  <a:pt x="1591050" y="784682"/>
                </a:lnTo>
                <a:lnTo>
                  <a:pt x="1533827" y="737468"/>
                </a:lnTo>
                <a:cubicBezTo>
                  <a:pt x="1455650" y="659292"/>
                  <a:pt x="1407297" y="551292"/>
                  <a:pt x="1407297" y="431999"/>
                </a:cubicBezTo>
                <a:cubicBezTo>
                  <a:pt x="1407297" y="193413"/>
                  <a:pt x="1600710" y="0"/>
                  <a:pt x="1839296" y="0"/>
                </a:cubicBezTo>
                <a:close/>
              </a:path>
            </a:pathLst>
          </a:cu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627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– 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2" r="351" b="26669"/>
          <a:stretch>
            <a:fillRect/>
          </a:stretch>
        </p:blipFill>
        <p:spPr bwMode="auto">
          <a:xfrm rot="5400000">
            <a:off x="4419601" y="519112"/>
            <a:ext cx="457200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46" y="232837"/>
            <a:ext cx="4522787" cy="1291164"/>
          </a:xfrm>
        </p:spPr>
        <p:txBody>
          <a:bodyPr/>
          <a:lstStyle>
            <a:lvl1pPr algn="l">
              <a:lnSpc>
                <a:spcPct val="90000"/>
              </a:lnSpc>
              <a:defRPr sz="3800" b="0" i="0" spc="-5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46" y="1524001"/>
            <a:ext cx="2644775" cy="1587498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69346" y="4386263"/>
            <a:ext cx="4368800" cy="177799"/>
          </a:xfrm>
        </p:spPr>
        <p:txBody>
          <a:bodyPr anchor="b"/>
          <a:lstStyle>
            <a:lvl1pPr>
              <a:defRPr sz="12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69346" y="4141259"/>
            <a:ext cx="4368800" cy="177799"/>
          </a:xfrm>
        </p:spPr>
        <p:txBody>
          <a:bodyPr anchor="b"/>
          <a:lstStyle>
            <a:lvl1pPr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18107" y="-884634"/>
            <a:ext cx="5025893" cy="5025893"/>
          </a:xfrm>
          <a:custGeom>
            <a:avLst/>
            <a:gdLst/>
            <a:ahLst/>
            <a:cxnLst/>
            <a:rect l="l" t="t" r="r" b="b"/>
            <a:pathLst>
              <a:path w="3685459" h="3678595">
                <a:moveTo>
                  <a:pt x="3253459" y="3083279"/>
                </a:moveTo>
                <a:cubicBezTo>
                  <a:pt x="3343656" y="3083279"/>
                  <a:pt x="3416775" y="3156398"/>
                  <a:pt x="3416775" y="3246595"/>
                </a:cubicBezTo>
                <a:cubicBezTo>
                  <a:pt x="3416775" y="3336792"/>
                  <a:pt x="3343656" y="3409911"/>
                  <a:pt x="3253459" y="3409911"/>
                </a:cubicBezTo>
                <a:cubicBezTo>
                  <a:pt x="3163262" y="3409911"/>
                  <a:pt x="3090143" y="3336792"/>
                  <a:pt x="3090143" y="3246595"/>
                </a:cubicBezTo>
                <a:cubicBezTo>
                  <a:pt x="3090143" y="3156398"/>
                  <a:pt x="3163262" y="3083279"/>
                  <a:pt x="3253459" y="3083279"/>
                </a:cubicBezTo>
                <a:close/>
                <a:moveTo>
                  <a:pt x="432000" y="3083279"/>
                </a:moveTo>
                <a:cubicBezTo>
                  <a:pt x="522197" y="3083279"/>
                  <a:pt x="595316" y="3156398"/>
                  <a:pt x="595316" y="3246595"/>
                </a:cubicBezTo>
                <a:cubicBezTo>
                  <a:pt x="595316" y="3336792"/>
                  <a:pt x="522197" y="3409911"/>
                  <a:pt x="432000" y="3409911"/>
                </a:cubicBezTo>
                <a:cubicBezTo>
                  <a:pt x="341803" y="3409911"/>
                  <a:pt x="268684" y="3336792"/>
                  <a:pt x="268684" y="3246595"/>
                </a:cubicBezTo>
                <a:cubicBezTo>
                  <a:pt x="268684" y="3156398"/>
                  <a:pt x="341803" y="3083279"/>
                  <a:pt x="432000" y="3083279"/>
                </a:cubicBezTo>
                <a:close/>
                <a:moveTo>
                  <a:pt x="3253459" y="268684"/>
                </a:moveTo>
                <a:cubicBezTo>
                  <a:pt x="3343656" y="268684"/>
                  <a:pt x="3416775" y="341803"/>
                  <a:pt x="3416775" y="432000"/>
                </a:cubicBezTo>
                <a:cubicBezTo>
                  <a:pt x="3416775" y="522197"/>
                  <a:pt x="3343656" y="595316"/>
                  <a:pt x="3253459" y="595316"/>
                </a:cubicBezTo>
                <a:cubicBezTo>
                  <a:pt x="3163262" y="595316"/>
                  <a:pt x="3090143" y="522197"/>
                  <a:pt x="3090143" y="432000"/>
                </a:cubicBezTo>
                <a:cubicBezTo>
                  <a:pt x="3090143" y="341803"/>
                  <a:pt x="3163262" y="268684"/>
                  <a:pt x="3253459" y="268684"/>
                </a:cubicBezTo>
                <a:close/>
                <a:moveTo>
                  <a:pt x="432000" y="268684"/>
                </a:moveTo>
                <a:cubicBezTo>
                  <a:pt x="522197" y="268684"/>
                  <a:pt x="595316" y="341803"/>
                  <a:pt x="595316" y="432000"/>
                </a:cubicBezTo>
                <a:cubicBezTo>
                  <a:pt x="595316" y="522197"/>
                  <a:pt x="522197" y="595316"/>
                  <a:pt x="432000" y="595316"/>
                </a:cubicBezTo>
                <a:cubicBezTo>
                  <a:pt x="341803" y="595316"/>
                  <a:pt x="268684" y="522197"/>
                  <a:pt x="268684" y="432000"/>
                </a:cubicBezTo>
                <a:cubicBezTo>
                  <a:pt x="268684" y="341803"/>
                  <a:pt x="341803" y="268684"/>
                  <a:pt x="432000" y="268684"/>
                </a:cubicBezTo>
                <a:close/>
                <a:moveTo>
                  <a:pt x="1839298" y="0"/>
                </a:moveTo>
                <a:cubicBezTo>
                  <a:pt x="2077885" y="0"/>
                  <a:pt x="2271298" y="193413"/>
                  <a:pt x="2271298" y="432000"/>
                </a:cubicBezTo>
                <a:cubicBezTo>
                  <a:pt x="2271298" y="461823"/>
                  <a:pt x="2268276" y="490941"/>
                  <a:pt x="2262522" y="519063"/>
                </a:cubicBezTo>
                <a:lnTo>
                  <a:pt x="2248543" y="564094"/>
                </a:lnTo>
                <a:lnTo>
                  <a:pt x="2293016" y="539955"/>
                </a:lnTo>
                <a:lnTo>
                  <a:pt x="2314245" y="533366"/>
                </a:lnTo>
                <a:lnTo>
                  <a:pt x="2312467" y="530090"/>
                </a:lnTo>
                <a:cubicBezTo>
                  <a:pt x="2299715" y="499941"/>
                  <a:pt x="2292663" y="466794"/>
                  <a:pt x="2292663" y="432000"/>
                </a:cubicBezTo>
                <a:cubicBezTo>
                  <a:pt x="2292663" y="292824"/>
                  <a:pt x="2405487" y="180000"/>
                  <a:pt x="2544663" y="180000"/>
                </a:cubicBezTo>
                <a:cubicBezTo>
                  <a:pt x="2683839" y="180000"/>
                  <a:pt x="2796663" y="292824"/>
                  <a:pt x="2796663" y="432000"/>
                </a:cubicBezTo>
                <a:cubicBezTo>
                  <a:pt x="2796663" y="466794"/>
                  <a:pt x="2789612" y="499941"/>
                  <a:pt x="2776860" y="530090"/>
                </a:cubicBezTo>
                <a:lnTo>
                  <a:pt x="2775082" y="533366"/>
                </a:lnTo>
                <a:lnTo>
                  <a:pt x="2796310" y="539955"/>
                </a:lnTo>
                <a:cubicBezTo>
                  <a:pt x="2941334" y="601295"/>
                  <a:pt x="3059317" y="714048"/>
                  <a:pt x="3127411" y="855365"/>
                </a:cubicBezTo>
                <a:lnTo>
                  <a:pt x="3147945" y="907482"/>
                </a:lnTo>
                <a:lnTo>
                  <a:pt x="3155369" y="903452"/>
                </a:lnTo>
                <a:cubicBezTo>
                  <a:pt x="3185518" y="890701"/>
                  <a:pt x="3218665" y="883649"/>
                  <a:pt x="3253459" y="883649"/>
                </a:cubicBezTo>
                <a:cubicBezTo>
                  <a:pt x="3392635" y="883649"/>
                  <a:pt x="3505459" y="996473"/>
                  <a:pt x="3505459" y="1135649"/>
                </a:cubicBezTo>
                <a:cubicBezTo>
                  <a:pt x="3505459" y="1274825"/>
                  <a:pt x="3392635" y="1387649"/>
                  <a:pt x="3253459" y="1387649"/>
                </a:cubicBezTo>
                <a:cubicBezTo>
                  <a:pt x="3218665" y="1387649"/>
                  <a:pt x="3185518" y="1380598"/>
                  <a:pt x="3155369" y="1367846"/>
                </a:cubicBezTo>
                <a:lnTo>
                  <a:pt x="3147689" y="1363677"/>
                </a:lnTo>
                <a:lnTo>
                  <a:pt x="3140357" y="1387296"/>
                </a:lnTo>
                <a:lnTo>
                  <a:pt x="3116295" y="1431627"/>
                </a:lnTo>
                <a:lnTo>
                  <a:pt x="3166396" y="1416075"/>
                </a:lnTo>
                <a:cubicBezTo>
                  <a:pt x="3194518" y="1410320"/>
                  <a:pt x="3223636" y="1407298"/>
                  <a:pt x="3253459" y="1407298"/>
                </a:cubicBezTo>
                <a:cubicBezTo>
                  <a:pt x="3492046" y="1407298"/>
                  <a:pt x="3685459" y="1600711"/>
                  <a:pt x="3685459" y="1839298"/>
                </a:cubicBezTo>
                <a:cubicBezTo>
                  <a:pt x="3685459" y="2077885"/>
                  <a:pt x="3492046" y="2271298"/>
                  <a:pt x="3253459" y="2271298"/>
                </a:cubicBezTo>
                <a:cubicBezTo>
                  <a:pt x="3223636" y="2271298"/>
                  <a:pt x="3194518" y="2268276"/>
                  <a:pt x="3166396" y="2262521"/>
                </a:cubicBezTo>
                <a:lnTo>
                  <a:pt x="3111814" y="2245578"/>
                </a:lnTo>
                <a:lnTo>
                  <a:pt x="3140357" y="2298164"/>
                </a:lnTo>
                <a:lnTo>
                  <a:pt x="3147689" y="2321783"/>
                </a:lnTo>
                <a:lnTo>
                  <a:pt x="3155369" y="2317614"/>
                </a:lnTo>
                <a:cubicBezTo>
                  <a:pt x="3185518" y="2304863"/>
                  <a:pt x="3218665" y="2297811"/>
                  <a:pt x="3253459" y="2297811"/>
                </a:cubicBezTo>
                <a:cubicBezTo>
                  <a:pt x="3392635" y="2297811"/>
                  <a:pt x="3505459" y="2410635"/>
                  <a:pt x="3505459" y="2549811"/>
                </a:cubicBezTo>
                <a:cubicBezTo>
                  <a:pt x="3505459" y="2688987"/>
                  <a:pt x="3392635" y="2801811"/>
                  <a:pt x="3253459" y="2801811"/>
                </a:cubicBezTo>
                <a:cubicBezTo>
                  <a:pt x="3218665" y="2801811"/>
                  <a:pt x="3185518" y="2794760"/>
                  <a:pt x="3155369" y="2782008"/>
                </a:cubicBezTo>
                <a:lnTo>
                  <a:pt x="3147689" y="2777839"/>
                </a:lnTo>
                <a:lnTo>
                  <a:pt x="3140357" y="2801458"/>
                </a:lnTo>
                <a:cubicBezTo>
                  <a:pt x="3079017" y="2946482"/>
                  <a:pt x="2966264" y="3064465"/>
                  <a:pt x="2824947" y="3132558"/>
                </a:cubicBezTo>
                <a:lnTo>
                  <a:pt x="2777690" y="3151178"/>
                </a:lnTo>
                <a:lnTo>
                  <a:pt x="2791543" y="3195808"/>
                </a:lnTo>
                <a:cubicBezTo>
                  <a:pt x="2794900" y="3212213"/>
                  <a:pt x="2796663" y="3229198"/>
                  <a:pt x="2796663" y="3246595"/>
                </a:cubicBezTo>
                <a:cubicBezTo>
                  <a:pt x="2796663" y="3385771"/>
                  <a:pt x="2683839" y="3498595"/>
                  <a:pt x="2544663" y="3498595"/>
                </a:cubicBezTo>
                <a:cubicBezTo>
                  <a:pt x="2405487" y="3498595"/>
                  <a:pt x="2292663" y="3385771"/>
                  <a:pt x="2292663" y="3246595"/>
                </a:cubicBezTo>
                <a:cubicBezTo>
                  <a:pt x="2292663" y="3229198"/>
                  <a:pt x="2294426" y="3212213"/>
                  <a:pt x="2297783" y="3195808"/>
                </a:cubicBezTo>
                <a:lnTo>
                  <a:pt x="2311607" y="3151276"/>
                </a:lnTo>
                <a:lnTo>
                  <a:pt x="2293016" y="3145505"/>
                </a:lnTo>
                <a:lnTo>
                  <a:pt x="2251106" y="3122757"/>
                </a:lnTo>
                <a:lnTo>
                  <a:pt x="2262522" y="3159532"/>
                </a:lnTo>
                <a:cubicBezTo>
                  <a:pt x="2268276" y="3187654"/>
                  <a:pt x="2271298" y="3216772"/>
                  <a:pt x="2271298" y="3246595"/>
                </a:cubicBezTo>
                <a:cubicBezTo>
                  <a:pt x="2271298" y="3485182"/>
                  <a:pt x="2077885" y="3678595"/>
                  <a:pt x="1839298" y="3678595"/>
                </a:cubicBezTo>
                <a:cubicBezTo>
                  <a:pt x="1600711" y="3678595"/>
                  <a:pt x="1407298" y="3485182"/>
                  <a:pt x="1407298" y="3246595"/>
                </a:cubicBezTo>
                <a:cubicBezTo>
                  <a:pt x="1407298" y="3216772"/>
                  <a:pt x="1410320" y="3187654"/>
                  <a:pt x="1416075" y="3159532"/>
                </a:cubicBezTo>
                <a:lnTo>
                  <a:pt x="1426795" y="3124997"/>
                </a:lnTo>
                <a:lnTo>
                  <a:pt x="1389012" y="3145505"/>
                </a:lnTo>
                <a:lnTo>
                  <a:pt x="1370422" y="3151276"/>
                </a:lnTo>
                <a:lnTo>
                  <a:pt x="1384245" y="3195808"/>
                </a:lnTo>
                <a:cubicBezTo>
                  <a:pt x="1387602" y="3212213"/>
                  <a:pt x="1389365" y="3229198"/>
                  <a:pt x="1389365" y="3246595"/>
                </a:cubicBezTo>
                <a:cubicBezTo>
                  <a:pt x="1389365" y="3385771"/>
                  <a:pt x="1276541" y="3498595"/>
                  <a:pt x="1137365" y="3498595"/>
                </a:cubicBezTo>
                <a:cubicBezTo>
                  <a:pt x="998189" y="3498595"/>
                  <a:pt x="885365" y="3385771"/>
                  <a:pt x="885365" y="3246595"/>
                </a:cubicBezTo>
                <a:cubicBezTo>
                  <a:pt x="885365" y="3229198"/>
                  <a:pt x="887128" y="3212213"/>
                  <a:pt x="890485" y="3195808"/>
                </a:cubicBezTo>
                <a:lnTo>
                  <a:pt x="904339" y="3151178"/>
                </a:lnTo>
                <a:lnTo>
                  <a:pt x="857081" y="3132558"/>
                </a:lnTo>
                <a:cubicBezTo>
                  <a:pt x="715764" y="3064465"/>
                  <a:pt x="603011" y="2946482"/>
                  <a:pt x="541671" y="2801458"/>
                </a:cubicBezTo>
                <a:lnTo>
                  <a:pt x="534834" y="2779433"/>
                </a:lnTo>
                <a:lnTo>
                  <a:pt x="530090" y="2782008"/>
                </a:lnTo>
                <a:cubicBezTo>
                  <a:pt x="499941" y="2794760"/>
                  <a:pt x="466794" y="2801811"/>
                  <a:pt x="432000" y="2801811"/>
                </a:cubicBezTo>
                <a:cubicBezTo>
                  <a:pt x="292824" y="2801811"/>
                  <a:pt x="180000" y="2688987"/>
                  <a:pt x="180000" y="2549811"/>
                </a:cubicBezTo>
                <a:cubicBezTo>
                  <a:pt x="180000" y="2410635"/>
                  <a:pt x="292824" y="2297811"/>
                  <a:pt x="432000" y="2297811"/>
                </a:cubicBezTo>
                <a:cubicBezTo>
                  <a:pt x="466794" y="2297811"/>
                  <a:pt x="499941" y="2304863"/>
                  <a:pt x="530090" y="2317614"/>
                </a:cubicBezTo>
                <a:lnTo>
                  <a:pt x="534834" y="2320190"/>
                </a:lnTo>
                <a:lnTo>
                  <a:pt x="541671" y="2298164"/>
                </a:lnTo>
                <a:lnTo>
                  <a:pt x="569518" y="2246859"/>
                </a:lnTo>
                <a:lnTo>
                  <a:pt x="519063" y="2262521"/>
                </a:lnTo>
                <a:cubicBezTo>
                  <a:pt x="490941" y="2268276"/>
                  <a:pt x="461823" y="2271298"/>
                  <a:pt x="432000" y="2271298"/>
                </a:cubicBezTo>
                <a:cubicBezTo>
                  <a:pt x="193413" y="2271298"/>
                  <a:pt x="0" y="2077885"/>
                  <a:pt x="0" y="1839298"/>
                </a:cubicBezTo>
                <a:cubicBezTo>
                  <a:pt x="0" y="1600711"/>
                  <a:pt x="193413" y="1407298"/>
                  <a:pt x="432000" y="1407298"/>
                </a:cubicBezTo>
                <a:cubicBezTo>
                  <a:pt x="461823" y="1407298"/>
                  <a:pt x="490941" y="1410320"/>
                  <a:pt x="519063" y="1416075"/>
                </a:cubicBezTo>
                <a:lnTo>
                  <a:pt x="565038" y="1430346"/>
                </a:lnTo>
                <a:lnTo>
                  <a:pt x="541671" y="1387296"/>
                </a:lnTo>
                <a:lnTo>
                  <a:pt x="534834" y="1365271"/>
                </a:lnTo>
                <a:lnTo>
                  <a:pt x="530090" y="1367846"/>
                </a:lnTo>
                <a:cubicBezTo>
                  <a:pt x="499941" y="1380598"/>
                  <a:pt x="466794" y="1387649"/>
                  <a:pt x="432000" y="1387649"/>
                </a:cubicBezTo>
                <a:cubicBezTo>
                  <a:pt x="292824" y="1387649"/>
                  <a:pt x="180000" y="1274825"/>
                  <a:pt x="180000" y="1135649"/>
                </a:cubicBezTo>
                <a:cubicBezTo>
                  <a:pt x="180000" y="996473"/>
                  <a:pt x="292824" y="883649"/>
                  <a:pt x="432000" y="883649"/>
                </a:cubicBezTo>
                <a:cubicBezTo>
                  <a:pt x="466794" y="883649"/>
                  <a:pt x="499941" y="890701"/>
                  <a:pt x="530090" y="903452"/>
                </a:cubicBezTo>
                <a:lnTo>
                  <a:pt x="534834" y="906027"/>
                </a:lnTo>
                <a:lnTo>
                  <a:pt x="541671" y="884002"/>
                </a:lnTo>
                <a:cubicBezTo>
                  <a:pt x="603011" y="738978"/>
                  <a:pt x="715764" y="620995"/>
                  <a:pt x="857081" y="552902"/>
                </a:cubicBezTo>
                <a:lnTo>
                  <a:pt x="906896" y="533274"/>
                </a:lnTo>
                <a:lnTo>
                  <a:pt x="905168" y="530090"/>
                </a:lnTo>
                <a:cubicBezTo>
                  <a:pt x="892416" y="499941"/>
                  <a:pt x="885365" y="466794"/>
                  <a:pt x="885365" y="432000"/>
                </a:cubicBezTo>
                <a:cubicBezTo>
                  <a:pt x="885365" y="292824"/>
                  <a:pt x="998189" y="180000"/>
                  <a:pt x="1137365" y="180000"/>
                </a:cubicBezTo>
                <a:cubicBezTo>
                  <a:pt x="1276541" y="180000"/>
                  <a:pt x="1389365" y="292824"/>
                  <a:pt x="1389365" y="432000"/>
                </a:cubicBezTo>
                <a:cubicBezTo>
                  <a:pt x="1389365" y="466794"/>
                  <a:pt x="1382313" y="499941"/>
                  <a:pt x="1369561" y="530090"/>
                </a:cubicBezTo>
                <a:lnTo>
                  <a:pt x="1367784" y="533366"/>
                </a:lnTo>
                <a:lnTo>
                  <a:pt x="1389012" y="539955"/>
                </a:lnTo>
                <a:lnTo>
                  <a:pt x="1429358" y="561854"/>
                </a:lnTo>
                <a:lnTo>
                  <a:pt x="1416075" y="519063"/>
                </a:lnTo>
                <a:cubicBezTo>
                  <a:pt x="1410320" y="490941"/>
                  <a:pt x="1407298" y="461823"/>
                  <a:pt x="1407298" y="432000"/>
                </a:cubicBezTo>
                <a:cubicBezTo>
                  <a:pt x="1407298" y="193413"/>
                  <a:pt x="1600711" y="0"/>
                  <a:pt x="1839298" y="0"/>
                </a:cubicBezTo>
                <a:close/>
              </a:path>
            </a:pathLst>
          </a:cu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180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– 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2" r="351" b="26669"/>
          <a:stretch>
            <a:fillRect/>
          </a:stretch>
        </p:blipFill>
        <p:spPr bwMode="auto">
          <a:xfrm rot="5400000">
            <a:off x="4419601" y="519112"/>
            <a:ext cx="457200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46" y="232837"/>
            <a:ext cx="4522787" cy="1291164"/>
          </a:xfrm>
        </p:spPr>
        <p:txBody>
          <a:bodyPr/>
          <a:lstStyle>
            <a:lvl1pPr algn="l">
              <a:lnSpc>
                <a:spcPct val="90000"/>
              </a:lnSpc>
              <a:defRPr sz="3800" b="0" i="0" spc="-5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46" y="1524001"/>
            <a:ext cx="2644775" cy="1587498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69346" y="4386263"/>
            <a:ext cx="4368800" cy="177799"/>
          </a:xfrm>
        </p:spPr>
        <p:txBody>
          <a:bodyPr anchor="b"/>
          <a:lstStyle>
            <a:lvl1pPr>
              <a:defRPr sz="12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69346" y="4141259"/>
            <a:ext cx="4368800" cy="177799"/>
          </a:xfrm>
        </p:spPr>
        <p:txBody>
          <a:bodyPr anchor="b"/>
          <a:lstStyle>
            <a:lvl1pPr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51920" y="-1244674"/>
            <a:ext cx="5346322" cy="5346322"/>
          </a:xfrm>
          <a:custGeom>
            <a:avLst/>
            <a:gdLst/>
            <a:ahLst/>
            <a:cxnLst/>
            <a:rect l="l" t="t" r="r" b="b"/>
            <a:pathLst>
              <a:path w="3678595" h="3678595">
                <a:moveTo>
                  <a:pt x="2542946" y="3156594"/>
                </a:moveTo>
                <a:cubicBezTo>
                  <a:pt x="2592652" y="3156594"/>
                  <a:pt x="2632946" y="3196888"/>
                  <a:pt x="2632946" y="3246594"/>
                </a:cubicBezTo>
                <a:cubicBezTo>
                  <a:pt x="2632946" y="3296300"/>
                  <a:pt x="2592652" y="3336594"/>
                  <a:pt x="2542946" y="3336594"/>
                </a:cubicBezTo>
                <a:cubicBezTo>
                  <a:pt x="2493240" y="3336594"/>
                  <a:pt x="2452946" y="3296300"/>
                  <a:pt x="2452946" y="3246594"/>
                </a:cubicBezTo>
                <a:cubicBezTo>
                  <a:pt x="2452946" y="3196888"/>
                  <a:pt x="2493240" y="3156594"/>
                  <a:pt x="2542946" y="3156594"/>
                </a:cubicBezTo>
                <a:close/>
                <a:moveTo>
                  <a:pt x="1135648" y="3156594"/>
                </a:moveTo>
                <a:cubicBezTo>
                  <a:pt x="1185354" y="3156594"/>
                  <a:pt x="1225648" y="3196888"/>
                  <a:pt x="1225648" y="3246594"/>
                </a:cubicBezTo>
                <a:cubicBezTo>
                  <a:pt x="1225648" y="3296300"/>
                  <a:pt x="1185354" y="3336594"/>
                  <a:pt x="1135648" y="3336594"/>
                </a:cubicBezTo>
                <a:cubicBezTo>
                  <a:pt x="1085942" y="3336594"/>
                  <a:pt x="1045648" y="3296300"/>
                  <a:pt x="1045648" y="3246594"/>
                </a:cubicBezTo>
                <a:cubicBezTo>
                  <a:pt x="1045648" y="3196888"/>
                  <a:pt x="1085942" y="3156594"/>
                  <a:pt x="1135648" y="3156594"/>
                </a:cubicBezTo>
                <a:close/>
                <a:moveTo>
                  <a:pt x="3246594" y="3079758"/>
                </a:moveTo>
                <a:cubicBezTo>
                  <a:pt x="3338735" y="3079758"/>
                  <a:pt x="3413430" y="3154453"/>
                  <a:pt x="3413430" y="3246594"/>
                </a:cubicBezTo>
                <a:cubicBezTo>
                  <a:pt x="3413430" y="3338735"/>
                  <a:pt x="3338735" y="3413430"/>
                  <a:pt x="3246594" y="3413430"/>
                </a:cubicBezTo>
                <a:cubicBezTo>
                  <a:pt x="3154453" y="3413430"/>
                  <a:pt x="3079758" y="3338735"/>
                  <a:pt x="3079758" y="3246594"/>
                </a:cubicBezTo>
                <a:cubicBezTo>
                  <a:pt x="3079758" y="3154453"/>
                  <a:pt x="3154453" y="3079758"/>
                  <a:pt x="3246594" y="3079758"/>
                </a:cubicBezTo>
                <a:close/>
                <a:moveTo>
                  <a:pt x="431999" y="3079758"/>
                </a:moveTo>
                <a:cubicBezTo>
                  <a:pt x="524140" y="3079758"/>
                  <a:pt x="598835" y="3154453"/>
                  <a:pt x="598835" y="3246594"/>
                </a:cubicBezTo>
                <a:cubicBezTo>
                  <a:pt x="598835" y="3338735"/>
                  <a:pt x="524140" y="3413430"/>
                  <a:pt x="431999" y="3413430"/>
                </a:cubicBezTo>
                <a:cubicBezTo>
                  <a:pt x="339858" y="3413430"/>
                  <a:pt x="265163" y="3338735"/>
                  <a:pt x="265163" y="3246594"/>
                </a:cubicBezTo>
                <a:cubicBezTo>
                  <a:pt x="265163" y="3154453"/>
                  <a:pt x="339858" y="3079758"/>
                  <a:pt x="431999" y="3079758"/>
                </a:cubicBezTo>
                <a:close/>
                <a:moveTo>
                  <a:pt x="3246594" y="2452946"/>
                </a:moveTo>
                <a:cubicBezTo>
                  <a:pt x="3296300" y="2452946"/>
                  <a:pt x="3336594" y="2493240"/>
                  <a:pt x="3336594" y="2542946"/>
                </a:cubicBezTo>
                <a:cubicBezTo>
                  <a:pt x="3336594" y="2592652"/>
                  <a:pt x="3296300" y="2632946"/>
                  <a:pt x="3246594" y="2632946"/>
                </a:cubicBezTo>
                <a:cubicBezTo>
                  <a:pt x="3196888" y="2632946"/>
                  <a:pt x="3156594" y="2592652"/>
                  <a:pt x="3156594" y="2542946"/>
                </a:cubicBezTo>
                <a:cubicBezTo>
                  <a:pt x="3156594" y="2493240"/>
                  <a:pt x="3196888" y="2452946"/>
                  <a:pt x="3246594" y="2452946"/>
                </a:cubicBezTo>
                <a:close/>
                <a:moveTo>
                  <a:pt x="431999" y="2452946"/>
                </a:moveTo>
                <a:cubicBezTo>
                  <a:pt x="481705" y="2452946"/>
                  <a:pt x="521999" y="2493240"/>
                  <a:pt x="521999" y="2542946"/>
                </a:cubicBezTo>
                <a:cubicBezTo>
                  <a:pt x="521999" y="2592652"/>
                  <a:pt x="481705" y="2632946"/>
                  <a:pt x="431999" y="2632946"/>
                </a:cubicBezTo>
                <a:cubicBezTo>
                  <a:pt x="382293" y="2632946"/>
                  <a:pt x="341999" y="2592652"/>
                  <a:pt x="341999" y="2542946"/>
                </a:cubicBezTo>
                <a:cubicBezTo>
                  <a:pt x="341999" y="2493240"/>
                  <a:pt x="382293" y="2452946"/>
                  <a:pt x="431999" y="2452946"/>
                </a:cubicBezTo>
                <a:close/>
                <a:moveTo>
                  <a:pt x="2191123" y="2088586"/>
                </a:moveTo>
                <a:lnTo>
                  <a:pt x="2144768" y="2144768"/>
                </a:lnTo>
                <a:lnTo>
                  <a:pt x="2088586" y="2191123"/>
                </a:lnTo>
                <a:lnTo>
                  <a:pt x="2144767" y="2237477"/>
                </a:lnTo>
                <a:cubicBezTo>
                  <a:pt x="2183856" y="2276565"/>
                  <a:pt x="2215488" y="2323110"/>
                  <a:pt x="2237349" y="2374793"/>
                </a:cubicBezTo>
                <a:lnTo>
                  <a:pt x="2239074" y="2380351"/>
                </a:lnTo>
                <a:lnTo>
                  <a:pt x="2255880" y="2349388"/>
                </a:lnTo>
                <a:cubicBezTo>
                  <a:pt x="2280765" y="2312554"/>
                  <a:pt x="2312553" y="2280766"/>
                  <a:pt x="2349388" y="2255881"/>
                </a:cubicBezTo>
                <a:lnTo>
                  <a:pt x="2380351" y="2239075"/>
                </a:lnTo>
                <a:lnTo>
                  <a:pt x="2374793" y="2237349"/>
                </a:lnTo>
                <a:cubicBezTo>
                  <a:pt x="2323110" y="2215489"/>
                  <a:pt x="2276565" y="2183857"/>
                  <a:pt x="2237477" y="2144768"/>
                </a:cubicBezTo>
                <a:close/>
                <a:moveTo>
                  <a:pt x="1487474" y="2088586"/>
                </a:moveTo>
                <a:lnTo>
                  <a:pt x="1441119" y="2144768"/>
                </a:lnTo>
                <a:cubicBezTo>
                  <a:pt x="1402031" y="2183857"/>
                  <a:pt x="1355487" y="2215489"/>
                  <a:pt x="1303803" y="2237349"/>
                </a:cubicBezTo>
                <a:lnTo>
                  <a:pt x="1298244" y="2239075"/>
                </a:lnTo>
                <a:lnTo>
                  <a:pt x="1329206" y="2255881"/>
                </a:lnTo>
                <a:cubicBezTo>
                  <a:pt x="1366041" y="2280766"/>
                  <a:pt x="1397829" y="2312554"/>
                  <a:pt x="1422714" y="2349388"/>
                </a:cubicBezTo>
                <a:lnTo>
                  <a:pt x="1439520" y="2380352"/>
                </a:lnTo>
                <a:lnTo>
                  <a:pt x="1441246" y="2374793"/>
                </a:lnTo>
                <a:cubicBezTo>
                  <a:pt x="1463106" y="2323110"/>
                  <a:pt x="1494739" y="2276565"/>
                  <a:pt x="1533827" y="2237477"/>
                </a:cubicBezTo>
                <a:lnTo>
                  <a:pt x="1590010" y="2191122"/>
                </a:lnTo>
                <a:lnTo>
                  <a:pt x="1533828" y="2144768"/>
                </a:lnTo>
                <a:close/>
                <a:moveTo>
                  <a:pt x="2239074" y="1298243"/>
                </a:moveTo>
                <a:lnTo>
                  <a:pt x="2237349" y="1303803"/>
                </a:lnTo>
                <a:cubicBezTo>
                  <a:pt x="2215488" y="1355487"/>
                  <a:pt x="2183856" y="1402031"/>
                  <a:pt x="2144767" y="1441119"/>
                </a:cubicBezTo>
                <a:lnTo>
                  <a:pt x="2088586" y="1487473"/>
                </a:lnTo>
                <a:lnTo>
                  <a:pt x="2144768" y="1533828"/>
                </a:lnTo>
                <a:lnTo>
                  <a:pt x="2191123" y="1590010"/>
                </a:lnTo>
                <a:lnTo>
                  <a:pt x="2237477" y="1533828"/>
                </a:lnTo>
                <a:cubicBezTo>
                  <a:pt x="2276565" y="1494740"/>
                  <a:pt x="2323110" y="1463107"/>
                  <a:pt x="2374793" y="1441247"/>
                </a:cubicBezTo>
                <a:lnTo>
                  <a:pt x="2380354" y="1439521"/>
                </a:lnTo>
                <a:lnTo>
                  <a:pt x="2349388" y="1422714"/>
                </a:lnTo>
                <a:cubicBezTo>
                  <a:pt x="2312553" y="1397828"/>
                  <a:pt x="2280765" y="1366040"/>
                  <a:pt x="2255880" y="1329206"/>
                </a:cubicBezTo>
                <a:close/>
                <a:moveTo>
                  <a:pt x="1439520" y="1298243"/>
                </a:moveTo>
                <a:lnTo>
                  <a:pt x="1422714" y="1329206"/>
                </a:lnTo>
                <a:cubicBezTo>
                  <a:pt x="1397829" y="1366040"/>
                  <a:pt x="1366041" y="1397828"/>
                  <a:pt x="1329206" y="1422714"/>
                </a:cubicBezTo>
                <a:lnTo>
                  <a:pt x="1298241" y="1439520"/>
                </a:lnTo>
                <a:lnTo>
                  <a:pt x="1303803" y="1441247"/>
                </a:lnTo>
                <a:cubicBezTo>
                  <a:pt x="1355487" y="1463107"/>
                  <a:pt x="1402031" y="1494740"/>
                  <a:pt x="1441119" y="1533828"/>
                </a:cubicBezTo>
                <a:lnTo>
                  <a:pt x="1487474" y="1590010"/>
                </a:lnTo>
                <a:lnTo>
                  <a:pt x="1533828" y="1533828"/>
                </a:lnTo>
                <a:lnTo>
                  <a:pt x="1590010" y="1487474"/>
                </a:lnTo>
                <a:lnTo>
                  <a:pt x="1533827" y="1441119"/>
                </a:lnTo>
                <a:cubicBezTo>
                  <a:pt x="1494739" y="1402031"/>
                  <a:pt x="1463106" y="1355487"/>
                  <a:pt x="1441246" y="1303803"/>
                </a:cubicBezTo>
                <a:close/>
                <a:moveTo>
                  <a:pt x="3246594" y="1045648"/>
                </a:moveTo>
                <a:cubicBezTo>
                  <a:pt x="3296300" y="1045648"/>
                  <a:pt x="3336594" y="1085942"/>
                  <a:pt x="3336594" y="1135648"/>
                </a:cubicBezTo>
                <a:cubicBezTo>
                  <a:pt x="3336594" y="1185354"/>
                  <a:pt x="3296300" y="1225648"/>
                  <a:pt x="3246594" y="1225648"/>
                </a:cubicBezTo>
                <a:cubicBezTo>
                  <a:pt x="3196888" y="1225648"/>
                  <a:pt x="3156594" y="1185354"/>
                  <a:pt x="3156594" y="1135648"/>
                </a:cubicBezTo>
                <a:cubicBezTo>
                  <a:pt x="3156594" y="1085942"/>
                  <a:pt x="3196888" y="1045648"/>
                  <a:pt x="3246594" y="1045648"/>
                </a:cubicBezTo>
                <a:close/>
                <a:moveTo>
                  <a:pt x="431999" y="1045648"/>
                </a:moveTo>
                <a:cubicBezTo>
                  <a:pt x="481705" y="1045648"/>
                  <a:pt x="521999" y="1085942"/>
                  <a:pt x="521999" y="1135648"/>
                </a:cubicBezTo>
                <a:cubicBezTo>
                  <a:pt x="521999" y="1185354"/>
                  <a:pt x="481705" y="1225648"/>
                  <a:pt x="431999" y="1225648"/>
                </a:cubicBezTo>
                <a:cubicBezTo>
                  <a:pt x="382293" y="1225648"/>
                  <a:pt x="341999" y="1185354"/>
                  <a:pt x="341999" y="1135648"/>
                </a:cubicBezTo>
                <a:cubicBezTo>
                  <a:pt x="341999" y="1085942"/>
                  <a:pt x="382293" y="1045648"/>
                  <a:pt x="431999" y="1045648"/>
                </a:cubicBezTo>
                <a:close/>
                <a:moveTo>
                  <a:pt x="2542946" y="341999"/>
                </a:moveTo>
                <a:cubicBezTo>
                  <a:pt x="2592652" y="341999"/>
                  <a:pt x="2632946" y="382293"/>
                  <a:pt x="2632946" y="431999"/>
                </a:cubicBezTo>
                <a:cubicBezTo>
                  <a:pt x="2632946" y="481705"/>
                  <a:pt x="2592652" y="521999"/>
                  <a:pt x="2542946" y="521999"/>
                </a:cubicBezTo>
                <a:cubicBezTo>
                  <a:pt x="2493240" y="521999"/>
                  <a:pt x="2452946" y="481705"/>
                  <a:pt x="2452946" y="431999"/>
                </a:cubicBezTo>
                <a:cubicBezTo>
                  <a:pt x="2452946" y="382293"/>
                  <a:pt x="2493240" y="341999"/>
                  <a:pt x="2542946" y="341999"/>
                </a:cubicBezTo>
                <a:close/>
                <a:moveTo>
                  <a:pt x="1135648" y="341999"/>
                </a:moveTo>
                <a:cubicBezTo>
                  <a:pt x="1185354" y="341999"/>
                  <a:pt x="1225648" y="382293"/>
                  <a:pt x="1225648" y="431999"/>
                </a:cubicBezTo>
                <a:cubicBezTo>
                  <a:pt x="1225648" y="481705"/>
                  <a:pt x="1185354" y="521999"/>
                  <a:pt x="1135648" y="521999"/>
                </a:cubicBezTo>
                <a:cubicBezTo>
                  <a:pt x="1085942" y="521999"/>
                  <a:pt x="1045648" y="481705"/>
                  <a:pt x="1045648" y="431999"/>
                </a:cubicBezTo>
                <a:cubicBezTo>
                  <a:pt x="1045648" y="382293"/>
                  <a:pt x="1085942" y="341999"/>
                  <a:pt x="1135648" y="341999"/>
                </a:cubicBezTo>
                <a:close/>
                <a:moveTo>
                  <a:pt x="3246594" y="265163"/>
                </a:moveTo>
                <a:cubicBezTo>
                  <a:pt x="3338735" y="265163"/>
                  <a:pt x="3413430" y="339858"/>
                  <a:pt x="3413430" y="431999"/>
                </a:cubicBezTo>
                <a:cubicBezTo>
                  <a:pt x="3413430" y="524140"/>
                  <a:pt x="3338735" y="598835"/>
                  <a:pt x="3246594" y="598835"/>
                </a:cubicBezTo>
                <a:cubicBezTo>
                  <a:pt x="3154453" y="598835"/>
                  <a:pt x="3079758" y="524140"/>
                  <a:pt x="3079758" y="431999"/>
                </a:cubicBezTo>
                <a:cubicBezTo>
                  <a:pt x="3079758" y="339858"/>
                  <a:pt x="3154453" y="265163"/>
                  <a:pt x="3246594" y="265163"/>
                </a:cubicBezTo>
                <a:close/>
                <a:moveTo>
                  <a:pt x="431999" y="265163"/>
                </a:moveTo>
                <a:cubicBezTo>
                  <a:pt x="524140" y="265163"/>
                  <a:pt x="598835" y="339858"/>
                  <a:pt x="598835" y="431999"/>
                </a:cubicBezTo>
                <a:cubicBezTo>
                  <a:pt x="598835" y="524140"/>
                  <a:pt x="524140" y="598835"/>
                  <a:pt x="431999" y="598835"/>
                </a:cubicBezTo>
                <a:cubicBezTo>
                  <a:pt x="339858" y="598835"/>
                  <a:pt x="265163" y="524140"/>
                  <a:pt x="265163" y="431999"/>
                </a:cubicBezTo>
                <a:cubicBezTo>
                  <a:pt x="265163" y="339858"/>
                  <a:pt x="339858" y="265163"/>
                  <a:pt x="431999" y="265163"/>
                </a:cubicBezTo>
                <a:close/>
                <a:moveTo>
                  <a:pt x="1839297" y="0"/>
                </a:moveTo>
                <a:cubicBezTo>
                  <a:pt x="2077884" y="0"/>
                  <a:pt x="2271297" y="193413"/>
                  <a:pt x="2271297" y="432000"/>
                </a:cubicBezTo>
                <a:cubicBezTo>
                  <a:pt x="2271297" y="551294"/>
                  <a:pt x="2222944" y="659294"/>
                  <a:pt x="2144767" y="737470"/>
                </a:cubicBezTo>
                <a:lnTo>
                  <a:pt x="2088585" y="783825"/>
                </a:lnTo>
                <a:lnTo>
                  <a:pt x="2144767" y="830179"/>
                </a:lnTo>
                <a:cubicBezTo>
                  <a:pt x="2183856" y="869267"/>
                  <a:pt x="2215488" y="915811"/>
                  <a:pt x="2237349" y="967495"/>
                </a:cubicBezTo>
                <a:lnTo>
                  <a:pt x="2239074" y="973053"/>
                </a:lnTo>
                <a:lnTo>
                  <a:pt x="2255880" y="942090"/>
                </a:lnTo>
                <a:cubicBezTo>
                  <a:pt x="2318093" y="850004"/>
                  <a:pt x="2423449" y="789459"/>
                  <a:pt x="2542946" y="789459"/>
                </a:cubicBezTo>
                <a:cubicBezTo>
                  <a:pt x="2734141" y="789459"/>
                  <a:pt x="2889136" y="944453"/>
                  <a:pt x="2889136" y="1135648"/>
                </a:cubicBezTo>
                <a:cubicBezTo>
                  <a:pt x="2889136" y="1255145"/>
                  <a:pt x="2828591" y="1360501"/>
                  <a:pt x="2736504" y="1422714"/>
                </a:cubicBezTo>
                <a:lnTo>
                  <a:pt x="2705540" y="1439520"/>
                </a:lnTo>
                <a:lnTo>
                  <a:pt x="2711101" y="1441247"/>
                </a:lnTo>
                <a:cubicBezTo>
                  <a:pt x="2762785" y="1463107"/>
                  <a:pt x="2809329" y="1494740"/>
                  <a:pt x="2848417" y="1533828"/>
                </a:cubicBezTo>
                <a:lnTo>
                  <a:pt x="2894771" y="1590009"/>
                </a:lnTo>
                <a:lnTo>
                  <a:pt x="2941125" y="1533828"/>
                </a:lnTo>
                <a:cubicBezTo>
                  <a:pt x="3019302" y="1455651"/>
                  <a:pt x="3127302" y="1407298"/>
                  <a:pt x="3246595" y="1407298"/>
                </a:cubicBezTo>
                <a:cubicBezTo>
                  <a:pt x="3485182" y="1407298"/>
                  <a:pt x="3678595" y="1600711"/>
                  <a:pt x="3678595" y="1839298"/>
                </a:cubicBezTo>
                <a:cubicBezTo>
                  <a:pt x="3678595" y="2077885"/>
                  <a:pt x="3485182" y="2271298"/>
                  <a:pt x="3246595" y="2271298"/>
                </a:cubicBezTo>
                <a:cubicBezTo>
                  <a:pt x="3127302" y="2271298"/>
                  <a:pt x="3019302" y="2222945"/>
                  <a:pt x="2941125" y="2144768"/>
                </a:cubicBezTo>
                <a:lnTo>
                  <a:pt x="2894771" y="2088587"/>
                </a:lnTo>
                <a:lnTo>
                  <a:pt x="2848417" y="2144768"/>
                </a:lnTo>
                <a:cubicBezTo>
                  <a:pt x="2809329" y="2183857"/>
                  <a:pt x="2762785" y="2215489"/>
                  <a:pt x="2711101" y="2237349"/>
                </a:cubicBezTo>
                <a:lnTo>
                  <a:pt x="2705542" y="2239075"/>
                </a:lnTo>
                <a:lnTo>
                  <a:pt x="2736504" y="2255881"/>
                </a:lnTo>
                <a:cubicBezTo>
                  <a:pt x="2828591" y="2318093"/>
                  <a:pt x="2889136" y="2423449"/>
                  <a:pt x="2889136" y="2542946"/>
                </a:cubicBezTo>
                <a:cubicBezTo>
                  <a:pt x="2889136" y="2734141"/>
                  <a:pt x="2734141" y="2889135"/>
                  <a:pt x="2542946" y="2889135"/>
                </a:cubicBezTo>
                <a:cubicBezTo>
                  <a:pt x="2423449" y="2889135"/>
                  <a:pt x="2318093" y="2828591"/>
                  <a:pt x="2255880" y="2736504"/>
                </a:cubicBezTo>
                <a:lnTo>
                  <a:pt x="2239074" y="2705542"/>
                </a:lnTo>
                <a:lnTo>
                  <a:pt x="2237349" y="2711101"/>
                </a:lnTo>
                <a:cubicBezTo>
                  <a:pt x="2215488" y="2762785"/>
                  <a:pt x="2183856" y="2809329"/>
                  <a:pt x="2144767" y="2848417"/>
                </a:cubicBezTo>
                <a:lnTo>
                  <a:pt x="2088586" y="2894771"/>
                </a:lnTo>
                <a:lnTo>
                  <a:pt x="2144767" y="2941125"/>
                </a:lnTo>
                <a:cubicBezTo>
                  <a:pt x="2222944" y="3019302"/>
                  <a:pt x="2271297" y="3127302"/>
                  <a:pt x="2271297" y="3246595"/>
                </a:cubicBezTo>
                <a:cubicBezTo>
                  <a:pt x="2271297" y="3485182"/>
                  <a:pt x="2077884" y="3678595"/>
                  <a:pt x="1839297" y="3678595"/>
                </a:cubicBezTo>
                <a:cubicBezTo>
                  <a:pt x="1600710" y="3678595"/>
                  <a:pt x="1407297" y="3485182"/>
                  <a:pt x="1407297" y="3246595"/>
                </a:cubicBezTo>
                <a:cubicBezTo>
                  <a:pt x="1407297" y="3127302"/>
                  <a:pt x="1455650" y="3019302"/>
                  <a:pt x="1533827" y="2941125"/>
                </a:cubicBezTo>
                <a:lnTo>
                  <a:pt x="1590008" y="2894771"/>
                </a:lnTo>
                <a:lnTo>
                  <a:pt x="1533827" y="2848417"/>
                </a:lnTo>
                <a:cubicBezTo>
                  <a:pt x="1494739" y="2809329"/>
                  <a:pt x="1463106" y="2762785"/>
                  <a:pt x="1441246" y="2711101"/>
                </a:cubicBezTo>
                <a:lnTo>
                  <a:pt x="1439520" y="2705541"/>
                </a:lnTo>
                <a:lnTo>
                  <a:pt x="1422714" y="2736504"/>
                </a:lnTo>
                <a:cubicBezTo>
                  <a:pt x="1360501" y="2828591"/>
                  <a:pt x="1255145" y="2889135"/>
                  <a:pt x="1135648" y="2889135"/>
                </a:cubicBezTo>
                <a:cubicBezTo>
                  <a:pt x="944453" y="2889135"/>
                  <a:pt x="789458" y="2734141"/>
                  <a:pt x="789458" y="2542946"/>
                </a:cubicBezTo>
                <a:cubicBezTo>
                  <a:pt x="789458" y="2423449"/>
                  <a:pt x="850003" y="2318093"/>
                  <a:pt x="942090" y="2255881"/>
                </a:cubicBezTo>
                <a:lnTo>
                  <a:pt x="973053" y="2239075"/>
                </a:lnTo>
                <a:lnTo>
                  <a:pt x="967495" y="2237349"/>
                </a:lnTo>
                <a:cubicBezTo>
                  <a:pt x="915811" y="2215489"/>
                  <a:pt x="869267" y="2183857"/>
                  <a:pt x="830179" y="2144768"/>
                </a:cubicBezTo>
                <a:lnTo>
                  <a:pt x="783824" y="2088586"/>
                </a:lnTo>
                <a:lnTo>
                  <a:pt x="737470" y="2144768"/>
                </a:lnTo>
                <a:cubicBezTo>
                  <a:pt x="659293" y="2222945"/>
                  <a:pt x="551293" y="2271298"/>
                  <a:pt x="432000" y="2271298"/>
                </a:cubicBezTo>
                <a:cubicBezTo>
                  <a:pt x="193413" y="2271298"/>
                  <a:pt x="0" y="2077885"/>
                  <a:pt x="0" y="1839298"/>
                </a:cubicBezTo>
                <a:cubicBezTo>
                  <a:pt x="0" y="1600711"/>
                  <a:pt x="193413" y="1407298"/>
                  <a:pt x="432000" y="1407298"/>
                </a:cubicBezTo>
                <a:cubicBezTo>
                  <a:pt x="551293" y="1407298"/>
                  <a:pt x="659293" y="1455651"/>
                  <a:pt x="737470" y="1533828"/>
                </a:cubicBezTo>
                <a:lnTo>
                  <a:pt x="783824" y="1590010"/>
                </a:lnTo>
                <a:lnTo>
                  <a:pt x="830179" y="1533828"/>
                </a:lnTo>
                <a:cubicBezTo>
                  <a:pt x="869267" y="1494740"/>
                  <a:pt x="915811" y="1463107"/>
                  <a:pt x="967495" y="1441247"/>
                </a:cubicBezTo>
                <a:lnTo>
                  <a:pt x="973055" y="1439521"/>
                </a:lnTo>
                <a:lnTo>
                  <a:pt x="942090" y="1422714"/>
                </a:lnTo>
                <a:cubicBezTo>
                  <a:pt x="850003" y="1360501"/>
                  <a:pt x="789458" y="1255145"/>
                  <a:pt x="789458" y="1135648"/>
                </a:cubicBezTo>
                <a:cubicBezTo>
                  <a:pt x="789458" y="944453"/>
                  <a:pt x="944453" y="789459"/>
                  <a:pt x="1135648" y="789459"/>
                </a:cubicBezTo>
                <a:cubicBezTo>
                  <a:pt x="1255145" y="789459"/>
                  <a:pt x="1360501" y="850004"/>
                  <a:pt x="1422714" y="942090"/>
                </a:cubicBezTo>
                <a:lnTo>
                  <a:pt x="1439520" y="973053"/>
                </a:lnTo>
                <a:lnTo>
                  <a:pt x="1441246" y="967495"/>
                </a:lnTo>
                <a:cubicBezTo>
                  <a:pt x="1463106" y="915811"/>
                  <a:pt x="1494739" y="869267"/>
                  <a:pt x="1533827" y="830179"/>
                </a:cubicBezTo>
                <a:lnTo>
                  <a:pt x="1590009" y="783825"/>
                </a:lnTo>
                <a:lnTo>
                  <a:pt x="1533827" y="737470"/>
                </a:lnTo>
                <a:cubicBezTo>
                  <a:pt x="1455650" y="659294"/>
                  <a:pt x="1407297" y="551294"/>
                  <a:pt x="1407297" y="432000"/>
                </a:cubicBezTo>
                <a:cubicBezTo>
                  <a:pt x="1407297" y="193413"/>
                  <a:pt x="1600710" y="0"/>
                  <a:pt x="1839297" y="0"/>
                </a:cubicBezTo>
                <a:close/>
              </a:path>
            </a:pathLst>
          </a:cu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86431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– 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2" r="351" b="26669"/>
          <a:stretch>
            <a:fillRect/>
          </a:stretch>
        </p:blipFill>
        <p:spPr bwMode="auto">
          <a:xfrm rot="5400000">
            <a:off x="4419601" y="519112"/>
            <a:ext cx="457200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46" y="232837"/>
            <a:ext cx="4522787" cy="1291164"/>
          </a:xfrm>
        </p:spPr>
        <p:txBody>
          <a:bodyPr/>
          <a:lstStyle>
            <a:lvl1pPr algn="l">
              <a:lnSpc>
                <a:spcPct val="90000"/>
              </a:lnSpc>
              <a:defRPr sz="3800" b="0" i="0" spc="-5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46" y="1524001"/>
            <a:ext cx="2644775" cy="1587498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69346" y="4386263"/>
            <a:ext cx="4368800" cy="177799"/>
          </a:xfrm>
        </p:spPr>
        <p:txBody>
          <a:bodyPr anchor="b"/>
          <a:lstStyle>
            <a:lvl1pPr>
              <a:defRPr sz="12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69346" y="4141259"/>
            <a:ext cx="4368800" cy="177799"/>
          </a:xfrm>
        </p:spPr>
        <p:txBody>
          <a:bodyPr anchor="b"/>
          <a:lstStyle>
            <a:lvl1pPr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428384" y="-1100258"/>
            <a:ext cx="5040160" cy="5040160"/>
          </a:xfrm>
          <a:custGeom>
            <a:avLst/>
            <a:gdLst/>
            <a:ahLst/>
            <a:cxnLst/>
            <a:rect l="l" t="t" r="r" b="b"/>
            <a:pathLst>
              <a:path w="5634155" h="5642621">
                <a:moveTo>
                  <a:pt x="3804559" y="4675488"/>
                </a:moveTo>
                <a:cubicBezTo>
                  <a:pt x="3868227" y="4675488"/>
                  <a:pt x="3919840" y="4727101"/>
                  <a:pt x="3919840" y="4790769"/>
                </a:cubicBezTo>
                <a:cubicBezTo>
                  <a:pt x="3919840" y="4854437"/>
                  <a:pt x="3868227" y="4906050"/>
                  <a:pt x="3804559" y="4906050"/>
                </a:cubicBezTo>
                <a:cubicBezTo>
                  <a:pt x="3740891" y="4906050"/>
                  <a:pt x="3689278" y="4854437"/>
                  <a:pt x="3689278" y="4790769"/>
                </a:cubicBezTo>
                <a:cubicBezTo>
                  <a:pt x="3689278" y="4727101"/>
                  <a:pt x="3740891" y="4675488"/>
                  <a:pt x="3804559" y="4675488"/>
                </a:cubicBezTo>
                <a:close/>
                <a:moveTo>
                  <a:pt x="1849554" y="4675488"/>
                </a:moveTo>
                <a:cubicBezTo>
                  <a:pt x="1913222" y="4675488"/>
                  <a:pt x="1964835" y="4727101"/>
                  <a:pt x="1964835" y="4790769"/>
                </a:cubicBezTo>
                <a:cubicBezTo>
                  <a:pt x="1964835" y="4854437"/>
                  <a:pt x="1913222" y="4906050"/>
                  <a:pt x="1849554" y="4906050"/>
                </a:cubicBezTo>
                <a:cubicBezTo>
                  <a:pt x="1785886" y="4906050"/>
                  <a:pt x="1734273" y="4854437"/>
                  <a:pt x="1734273" y="4790769"/>
                </a:cubicBezTo>
                <a:cubicBezTo>
                  <a:pt x="1734273" y="4727101"/>
                  <a:pt x="1785886" y="4675488"/>
                  <a:pt x="1849554" y="4675488"/>
                </a:cubicBezTo>
                <a:close/>
                <a:moveTo>
                  <a:pt x="4789810" y="4544088"/>
                </a:moveTo>
                <a:cubicBezTo>
                  <a:pt x="4926049" y="4544088"/>
                  <a:pt x="5036492" y="4654531"/>
                  <a:pt x="5036492" y="4790769"/>
                </a:cubicBezTo>
                <a:cubicBezTo>
                  <a:pt x="5036492" y="4927007"/>
                  <a:pt x="4926049" y="5037450"/>
                  <a:pt x="4789810" y="5037450"/>
                </a:cubicBezTo>
                <a:cubicBezTo>
                  <a:pt x="4653571" y="5037450"/>
                  <a:pt x="4543128" y="4927007"/>
                  <a:pt x="4543128" y="4790769"/>
                </a:cubicBezTo>
                <a:cubicBezTo>
                  <a:pt x="4543128" y="4654531"/>
                  <a:pt x="4653571" y="4544088"/>
                  <a:pt x="4789810" y="4544088"/>
                </a:cubicBezTo>
                <a:close/>
                <a:moveTo>
                  <a:pt x="844343" y="4544088"/>
                </a:moveTo>
                <a:cubicBezTo>
                  <a:pt x="980582" y="4544088"/>
                  <a:pt x="1091025" y="4654531"/>
                  <a:pt x="1091025" y="4790769"/>
                </a:cubicBezTo>
                <a:cubicBezTo>
                  <a:pt x="1091025" y="4927007"/>
                  <a:pt x="980582" y="5037450"/>
                  <a:pt x="844343" y="5037450"/>
                </a:cubicBezTo>
                <a:cubicBezTo>
                  <a:pt x="708104" y="5037450"/>
                  <a:pt x="597661" y="4927007"/>
                  <a:pt x="597661" y="4790769"/>
                </a:cubicBezTo>
                <a:cubicBezTo>
                  <a:pt x="597661" y="4654531"/>
                  <a:pt x="708104" y="4544088"/>
                  <a:pt x="844343" y="4544088"/>
                </a:cubicBezTo>
                <a:close/>
                <a:moveTo>
                  <a:pt x="4789810" y="3684887"/>
                </a:moveTo>
                <a:cubicBezTo>
                  <a:pt x="4853478" y="3684887"/>
                  <a:pt x="4905091" y="3736500"/>
                  <a:pt x="4905091" y="3800168"/>
                </a:cubicBezTo>
                <a:cubicBezTo>
                  <a:pt x="4905091" y="3863836"/>
                  <a:pt x="4853478" y="3915449"/>
                  <a:pt x="4789810" y="3915449"/>
                </a:cubicBezTo>
                <a:cubicBezTo>
                  <a:pt x="4726142" y="3915449"/>
                  <a:pt x="4674529" y="3863836"/>
                  <a:pt x="4674529" y="3800168"/>
                </a:cubicBezTo>
                <a:cubicBezTo>
                  <a:pt x="4674529" y="3736500"/>
                  <a:pt x="4726142" y="3684887"/>
                  <a:pt x="4789810" y="3684887"/>
                </a:cubicBezTo>
                <a:close/>
                <a:moveTo>
                  <a:pt x="850487" y="3684887"/>
                </a:moveTo>
                <a:cubicBezTo>
                  <a:pt x="914155" y="3684887"/>
                  <a:pt x="965768" y="3736500"/>
                  <a:pt x="965768" y="3800168"/>
                </a:cubicBezTo>
                <a:cubicBezTo>
                  <a:pt x="965768" y="3863836"/>
                  <a:pt x="914155" y="3915449"/>
                  <a:pt x="850487" y="3915449"/>
                </a:cubicBezTo>
                <a:cubicBezTo>
                  <a:pt x="786819" y="3915449"/>
                  <a:pt x="735206" y="3863836"/>
                  <a:pt x="735206" y="3800168"/>
                </a:cubicBezTo>
                <a:cubicBezTo>
                  <a:pt x="735206" y="3736500"/>
                  <a:pt x="786819" y="3684887"/>
                  <a:pt x="850487" y="3684887"/>
                </a:cubicBezTo>
                <a:close/>
                <a:moveTo>
                  <a:pt x="3311213" y="3208769"/>
                </a:moveTo>
                <a:lnTo>
                  <a:pt x="3272535" y="3255646"/>
                </a:lnTo>
                <a:lnTo>
                  <a:pt x="3209834" y="3307380"/>
                </a:lnTo>
                <a:lnTo>
                  <a:pt x="3267904" y="3355292"/>
                </a:lnTo>
                <a:cubicBezTo>
                  <a:pt x="3353410" y="3440798"/>
                  <a:pt x="3414451" y="3550768"/>
                  <a:pt x="3439628" y="3673802"/>
                </a:cubicBezTo>
                <a:lnTo>
                  <a:pt x="3448463" y="3761445"/>
                </a:lnTo>
                <a:lnTo>
                  <a:pt x="3451873" y="3727617"/>
                </a:lnTo>
                <a:cubicBezTo>
                  <a:pt x="3480646" y="3587006"/>
                  <a:pt x="3591396" y="3476256"/>
                  <a:pt x="3732008" y="3447483"/>
                </a:cubicBezTo>
                <a:lnTo>
                  <a:pt x="3749306" y="3445739"/>
                </a:lnTo>
                <a:lnTo>
                  <a:pt x="3677592" y="3438510"/>
                </a:lnTo>
                <a:cubicBezTo>
                  <a:pt x="3554557" y="3413333"/>
                  <a:pt x="3444587" y="3352292"/>
                  <a:pt x="3359081" y="3266786"/>
                </a:cubicBezTo>
                <a:close/>
                <a:moveTo>
                  <a:pt x="2342901" y="3208769"/>
                </a:moveTo>
                <a:lnTo>
                  <a:pt x="2295032" y="3266786"/>
                </a:lnTo>
                <a:cubicBezTo>
                  <a:pt x="2209526" y="3352292"/>
                  <a:pt x="2099556" y="3413333"/>
                  <a:pt x="1976521" y="3438510"/>
                </a:cubicBezTo>
                <a:lnTo>
                  <a:pt x="1904808" y="3445739"/>
                </a:lnTo>
                <a:lnTo>
                  <a:pt x="1922108" y="3447483"/>
                </a:lnTo>
                <a:cubicBezTo>
                  <a:pt x="2039284" y="3471461"/>
                  <a:pt x="2135723" y="3552366"/>
                  <a:pt x="2181265" y="3660041"/>
                </a:cubicBezTo>
                <a:lnTo>
                  <a:pt x="2200398" y="3721676"/>
                </a:lnTo>
                <a:lnTo>
                  <a:pt x="2205224" y="3673802"/>
                </a:lnTo>
                <a:cubicBezTo>
                  <a:pt x="2230401" y="3550768"/>
                  <a:pt x="2291442" y="3440798"/>
                  <a:pt x="2376948" y="3355292"/>
                </a:cubicBezTo>
                <a:lnTo>
                  <a:pt x="2439650" y="3303559"/>
                </a:lnTo>
                <a:lnTo>
                  <a:pt x="2381579" y="3255646"/>
                </a:lnTo>
                <a:close/>
                <a:moveTo>
                  <a:pt x="2200353" y="1940543"/>
                </a:moveTo>
                <a:lnTo>
                  <a:pt x="2181265" y="2002032"/>
                </a:lnTo>
                <a:cubicBezTo>
                  <a:pt x="2144831" y="2088171"/>
                  <a:pt x="2075824" y="2157179"/>
                  <a:pt x="1989684" y="2193613"/>
                </a:cubicBezTo>
                <a:lnTo>
                  <a:pt x="1960933" y="2202537"/>
                </a:lnTo>
                <a:lnTo>
                  <a:pt x="1976521" y="2204109"/>
                </a:lnTo>
                <a:cubicBezTo>
                  <a:pt x="2099556" y="2229285"/>
                  <a:pt x="2209526" y="2290326"/>
                  <a:pt x="2295032" y="2375832"/>
                </a:cubicBezTo>
                <a:lnTo>
                  <a:pt x="2333710" y="2422710"/>
                </a:lnTo>
                <a:lnTo>
                  <a:pt x="2381579" y="2364692"/>
                </a:lnTo>
                <a:lnTo>
                  <a:pt x="2413996" y="2337946"/>
                </a:lnTo>
                <a:lnTo>
                  <a:pt x="2376948" y="2307379"/>
                </a:lnTo>
                <a:cubicBezTo>
                  <a:pt x="2291442" y="2221874"/>
                  <a:pt x="2230401" y="2111903"/>
                  <a:pt x="2205224" y="1988869"/>
                </a:cubicBezTo>
                <a:close/>
                <a:moveTo>
                  <a:pt x="3448493" y="1900927"/>
                </a:moveTo>
                <a:lnTo>
                  <a:pt x="3439628" y="1988869"/>
                </a:lnTo>
                <a:cubicBezTo>
                  <a:pt x="3414451" y="2111903"/>
                  <a:pt x="3353410" y="2221874"/>
                  <a:pt x="3267904" y="2307379"/>
                </a:cubicBezTo>
                <a:lnTo>
                  <a:pt x="3235488" y="2334125"/>
                </a:lnTo>
                <a:lnTo>
                  <a:pt x="3272535" y="2364692"/>
                </a:lnTo>
                <a:lnTo>
                  <a:pt x="3320404" y="2422709"/>
                </a:lnTo>
                <a:lnTo>
                  <a:pt x="3359081" y="2375832"/>
                </a:lnTo>
                <a:cubicBezTo>
                  <a:pt x="3444587" y="2290326"/>
                  <a:pt x="3554557" y="2229285"/>
                  <a:pt x="3677592" y="2204109"/>
                </a:cubicBezTo>
                <a:lnTo>
                  <a:pt x="3693181" y="2202537"/>
                </a:lnTo>
                <a:lnTo>
                  <a:pt x="3664432" y="2193613"/>
                </a:lnTo>
                <a:cubicBezTo>
                  <a:pt x="3556757" y="2148070"/>
                  <a:pt x="3475851" y="2051632"/>
                  <a:pt x="3451873" y="1934456"/>
                </a:cubicBezTo>
                <a:close/>
                <a:moveTo>
                  <a:pt x="3804559" y="730021"/>
                </a:moveTo>
                <a:cubicBezTo>
                  <a:pt x="3868227" y="730021"/>
                  <a:pt x="3919840" y="781634"/>
                  <a:pt x="3919840" y="845302"/>
                </a:cubicBezTo>
                <a:cubicBezTo>
                  <a:pt x="3919840" y="908970"/>
                  <a:pt x="3868227" y="960583"/>
                  <a:pt x="3804559" y="960583"/>
                </a:cubicBezTo>
                <a:cubicBezTo>
                  <a:pt x="3740891" y="960583"/>
                  <a:pt x="3689278" y="908970"/>
                  <a:pt x="3689278" y="845302"/>
                </a:cubicBezTo>
                <a:cubicBezTo>
                  <a:pt x="3689278" y="781634"/>
                  <a:pt x="3740891" y="730021"/>
                  <a:pt x="3804559" y="730021"/>
                </a:cubicBezTo>
                <a:close/>
                <a:moveTo>
                  <a:pt x="1849554" y="730021"/>
                </a:moveTo>
                <a:cubicBezTo>
                  <a:pt x="1913222" y="730021"/>
                  <a:pt x="1964835" y="781634"/>
                  <a:pt x="1964835" y="845302"/>
                </a:cubicBezTo>
                <a:cubicBezTo>
                  <a:pt x="1964835" y="908970"/>
                  <a:pt x="1913222" y="960583"/>
                  <a:pt x="1849554" y="960583"/>
                </a:cubicBezTo>
                <a:cubicBezTo>
                  <a:pt x="1785886" y="960583"/>
                  <a:pt x="1734273" y="908970"/>
                  <a:pt x="1734273" y="845302"/>
                </a:cubicBezTo>
                <a:cubicBezTo>
                  <a:pt x="1734273" y="781634"/>
                  <a:pt x="1785886" y="730021"/>
                  <a:pt x="1849554" y="730021"/>
                </a:cubicBezTo>
                <a:close/>
                <a:moveTo>
                  <a:pt x="4789810" y="598621"/>
                </a:moveTo>
                <a:cubicBezTo>
                  <a:pt x="4926049" y="598621"/>
                  <a:pt x="5036492" y="709064"/>
                  <a:pt x="5036492" y="845302"/>
                </a:cubicBezTo>
                <a:cubicBezTo>
                  <a:pt x="5036492" y="981540"/>
                  <a:pt x="4926049" y="1091983"/>
                  <a:pt x="4789810" y="1091983"/>
                </a:cubicBezTo>
                <a:cubicBezTo>
                  <a:pt x="4653571" y="1091983"/>
                  <a:pt x="4543128" y="981540"/>
                  <a:pt x="4543128" y="845302"/>
                </a:cubicBezTo>
                <a:cubicBezTo>
                  <a:pt x="4543128" y="709064"/>
                  <a:pt x="4653571" y="598621"/>
                  <a:pt x="4789810" y="598621"/>
                </a:cubicBezTo>
                <a:close/>
                <a:moveTo>
                  <a:pt x="844343" y="598621"/>
                </a:moveTo>
                <a:cubicBezTo>
                  <a:pt x="980582" y="598621"/>
                  <a:pt x="1091025" y="709064"/>
                  <a:pt x="1091025" y="845302"/>
                </a:cubicBezTo>
                <a:cubicBezTo>
                  <a:pt x="1091025" y="981540"/>
                  <a:pt x="980582" y="1091983"/>
                  <a:pt x="844343" y="1091983"/>
                </a:cubicBezTo>
                <a:cubicBezTo>
                  <a:pt x="708104" y="1091983"/>
                  <a:pt x="597661" y="981540"/>
                  <a:pt x="597661" y="845302"/>
                </a:cubicBezTo>
                <a:cubicBezTo>
                  <a:pt x="597661" y="709064"/>
                  <a:pt x="708104" y="598621"/>
                  <a:pt x="844343" y="598621"/>
                </a:cubicBezTo>
                <a:close/>
                <a:moveTo>
                  <a:pt x="2822427" y="0"/>
                </a:moveTo>
                <a:cubicBezTo>
                  <a:pt x="3288745" y="0"/>
                  <a:pt x="3666771" y="378026"/>
                  <a:pt x="3666771" y="844344"/>
                </a:cubicBezTo>
                <a:cubicBezTo>
                  <a:pt x="3666771" y="1077503"/>
                  <a:pt x="3572265" y="1288589"/>
                  <a:pt x="3419468" y="1441385"/>
                </a:cubicBezTo>
                <a:lnTo>
                  <a:pt x="3341545" y="1505678"/>
                </a:lnTo>
                <a:lnTo>
                  <a:pt x="3344833" y="1509663"/>
                </a:lnTo>
                <a:cubicBezTo>
                  <a:pt x="3395780" y="1585075"/>
                  <a:pt x="3430828" y="1672110"/>
                  <a:pt x="3445168" y="1765960"/>
                </a:cubicBezTo>
                <a:lnTo>
                  <a:pt x="3449054" y="1817317"/>
                </a:lnTo>
                <a:lnTo>
                  <a:pt x="3451873" y="1789351"/>
                </a:lnTo>
                <a:cubicBezTo>
                  <a:pt x="3485442" y="1625304"/>
                  <a:pt x="3630590" y="1501903"/>
                  <a:pt x="3804560" y="1501903"/>
                </a:cubicBezTo>
                <a:cubicBezTo>
                  <a:pt x="4003383" y="1501903"/>
                  <a:pt x="4164561" y="1663080"/>
                  <a:pt x="4164561" y="1861903"/>
                </a:cubicBezTo>
                <a:cubicBezTo>
                  <a:pt x="4164561" y="2011020"/>
                  <a:pt x="4073899" y="2138962"/>
                  <a:pt x="3944689" y="2193613"/>
                </a:cubicBezTo>
                <a:lnTo>
                  <a:pt x="3915938" y="2202537"/>
                </a:lnTo>
                <a:lnTo>
                  <a:pt x="3931526" y="2204109"/>
                </a:lnTo>
                <a:cubicBezTo>
                  <a:pt x="3972538" y="2212501"/>
                  <a:pt x="4012098" y="2224878"/>
                  <a:pt x="4049784" y="2240818"/>
                </a:cubicBezTo>
                <a:lnTo>
                  <a:pt x="4139112" y="2289303"/>
                </a:lnTo>
                <a:lnTo>
                  <a:pt x="4192770" y="2224269"/>
                </a:lnTo>
                <a:cubicBezTo>
                  <a:pt x="4326467" y="2090572"/>
                  <a:pt x="4504792" y="2001504"/>
                  <a:pt x="4703482" y="1981326"/>
                </a:cubicBezTo>
                <a:lnTo>
                  <a:pt x="4788951" y="1977010"/>
                </a:lnTo>
                <a:lnTo>
                  <a:pt x="4744938" y="1968124"/>
                </a:lnTo>
                <a:cubicBezTo>
                  <a:pt x="4703562" y="1950623"/>
                  <a:pt x="4674529" y="1909653"/>
                  <a:pt x="4674529" y="1861902"/>
                </a:cubicBezTo>
                <a:cubicBezTo>
                  <a:pt x="4674529" y="1798234"/>
                  <a:pt x="4726142" y="1746621"/>
                  <a:pt x="4789810" y="1746621"/>
                </a:cubicBezTo>
                <a:cubicBezTo>
                  <a:pt x="4853478" y="1746621"/>
                  <a:pt x="4905091" y="1798234"/>
                  <a:pt x="4905091" y="1861902"/>
                </a:cubicBezTo>
                <a:cubicBezTo>
                  <a:pt x="4905091" y="1909653"/>
                  <a:pt x="4876059" y="1950623"/>
                  <a:pt x="4834683" y="1968124"/>
                </a:cubicBezTo>
                <a:lnTo>
                  <a:pt x="4790670" y="1977010"/>
                </a:lnTo>
                <a:lnTo>
                  <a:pt x="4876140" y="1981326"/>
                </a:lnTo>
                <a:cubicBezTo>
                  <a:pt x="5301906" y="2024564"/>
                  <a:pt x="5634155" y="2384137"/>
                  <a:pt x="5634155" y="2821310"/>
                </a:cubicBezTo>
                <a:cubicBezTo>
                  <a:pt x="5634155" y="3287628"/>
                  <a:pt x="5256129" y="3665654"/>
                  <a:pt x="4789811" y="3665654"/>
                </a:cubicBezTo>
                <a:cubicBezTo>
                  <a:pt x="4556652" y="3665654"/>
                  <a:pt x="4345566" y="3571148"/>
                  <a:pt x="4192770" y="3418352"/>
                </a:cubicBezTo>
                <a:lnTo>
                  <a:pt x="4139111" y="3353316"/>
                </a:lnTo>
                <a:lnTo>
                  <a:pt x="4049784" y="3401801"/>
                </a:lnTo>
                <a:cubicBezTo>
                  <a:pt x="4012098" y="3417740"/>
                  <a:pt x="3972538" y="3430118"/>
                  <a:pt x="3931526" y="3438510"/>
                </a:cubicBezTo>
                <a:lnTo>
                  <a:pt x="3859813" y="3445739"/>
                </a:lnTo>
                <a:lnTo>
                  <a:pt x="3877113" y="3447483"/>
                </a:lnTo>
                <a:cubicBezTo>
                  <a:pt x="4041159" y="3481052"/>
                  <a:pt x="4164561" y="3626199"/>
                  <a:pt x="4164561" y="3800169"/>
                </a:cubicBezTo>
                <a:cubicBezTo>
                  <a:pt x="4164561" y="3998992"/>
                  <a:pt x="4003383" y="4160169"/>
                  <a:pt x="3804560" y="4160169"/>
                </a:cubicBezTo>
                <a:cubicBezTo>
                  <a:pt x="3630590" y="4160169"/>
                  <a:pt x="3485442" y="4036768"/>
                  <a:pt x="3451873" y="3872722"/>
                </a:cubicBezTo>
                <a:lnTo>
                  <a:pt x="3448523" y="3839494"/>
                </a:lnTo>
                <a:lnTo>
                  <a:pt x="3439628" y="3927736"/>
                </a:lnTo>
                <a:cubicBezTo>
                  <a:pt x="3431236" y="3968747"/>
                  <a:pt x="3418858" y="4008307"/>
                  <a:pt x="3402919" y="4045993"/>
                </a:cubicBezTo>
                <a:lnTo>
                  <a:pt x="3349839" y="4143786"/>
                </a:lnTo>
                <a:lnTo>
                  <a:pt x="3419468" y="4201236"/>
                </a:lnTo>
                <a:cubicBezTo>
                  <a:pt x="3572265" y="4354032"/>
                  <a:pt x="3666771" y="4565118"/>
                  <a:pt x="3666771" y="4798277"/>
                </a:cubicBezTo>
                <a:cubicBezTo>
                  <a:pt x="3666771" y="5264595"/>
                  <a:pt x="3288745" y="5642621"/>
                  <a:pt x="2822427" y="5642621"/>
                </a:cubicBezTo>
                <a:cubicBezTo>
                  <a:pt x="2356109" y="5642621"/>
                  <a:pt x="1978083" y="5264595"/>
                  <a:pt x="1978083" y="4798277"/>
                </a:cubicBezTo>
                <a:cubicBezTo>
                  <a:pt x="1978083" y="4565118"/>
                  <a:pt x="2072590" y="4354032"/>
                  <a:pt x="2225386" y="4201236"/>
                </a:cubicBezTo>
                <a:lnTo>
                  <a:pt x="2295015" y="4143787"/>
                </a:lnTo>
                <a:lnTo>
                  <a:pt x="2241934" y="4045993"/>
                </a:lnTo>
                <a:cubicBezTo>
                  <a:pt x="2225994" y="4008307"/>
                  <a:pt x="2213617" y="3968747"/>
                  <a:pt x="2205224" y="3927736"/>
                </a:cubicBezTo>
                <a:lnTo>
                  <a:pt x="2200307" y="3878956"/>
                </a:lnTo>
                <a:lnTo>
                  <a:pt x="2181265" y="3940298"/>
                </a:lnTo>
                <a:cubicBezTo>
                  <a:pt x="2126614" y="4069507"/>
                  <a:pt x="1998672" y="4160169"/>
                  <a:pt x="1849555" y="4160169"/>
                </a:cubicBezTo>
                <a:cubicBezTo>
                  <a:pt x="1650732" y="4160169"/>
                  <a:pt x="1489554" y="3998992"/>
                  <a:pt x="1489554" y="3800169"/>
                </a:cubicBezTo>
                <a:cubicBezTo>
                  <a:pt x="1489554" y="3626199"/>
                  <a:pt x="1612956" y="3481052"/>
                  <a:pt x="1777002" y="3447483"/>
                </a:cubicBezTo>
                <a:lnTo>
                  <a:pt x="1794301" y="3445739"/>
                </a:lnTo>
                <a:lnTo>
                  <a:pt x="1722587" y="3438510"/>
                </a:lnTo>
                <a:cubicBezTo>
                  <a:pt x="1681575" y="3430118"/>
                  <a:pt x="1642015" y="3417740"/>
                  <a:pt x="1604329" y="3401801"/>
                </a:cubicBezTo>
                <a:lnTo>
                  <a:pt x="1501218" y="3345834"/>
                </a:lnTo>
                <a:lnTo>
                  <a:pt x="1441385" y="3418352"/>
                </a:lnTo>
                <a:cubicBezTo>
                  <a:pt x="1288589" y="3571148"/>
                  <a:pt x="1077503" y="3665654"/>
                  <a:pt x="844344" y="3665654"/>
                </a:cubicBezTo>
                <a:cubicBezTo>
                  <a:pt x="378026" y="3665654"/>
                  <a:pt x="0" y="3287628"/>
                  <a:pt x="0" y="2821310"/>
                </a:cubicBezTo>
                <a:cubicBezTo>
                  <a:pt x="0" y="2384137"/>
                  <a:pt x="332249" y="2024564"/>
                  <a:pt x="758015" y="1981326"/>
                </a:cubicBezTo>
                <a:lnTo>
                  <a:pt x="843483" y="1977010"/>
                </a:lnTo>
                <a:lnTo>
                  <a:pt x="799470" y="1968124"/>
                </a:lnTo>
                <a:cubicBezTo>
                  <a:pt x="758094" y="1950623"/>
                  <a:pt x="729062" y="1909653"/>
                  <a:pt x="729062" y="1861902"/>
                </a:cubicBezTo>
                <a:cubicBezTo>
                  <a:pt x="729062" y="1798234"/>
                  <a:pt x="780675" y="1746621"/>
                  <a:pt x="844343" y="1746621"/>
                </a:cubicBezTo>
                <a:cubicBezTo>
                  <a:pt x="908011" y="1746621"/>
                  <a:pt x="959624" y="1798234"/>
                  <a:pt x="959624" y="1861902"/>
                </a:cubicBezTo>
                <a:cubicBezTo>
                  <a:pt x="959624" y="1909653"/>
                  <a:pt x="930592" y="1950623"/>
                  <a:pt x="889215" y="1968124"/>
                </a:cubicBezTo>
                <a:lnTo>
                  <a:pt x="845203" y="1977010"/>
                </a:lnTo>
                <a:lnTo>
                  <a:pt x="930673" y="1981326"/>
                </a:lnTo>
                <a:cubicBezTo>
                  <a:pt x="1129364" y="2001504"/>
                  <a:pt x="1307688" y="2090572"/>
                  <a:pt x="1441385" y="2224269"/>
                </a:cubicBezTo>
                <a:lnTo>
                  <a:pt x="1501217" y="2296785"/>
                </a:lnTo>
                <a:lnTo>
                  <a:pt x="1604329" y="2240818"/>
                </a:lnTo>
                <a:cubicBezTo>
                  <a:pt x="1642015" y="2224878"/>
                  <a:pt x="1681575" y="2212501"/>
                  <a:pt x="1722587" y="2204109"/>
                </a:cubicBezTo>
                <a:lnTo>
                  <a:pt x="1738176" y="2202537"/>
                </a:lnTo>
                <a:lnTo>
                  <a:pt x="1709426" y="2193613"/>
                </a:lnTo>
                <a:cubicBezTo>
                  <a:pt x="1580216" y="2138962"/>
                  <a:pt x="1489554" y="2011020"/>
                  <a:pt x="1489554" y="1861903"/>
                </a:cubicBezTo>
                <a:cubicBezTo>
                  <a:pt x="1489554" y="1663080"/>
                  <a:pt x="1650732" y="1501903"/>
                  <a:pt x="1849555" y="1501903"/>
                </a:cubicBezTo>
                <a:cubicBezTo>
                  <a:pt x="1998672" y="1501903"/>
                  <a:pt x="2126614" y="1592565"/>
                  <a:pt x="2181265" y="1721775"/>
                </a:cubicBezTo>
                <a:lnTo>
                  <a:pt x="2198763" y="1778141"/>
                </a:lnTo>
                <a:lnTo>
                  <a:pt x="2199684" y="1765960"/>
                </a:lnTo>
                <a:cubicBezTo>
                  <a:pt x="2214024" y="1672110"/>
                  <a:pt x="2249073" y="1585075"/>
                  <a:pt x="2300020" y="1509663"/>
                </a:cubicBezTo>
                <a:lnTo>
                  <a:pt x="2303308" y="1505677"/>
                </a:lnTo>
                <a:lnTo>
                  <a:pt x="2225386" y="1441385"/>
                </a:lnTo>
                <a:cubicBezTo>
                  <a:pt x="2072590" y="1288589"/>
                  <a:pt x="1978083" y="1077503"/>
                  <a:pt x="1978083" y="844344"/>
                </a:cubicBezTo>
                <a:cubicBezTo>
                  <a:pt x="1978083" y="378026"/>
                  <a:pt x="2356109" y="0"/>
                  <a:pt x="2822427" y="0"/>
                </a:cubicBezTo>
                <a:close/>
              </a:path>
            </a:pathLst>
          </a:cu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256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9" t="34654" r="351" b="26669"/>
          <a:stretch>
            <a:fillRect/>
          </a:stretch>
        </p:blipFill>
        <p:spPr bwMode="auto">
          <a:xfrm rot="5400000">
            <a:off x="2890838" y="2079625"/>
            <a:ext cx="433388" cy="57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BBC_R&amp;D_Primary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679950"/>
            <a:ext cx="2851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47" y="3501041"/>
            <a:ext cx="3654582" cy="1291164"/>
          </a:xfrm>
        </p:spPr>
        <p:txBody>
          <a:bodyPr/>
          <a:lstStyle>
            <a:lvl1pPr algn="l">
              <a:lnSpc>
                <a:spcPct val="90000"/>
              </a:lnSpc>
              <a:defRPr sz="3200" b="0" i="0" spc="-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4638" y="242888"/>
            <a:ext cx="5759450" cy="365125"/>
          </a:xfrm>
        </p:spPr>
        <p:txBody>
          <a:bodyPr anchor="t"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Insert Presentation Title in the Footer</a:t>
            </a:r>
          </a:p>
        </p:txBody>
      </p:sp>
    </p:spTree>
    <p:extLst>
      <p:ext uri="{BB962C8B-B14F-4D97-AF65-F5344CB8AC3E}">
        <p14:creationId xmlns:p14="http://schemas.microsoft.com/office/powerpoint/2010/main" val="858322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– 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2" r="351" b="26669"/>
          <a:stretch>
            <a:fillRect/>
          </a:stretch>
        </p:blipFill>
        <p:spPr bwMode="auto">
          <a:xfrm rot="5400000">
            <a:off x="4419601" y="519112"/>
            <a:ext cx="457200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46" y="232837"/>
            <a:ext cx="4522787" cy="1291164"/>
          </a:xfrm>
        </p:spPr>
        <p:txBody>
          <a:bodyPr/>
          <a:lstStyle>
            <a:lvl1pPr algn="l">
              <a:lnSpc>
                <a:spcPct val="90000"/>
              </a:lnSpc>
              <a:defRPr sz="3800" b="0" i="0" spc="-5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46" y="1524001"/>
            <a:ext cx="2644775" cy="1587498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69346" y="4386263"/>
            <a:ext cx="4368800" cy="177799"/>
          </a:xfrm>
        </p:spPr>
        <p:txBody>
          <a:bodyPr anchor="b"/>
          <a:lstStyle>
            <a:lvl1pPr>
              <a:defRPr sz="12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69346" y="4141259"/>
            <a:ext cx="4368800" cy="177799"/>
          </a:xfrm>
        </p:spPr>
        <p:txBody>
          <a:bodyPr anchor="b"/>
          <a:lstStyle>
            <a:lvl1pPr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621129" y="-524594"/>
            <a:ext cx="4522871" cy="4522871"/>
          </a:xfrm>
          <a:custGeom>
            <a:avLst/>
            <a:gdLst/>
            <a:ahLst/>
            <a:cxnLst/>
            <a:rect l="l" t="t" r="r" b="b"/>
            <a:pathLst>
              <a:path w="3677848" h="3678595">
                <a:moveTo>
                  <a:pt x="3246221" y="3156595"/>
                </a:moveTo>
                <a:cubicBezTo>
                  <a:pt x="3295884" y="3156595"/>
                  <a:pt x="3336143" y="3196889"/>
                  <a:pt x="3336143" y="3246595"/>
                </a:cubicBezTo>
                <a:cubicBezTo>
                  <a:pt x="3336143" y="3296301"/>
                  <a:pt x="3295884" y="3336595"/>
                  <a:pt x="3246221" y="3336595"/>
                </a:cubicBezTo>
                <a:cubicBezTo>
                  <a:pt x="3196558" y="3336595"/>
                  <a:pt x="3156299" y="3296301"/>
                  <a:pt x="3156299" y="3246595"/>
                </a:cubicBezTo>
                <a:cubicBezTo>
                  <a:pt x="3156299" y="3196889"/>
                  <a:pt x="3196558" y="3156595"/>
                  <a:pt x="3246221" y="3156595"/>
                </a:cubicBezTo>
                <a:close/>
                <a:moveTo>
                  <a:pt x="2543767" y="3156595"/>
                </a:moveTo>
                <a:cubicBezTo>
                  <a:pt x="2593430" y="3156595"/>
                  <a:pt x="2633689" y="3196889"/>
                  <a:pt x="2633689" y="3246595"/>
                </a:cubicBezTo>
                <a:cubicBezTo>
                  <a:pt x="2633689" y="3296301"/>
                  <a:pt x="2593430" y="3336595"/>
                  <a:pt x="2543767" y="3336595"/>
                </a:cubicBezTo>
                <a:cubicBezTo>
                  <a:pt x="2494104" y="3336595"/>
                  <a:pt x="2453845" y="3296301"/>
                  <a:pt x="2453845" y="3246595"/>
                </a:cubicBezTo>
                <a:cubicBezTo>
                  <a:pt x="2453845" y="3196889"/>
                  <a:pt x="2494104" y="3156595"/>
                  <a:pt x="2543767" y="3156595"/>
                </a:cubicBezTo>
                <a:close/>
                <a:moveTo>
                  <a:pt x="431626" y="3156595"/>
                </a:moveTo>
                <a:cubicBezTo>
                  <a:pt x="481289" y="3156595"/>
                  <a:pt x="521548" y="3196889"/>
                  <a:pt x="521548" y="3246595"/>
                </a:cubicBezTo>
                <a:cubicBezTo>
                  <a:pt x="521548" y="3296301"/>
                  <a:pt x="481289" y="3336595"/>
                  <a:pt x="431626" y="3336595"/>
                </a:cubicBezTo>
                <a:cubicBezTo>
                  <a:pt x="381963" y="3336595"/>
                  <a:pt x="341704" y="3296301"/>
                  <a:pt x="341704" y="3246595"/>
                </a:cubicBezTo>
                <a:cubicBezTo>
                  <a:pt x="341704" y="3196889"/>
                  <a:pt x="381963" y="3156595"/>
                  <a:pt x="431626" y="3156595"/>
                </a:cubicBezTo>
                <a:close/>
                <a:moveTo>
                  <a:pt x="3246221" y="2459811"/>
                </a:moveTo>
                <a:cubicBezTo>
                  <a:pt x="3295884" y="2459811"/>
                  <a:pt x="3336143" y="2500105"/>
                  <a:pt x="3336143" y="2549811"/>
                </a:cubicBezTo>
                <a:cubicBezTo>
                  <a:pt x="3336143" y="2599517"/>
                  <a:pt x="3295884" y="2639811"/>
                  <a:pt x="3246221" y="2639811"/>
                </a:cubicBezTo>
                <a:cubicBezTo>
                  <a:pt x="3196558" y="2639811"/>
                  <a:pt x="3156299" y="2599517"/>
                  <a:pt x="3156299" y="2549811"/>
                </a:cubicBezTo>
                <a:cubicBezTo>
                  <a:pt x="3156299" y="2500105"/>
                  <a:pt x="3196558" y="2459811"/>
                  <a:pt x="3246221" y="2459811"/>
                </a:cubicBezTo>
                <a:close/>
                <a:moveTo>
                  <a:pt x="431626" y="1045649"/>
                </a:moveTo>
                <a:cubicBezTo>
                  <a:pt x="481289" y="1045649"/>
                  <a:pt x="521548" y="1085943"/>
                  <a:pt x="521548" y="1135649"/>
                </a:cubicBezTo>
                <a:cubicBezTo>
                  <a:pt x="521548" y="1185355"/>
                  <a:pt x="481289" y="1225649"/>
                  <a:pt x="431626" y="1225649"/>
                </a:cubicBezTo>
                <a:cubicBezTo>
                  <a:pt x="381963" y="1225649"/>
                  <a:pt x="341704" y="1185355"/>
                  <a:pt x="341704" y="1135649"/>
                </a:cubicBezTo>
                <a:cubicBezTo>
                  <a:pt x="341704" y="1085943"/>
                  <a:pt x="381963" y="1045649"/>
                  <a:pt x="431626" y="1045649"/>
                </a:cubicBezTo>
                <a:close/>
                <a:moveTo>
                  <a:pt x="3246221" y="352298"/>
                </a:moveTo>
                <a:cubicBezTo>
                  <a:pt x="3295884" y="352298"/>
                  <a:pt x="3336143" y="392592"/>
                  <a:pt x="3336143" y="442298"/>
                </a:cubicBezTo>
                <a:cubicBezTo>
                  <a:pt x="3336143" y="492004"/>
                  <a:pt x="3295884" y="532298"/>
                  <a:pt x="3246221" y="532298"/>
                </a:cubicBezTo>
                <a:cubicBezTo>
                  <a:pt x="3196558" y="532298"/>
                  <a:pt x="3156299" y="492004"/>
                  <a:pt x="3156299" y="442298"/>
                </a:cubicBezTo>
                <a:cubicBezTo>
                  <a:pt x="3156299" y="392592"/>
                  <a:pt x="3196558" y="352298"/>
                  <a:pt x="3246221" y="352298"/>
                </a:cubicBezTo>
                <a:close/>
                <a:moveTo>
                  <a:pt x="1137128" y="352298"/>
                </a:moveTo>
                <a:cubicBezTo>
                  <a:pt x="1186791" y="352298"/>
                  <a:pt x="1227050" y="392592"/>
                  <a:pt x="1227050" y="442298"/>
                </a:cubicBezTo>
                <a:cubicBezTo>
                  <a:pt x="1227050" y="492004"/>
                  <a:pt x="1186791" y="532298"/>
                  <a:pt x="1137128" y="532298"/>
                </a:cubicBezTo>
                <a:cubicBezTo>
                  <a:pt x="1087465" y="532298"/>
                  <a:pt x="1047206" y="492004"/>
                  <a:pt x="1047206" y="442298"/>
                </a:cubicBezTo>
                <a:cubicBezTo>
                  <a:pt x="1047206" y="392592"/>
                  <a:pt x="1087465" y="352298"/>
                  <a:pt x="1137128" y="352298"/>
                </a:cubicBezTo>
                <a:close/>
                <a:moveTo>
                  <a:pt x="431626" y="352298"/>
                </a:moveTo>
                <a:cubicBezTo>
                  <a:pt x="481289" y="352298"/>
                  <a:pt x="521548" y="392592"/>
                  <a:pt x="521548" y="442298"/>
                </a:cubicBezTo>
                <a:cubicBezTo>
                  <a:pt x="521548" y="492004"/>
                  <a:pt x="481289" y="532298"/>
                  <a:pt x="431626" y="532298"/>
                </a:cubicBezTo>
                <a:cubicBezTo>
                  <a:pt x="381963" y="532298"/>
                  <a:pt x="341704" y="492004"/>
                  <a:pt x="341704" y="442298"/>
                </a:cubicBezTo>
                <a:cubicBezTo>
                  <a:pt x="341704" y="392592"/>
                  <a:pt x="381963" y="352298"/>
                  <a:pt x="431626" y="352298"/>
                </a:cubicBezTo>
                <a:close/>
                <a:moveTo>
                  <a:pt x="1838924" y="0"/>
                </a:moveTo>
                <a:cubicBezTo>
                  <a:pt x="1987912" y="0"/>
                  <a:pt x="2119270" y="75552"/>
                  <a:pt x="2196836" y="190465"/>
                </a:cubicBezTo>
                <a:lnTo>
                  <a:pt x="2234493" y="259902"/>
                </a:lnTo>
                <a:lnTo>
                  <a:pt x="2248213" y="234603"/>
                </a:lnTo>
                <a:cubicBezTo>
                  <a:pt x="2311604" y="140690"/>
                  <a:pt x="2418957" y="78944"/>
                  <a:pt x="2540719" y="78944"/>
                </a:cubicBezTo>
                <a:cubicBezTo>
                  <a:pt x="2735538" y="78944"/>
                  <a:pt x="2893470" y="237013"/>
                  <a:pt x="2893470" y="432000"/>
                </a:cubicBezTo>
                <a:cubicBezTo>
                  <a:pt x="2893470" y="626987"/>
                  <a:pt x="2735538" y="785056"/>
                  <a:pt x="2540719" y="785056"/>
                </a:cubicBezTo>
                <a:cubicBezTo>
                  <a:pt x="2418957" y="785056"/>
                  <a:pt x="2311604" y="723310"/>
                  <a:pt x="2248213" y="629397"/>
                </a:cubicBezTo>
                <a:lnTo>
                  <a:pt x="2234493" y="604098"/>
                </a:lnTo>
                <a:lnTo>
                  <a:pt x="2196836" y="673535"/>
                </a:lnTo>
                <a:cubicBezTo>
                  <a:pt x="2181323" y="696518"/>
                  <a:pt x="2163658" y="717926"/>
                  <a:pt x="2144131" y="737470"/>
                </a:cubicBezTo>
                <a:lnTo>
                  <a:pt x="2087997" y="783825"/>
                </a:lnTo>
                <a:lnTo>
                  <a:pt x="2144131" y="830179"/>
                </a:lnTo>
                <a:cubicBezTo>
                  <a:pt x="2183185" y="869267"/>
                  <a:pt x="2214790" y="915811"/>
                  <a:pt x="2236632" y="967495"/>
                </a:cubicBezTo>
                <a:lnTo>
                  <a:pt x="2237940" y="971713"/>
                </a:lnTo>
                <a:lnTo>
                  <a:pt x="2296276" y="999839"/>
                </a:lnTo>
                <a:lnTo>
                  <a:pt x="2323040" y="1016781"/>
                </a:lnTo>
                <a:lnTo>
                  <a:pt x="2334986" y="994753"/>
                </a:lnTo>
                <a:cubicBezTo>
                  <a:pt x="2380233" y="927721"/>
                  <a:pt x="2456858" y="883649"/>
                  <a:pt x="2543768" y="883649"/>
                </a:cubicBezTo>
                <a:cubicBezTo>
                  <a:pt x="2682824" y="883649"/>
                  <a:pt x="2795551" y="996473"/>
                  <a:pt x="2795551" y="1135649"/>
                </a:cubicBezTo>
                <a:cubicBezTo>
                  <a:pt x="2795551" y="1222634"/>
                  <a:pt x="2751517" y="1299325"/>
                  <a:pt x="2684543" y="1344612"/>
                </a:cubicBezTo>
                <a:lnTo>
                  <a:pt x="2663519" y="1356033"/>
                </a:lnTo>
                <a:lnTo>
                  <a:pt x="2707222" y="1440203"/>
                </a:lnTo>
                <a:lnTo>
                  <a:pt x="2710581" y="1441247"/>
                </a:lnTo>
                <a:cubicBezTo>
                  <a:pt x="2762220" y="1463107"/>
                  <a:pt x="2808724" y="1494740"/>
                  <a:pt x="2847779" y="1533828"/>
                </a:cubicBezTo>
                <a:lnTo>
                  <a:pt x="2894396" y="1590378"/>
                </a:lnTo>
                <a:lnTo>
                  <a:pt x="2941015" y="1533827"/>
                </a:lnTo>
                <a:cubicBezTo>
                  <a:pt x="2960542" y="1514283"/>
                  <a:pt x="2981932" y="1496603"/>
                  <a:pt x="3004895" y="1481076"/>
                </a:cubicBezTo>
                <a:lnTo>
                  <a:pt x="3075419" y="1442764"/>
                </a:lnTo>
                <a:lnTo>
                  <a:pt x="3048995" y="1428409"/>
                </a:lnTo>
                <a:cubicBezTo>
                  <a:pt x="2955162" y="1364962"/>
                  <a:pt x="2893470" y="1257516"/>
                  <a:pt x="2893470" y="1135649"/>
                </a:cubicBezTo>
                <a:cubicBezTo>
                  <a:pt x="2893470" y="940662"/>
                  <a:pt x="3051402" y="782593"/>
                  <a:pt x="3246221" y="782593"/>
                </a:cubicBezTo>
                <a:cubicBezTo>
                  <a:pt x="3441040" y="782593"/>
                  <a:pt x="3598972" y="940662"/>
                  <a:pt x="3598972" y="1135649"/>
                </a:cubicBezTo>
                <a:cubicBezTo>
                  <a:pt x="3598972" y="1257516"/>
                  <a:pt x="3537280" y="1364962"/>
                  <a:pt x="3443448" y="1428409"/>
                </a:cubicBezTo>
                <a:lnTo>
                  <a:pt x="3417024" y="1442764"/>
                </a:lnTo>
                <a:lnTo>
                  <a:pt x="3487548" y="1481076"/>
                </a:lnTo>
                <a:cubicBezTo>
                  <a:pt x="3602362" y="1558709"/>
                  <a:pt x="3677848" y="1690180"/>
                  <a:pt x="3677848" y="1839297"/>
                </a:cubicBezTo>
                <a:cubicBezTo>
                  <a:pt x="3677848" y="2077884"/>
                  <a:pt x="3484602" y="2271297"/>
                  <a:pt x="3246221" y="2271297"/>
                </a:cubicBezTo>
                <a:cubicBezTo>
                  <a:pt x="3127031" y="2271297"/>
                  <a:pt x="3019124" y="2222944"/>
                  <a:pt x="2941015" y="2144767"/>
                </a:cubicBezTo>
                <a:lnTo>
                  <a:pt x="2894397" y="2088217"/>
                </a:lnTo>
                <a:lnTo>
                  <a:pt x="2847779" y="2144768"/>
                </a:lnTo>
                <a:cubicBezTo>
                  <a:pt x="2808724" y="2183857"/>
                  <a:pt x="2762220" y="2215489"/>
                  <a:pt x="2710581" y="2237349"/>
                </a:cubicBezTo>
                <a:lnTo>
                  <a:pt x="2707392" y="2238340"/>
                </a:lnTo>
                <a:lnTo>
                  <a:pt x="2663902" y="2322100"/>
                </a:lnTo>
                <a:lnTo>
                  <a:pt x="2684543" y="2333313"/>
                </a:lnTo>
                <a:cubicBezTo>
                  <a:pt x="2751517" y="2378599"/>
                  <a:pt x="2795551" y="2455290"/>
                  <a:pt x="2795551" y="2542275"/>
                </a:cubicBezTo>
                <a:cubicBezTo>
                  <a:pt x="2795551" y="2681451"/>
                  <a:pt x="2682824" y="2794275"/>
                  <a:pt x="2543768" y="2794275"/>
                </a:cubicBezTo>
                <a:cubicBezTo>
                  <a:pt x="2456858" y="2794275"/>
                  <a:pt x="2380233" y="2750203"/>
                  <a:pt x="2334986" y="2683171"/>
                </a:cubicBezTo>
                <a:lnTo>
                  <a:pt x="2323422" y="2661847"/>
                </a:lnTo>
                <a:lnTo>
                  <a:pt x="2296276" y="2679031"/>
                </a:lnTo>
                <a:lnTo>
                  <a:pt x="2237840" y="2707205"/>
                </a:lnTo>
                <a:lnTo>
                  <a:pt x="2236632" y="2711101"/>
                </a:lnTo>
                <a:cubicBezTo>
                  <a:pt x="2214790" y="2762785"/>
                  <a:pt x="2183185" y="2809329"/>
                  <a:pt x="2144131" y="2848417"/>
                </a:cubicBezTo>
                <a:lnTo>
                  <a:pt x="2087998" y="2894771"/>
                </a:lnTo>
                <a:lnTo>
                  <a:pt x="2144131" y="2941125"/>
                </a:lnTo>
                <a:cubicBezTo>
                  <a:pt x="2222240" y="3019302"/>
                  <a:pt x="2270551" y="3127302"/>
                  <a:pt x="2270551" y="3246595"/>
                </a:cubicBezTo>
                <a:cubicBezTo>
                  <a:pt x="2270551" y="3485182"/>
                  <a:pt x="2077305" y="3678595"/>
                  <a:pt x="1838924" y="3678595"/>
                </a:cubicBezTo>
                <a:cubicBezTo>
                  <a:pt x="1689936" y="3678595"/>
                  <a:pt x="1558579" y="3603043"/>
                  <a:pt x="1481012" y="3488131"/>
                </a:cubicBezTo>
                <a:lnTo>
                  <a:pt x="1444023" y="3419924"/>
                </a:lnTo>
                <a:lnTo>
                  <a:pt x="1429635" y="3446455"/>
                </a:lnTo>
                <a:cubicBezTo>
                  <a:pt x="1366243" y="3540369"/>
                  <a:pt x="1258890" y="3602114"/>
                  <a:pt x="1137128" y="3602114"/>
                </a:cubicBezTo>
                <a:cubicBezTo>
                  <a:pt x="942309" y="3602114"/>
                  <a:pt x="784377" y="3444045"/>
                  <a:pt x="784377" y="3249058"/>
                </a:cubicBezTo>
                <a:cubicBezTo>
                  <a:pt x="784377" y="3054071"/>
                  <a:pt x="942309" y="2896002"/>
                  <a:pt x="1137128" y="2896002"/>
                </a:cubicBezTo>
                <a:cubicBezTo>
                  <a:pt x="1258890" y="2896002"/>
                  <a:pt x="1366243" y="2957748"/>
                  <a:pt x="1429635" y="3051661"/>
                </a:cubicBezTo>
                <a:lnTo>
                  <a:pt x="1442687" y="3075729"/>
                </a:lnTo>
                <a:lnTo>
                  <a:pt x="1481012" y="3005060"/>
                </a:lnTo>
                <a:cubicBezTo>
                  <a:pt x="1496526" y="2982077"/>
                  <a:pt x="1514190" y="2960669"/>
                  <a:pt x="1533718" y="2941125"/>
                </a:cubicBezTo>
                <a:lnTo>
                  <a:pt x="1589851" y="2894771"/>
                </a:lnTo>
                <a:lnTo>
                  <a:pt x="1533718" y="2848417"/>
                </a:lnTo>
                <a:cubicBezTo>
                  <a:pt x="1494663" y="2809329"/>
                  <a:pt x="1463058" y="2762785"/>
                  <a:pt x="1441217" y="2711101"/>
                </a:cubicBezTo>
                <a:lnTo>
                  <a:pt x="1439090" y="2704245"/>
                </a:lnTo>
                <a:lnTo>
                  <a:pt x="1386794" y="2679031"/>
                </a:lnTo>
                <a:lnTo>
                  <a:pt x="1356651" y="2659950"/>
                </a:lnTo>
                <a:lnTo>
                  <a:pt x="1344057" y="2683171"/>
                </a:lnTo>
                <a:cubicBezTo>
                  <a:pt x="1298810" y="2750203"/>
                  <a:pt x="1222185" y="2794275"/>
                  <a:pt x="1135275" y="2794275"/>
                </a:cubicBezTo>
                <a:cubicBezTo>
                  <a:pt x="996219" y="2794275"/>
                  <a:pt x="883492" y="2681451"/>
                  <a:pt x="883492" y="2542275"/>
                </a:cubicBezTo>
                <a:cubicBezTo>
                  <a:pt x="883492" y="2455290"/>
                  <a:pt x="927526" y="2378599"/>
                  <a:pt x="994501" y="2333313"/>
                </a:cubicBezTo>
                <a:lnTo>
                  <a:pt x="1018282" y="2320393"/>
                </a:lnTo>
                <a:lnTo>
                  <a:pt x="976683" y="2240275"/>
                </a:lnTo>
                <a:lnTo>
                  <a:pt x="967266" y="2237349"/>
                </a:lnTo>
                <a:cubicBezTo>
                  <a:pt x="915627" y="2215489"/>
                  <a:pt x="869123" y="2183857"/>
                  <a:pt x="830068" y="2144768"/>
                </a:cubicBezTo>
                <a:lnTo>
                  <a:pt x="783450" y="2088218"/>
                </a:lnTo>
                <a:lnTo>
                  <a:pt x="736833" y="2144767"/>
                </a:lnTo>
                <a:cubicBezTo>
                  <a:pt x="717306" y="2164312"/>
                  <a:pt x="695916" y="2181992"/>
                  <a:pt x="672954" y="2197518"/>
                </a:cubicBezTo>
                <a:lnTo>
                  <a:pt x="602428" y="2235832"/>
                </a:lnTo>
                <a:lnTo>
                  <a:pt x="628852" y="2250187"/>
                </a:lnTo>
                <a:cubicBezTo>
                  <a:pt x="722685" y="2313633"/>
                  <a:pt x="784377" y="2421079"/>
                  <a:pt x="784377" y="2542946"/>
                </a:cubicBezTo>
                <a:cubicBezTo>
                  <a:pt x="784377" y="2737933"/>
                  <a:pt x="626445" y="2896002"/>
                  <a:pt x="431626" y="2896002"/>
                </a:cubicBezTo>
                <a:cubicBezTo>
                  <a:pt x="236807" y="2896002"/>
                  <a:pt x="78875" y="2737933"/>
                  <a:pt x="78875" y="2542946"/>
                </a:cubicBezTo>
                <a:cubicBezTo>
                  <a:pt x="78875" y="2421079"/>
                  <a:pt x="140567" y="2313633"/>
                  <a:pt x="234399" y="2250187"/>
                </a:cubicBezTo>
                <a:lnTo>
                  <a:pt x="260825" y="2235831"/>
                </a:lnTo>
                <a:lnTo>
                  <a:pt x="190300" y="2197518"/>
                </a:lnTo>
                <a:cubicBezTo>
                  <a:pt x="75487" y="2119885"/>
                  <a:pt x="0" y="1988414"/>
                  <a:pt x="0" y="1839297"/>
                </a:cubicBezTo>
                <a:cubicBezTo>
                  <a:pt x="0" y="1600710"/>
                  <a:pt x="193246" y="1407297"/>
                  <a:pt x="431627" y="1407297"/>
                </a:cubicBezTo>
                <a:cubicBezTo>
                  <a:pt x="550817" y="1407297"/>
                  <a:pt x="658724" y="1455650"/>
                  <a:pt x="736833" y="1533827"/>
                </a:cubicBezTo>
                <a:lnTo>
                  <a:pt x="783451" y="1590377"/>
                </a:lnTo>
                <a:lnTo>
                  <a:pt x="830068" y="1533828"/>
                </a:lnTo>
                <a:cubicBezTo>
                  <a:pt x="869123" y="1494740"/>
                  <a:pt x="915627" y="1463107"/>
                  <a:pt x="967266" y="1441247"/>
                </a:cubicBezTo>
                <a:lnTo>
                  <a:pt x="976853" y="1438268"/>
                </a:lnTo>
                <a:lnTo>
                  <a:pt x="1018665" y="1357739"/>
                </a:lnTo>
                <a:lnTo>
                  <a:pt x="994501" y="1344612"/>
                </a:lnTo>
                <a:cubicBezTo>
                  <a:pt x="927526" y="1299325"/>
                  <a:pt x="883492" y="1222634"/>
                  <a:pt x="883492" y="1135649"/>
                </a:cubicBezTo>
                <a:cubicBezTo>
                  <a:pt x="883492" y="996473"/>
                  <a:pt x="996219" y="883649"/>
                  <a:pt x="1135275" y="883649"/>
                </a:cubicBezTo>
                <a:cubicBezTo>
                  <a:pt x="1222185" y="883649"/>
                  <a:pt x="1298810" y="927721"/>
                  <a:pt x="1344057" y="994753"/>
                </a:cubicBezTo>
                <a:lnTo>
                  <a:pt x="1357032" y="1018679"/>
                </a:lnTo>
                <a:lnTo>
                  <a:pt x="1386794" y="999839"/>
                </a:lnTo>
                <a:lnTo>
                  <a:pt x="1438990" y="974673"/>
                </a:lnTo>
                <a:lnTo>
                  <a:pt x="1441216" y="967495"/>
                </a:lnTo>
                <a:cubicBezTo>
                  <a:pt x="1463058" y="915811"/>
                  <a:pt x="1494663" y="869267"/>
                  <a:pt x="1533718" y="830179"/>
                </a:cubicBezTo>
                <a:lnTo>
                  <a:pt x="1589851" y="783825"/>
                </a:lnTo>
                <a:lnTo>
                  <a:pt x="1533718" y="737470"/>
                </a:lnTo>
                <a:cubicBezTo>
                  <a:pt x="1455609" y="659294"/>
                  <a:pt x="1407297" y="551294"/>
                  <a:pt x="1407297" y="432000"/>
                </a:cubicBezTo>
                <a:cubicBezTo>
                  <a:pt x="1407297" y="193413"/>
                  <a:pt x="1600543" y="0"/>
                  <a:pt x="1838924" y="0"/>
                </a:cubicBezTo>
                <a:close/>
              </a:path>
            </a:pathLst>
          </a:cu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6261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– 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2" r="351" b="26669"/>
          <a:stretch>
            <a:fillRect/>
          </a:stretch>
        </p:blipFill>
        <p:spPr bwMode="auto">
          <a:xfrm rot="5400000">
            <a:off x="4419601" y="519112"/>
            <a:ext cx="457200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46" y="232837"/>
            <a:ext cx="4522787" cy="1291164"/>
          </a:xfrm>
        </p:spPr>
        <p:txBody>
          <a:bodyPr/>
          <a:lstStyle>
            <a:lvl1pPr algn="l">
              <a:lnSpc>
                <a:spcPct val="90000"/>
              </a:lnSpc>
              <a:defRPr sz="3800" b="0" i="0" spc="-5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46" y="1524001"/>
            <a:ext cx="2644775" cy="1587498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69346" y="4386263"/>
            <a:ext cx="4368800" cy="177799"/>
          </a:xfrm>
        </p:spPr>
        <p:txBody>
          <a:bodyPr anchor="b"/>
          <a:lstStyle>
            <a:lvl1pPr>
              <a:defRPr sz="12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69346" y="4141259"/>
            <a:ext cx="4368800" cy="177799"/>
          </a:xfrm>
        </p:spPr>
        <p:txBody>
          <a:bodyPr anchor="b"/>
          <a:lstStyle>
            <a:lvl1pPr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62924" y="-1244674"/>
            <a:ext cx="5286012" cy="5286012"/>
          </a:xfrm>
          <a:custGeom>
            <a:avLst/>
            <a:gdLst/>
            <a:ahLst/>
            <a:cxnLst/>
            <a:rect l="l" t="t" r="r" b="b"/>
            <a:pathLst>
              <a:path w="5147203" h="5169467">
                <a:moveTo>
                  <a:pt x="4542101" y="4409944"/>
                </a:moveTo>
                <a:cubicBezTo>
                  <a:pt x="4623784" y="4409944"/>
                  <a:pt x="4690002" y="4475992"/>
                  <a:pt x="4690002" y="4557467"/>
                </a:cubicBezTo>
                <a:cubicBezTo>
                  <a:pt x="4690002" y="4638942"/>
                  <a:pt x="4623784" y="4704990"/>
                  <a:pt x="4542101" y="4704990"/>
                </a:cubicBezTo>
                <a:cubicBezTo>
                  <a:pt x="4460418" y="4704990"/>
                  <a:pt x="4394200" y="4638942"/>
                  <a:pt x="4394200" y="4557467"/>
                </a:cubicBezTo>
                <a:cubicBezTo>
                  <a:pt x="4394200" y="4475992"/>
                  <a:pt x="4460418" y="4409944"/>
                  <a:pt x="4542101" y="4409944"/>
                </a:cubicBezTo>
                <a:close/>
                <a:moveTo>
                  <a:pt x="613568" y="4409944"/>
                </a:moveTo>
                <a:cubicBezTo>
                  <a:pt x="695251" y="4409944"/>
                  <a:pt x="761469" y="4475992"/>
                  <a:pt x="761469" y="4557467"/>
                </a:cubicBezTo>
                <a:cubicBezTo>
                  <a:pt x="761469" y="4638942"/>
                  <a:pt x="695251" y="4704990"/>
                  <a:pt x="613568" y="4704990"/>
                </a:cubicBezTo>
                <a:cubicBezTo>
                  <a:pt x="531885" y="4704990"/>
                  <a:pt x="465667" y="4638942"/>
                  <a:pt x="465667" y="4557467"/>
                </a:cubicBezTo>
                <a:cubicBezTo>
                  <a:pt x="465667" y="4475992"/>
                  <a:pt x="531885" y="4409944"/>
                  <a:pt x="613568" y="4409944"/>
                </a:cubicBezTo>
                <a:close/>
                <a:moveTo>
                  <a:pt x="4542512" y="3196734"/>
                </a:moveTo>
                <a:cubicBezTo>
                  <a:pt x="4749799" y="3196734"/>
                  <a:pt x="4917839" y="3364344"/>
                  <a:pt x="4917839" y="3571101"/>
                </a:cubicBezTo>
                <a:cubicBezTo>
                  <a:pt x="4917839" y="3777858"/>
                  <a:pt x="4749799" y="3945468"/>
                  <a:pt x="4542512" y="3945468"/>
                </a:cubicBezTo>
                <a:cubicBezTo>
                  <a:pt x="4335225" y="3945468"/>
                  <a:pt x="4167185" y="3777858"/>
                  <a:pt x="4167185" y="3571101"/>
                </a:cubicBezTo>
                <a:cubicBezTo>
                  <a:pt x="4167185" y="3364344"/>
                  <a:pt x="4335225" y="3196734"/>
                  <a:pt x="4542512" y="3196734"/>
                </a:cubicBezTo>
                <a:close/>
                <a:moveTo>
                  <a:pt x="613568" y="3196734"/>
                </a:moveTo>
                <a:cubicBezTo>
                  <a:pt x="820855" y="3196734"/>
                  <a:pt x="988895" y="3364344"/>
                  <a:pt x="988895" y="3571101"/>
                </a:cubicBezTo>
                <a:cubicBezTo>
                  <a:pt x="988895" y="3777858"/>
                  <a:pt x="820855" y="3945468"/>
                  <a:pt x="613568" y="3945468"/>
                </a:cubicBezTo>
                <a:cubicBezTo>
                  <a:pt x="406281" y="3945468"/>
                  <a:pt x="238241" y="3777858"/>
                  <a:pt x="238241" y="3571101"/>
                </a:cubicBezTo>
                <a:cubicBezTo>
                  <a:pt x="238241" y="3364344"/>
                  <a:pt x="406281" y="3196734"/>
                  <a:pt x="613568" y="3196734"/>
                </a:cubicBezTo>
                <a:close/>
                <a:moveTo>
                  <a:pt x="2577834" y="2959101"/>
                </a:moveTo>
                <a:cubicBezTo>
                  <a:pt x="2874341" y="2959101"/>
                  <a:pt x="3121725" y="3168884"/>
                  <a:pt x="3178938" y="3447762"/>
                </a:cubicBezTo>
                <a:lnTo>
                  <a:pt x="3184846" y="3506224"/>
                </a:lnTo>
                <a:lnTo>
                  <a:pt x="3185915" y="3495653"/>
                </a:lnTo>
                <a:cubicBezTo>
                  <a:pt x="3220912" y="3325061"/>
                  <a:pt x="3372240" y="3196734"/>
                  <a:pt x="3553616" y="3196734"/>
                </a:cubicBezTo>
                <a:cubicBezTo>
                  <a:pt x="3760903" y="3196734"/>
                  <a:pt x="3928943" y="3364344"/>
                  <a:pt x="3928943" y="3571101"/>
                </a:cubicBezTo>
                <a:cubicBezTo>
                  <a:pt x="3928943" y="3777858"/>
                  <a:pt x="3760903" y="3945468"/>
                  <a:pt x="3553616" y="3945468"/>
                </a:cubicBezTo>
                <a:cubicBezTo>
                  <a:pt x="3372240" y="3945468"/>
                  <a:pt x="3220912" y="3817142"/>
                  <a:pt x="3185915" y="3646549"/>
                </a:cubicBezTo>
                <a:lnTo>
                  <a:pt x="3184846" y="3635979"/>
                </a:lnTo>
                <a:lnTo>
                  <a:pt x="3178938" y="3694441"/>
                </a:lnTo>
                <a:cubicBezTo>
                  <a:pt x="3154418" y="3813960"/>
                  <a:pt x="3094969" y="3920788"/>
                  <a:pt x="3011693" y="4003850"/>
                </a:cubicBezTo>
                <a:lnTo>
                  <a:pt x="2938259" y="4064284"/>
                </a:lnTo>
                <a:lnTo>
                  <a:pt x="3011693" y="4124718"/>
                </a:lnTo>
                <a:cubicBezTo>
                  <a:pt x="3094969" y="4207781"/>
                  <a:pt x="3154418" y="4314609"/>
                  <a:pt x="3178938" y="4434128"/>
                </a:cubicBezTo>
                <a:lnTo>
                  <a:pt x="3184846" y="4492590"/>
                </a:lnTo>
                <a:lnTo>
                  <a:pt x="3185915" y="4482019"/>
                </a:lnTo>
                <a:cubicBezTo>
                  <a:pt x="3220912" y="4311427"/>
                  <a:pt x="3372240" y="4183100"/>
                  <a:pt x="3553616" y="4183100"/>
                </a:cubicBezTo>
                <a:cubicBezTo>
                  <a:pt x="3760903" y="4183100"/>
                  <a:pt x="3928943" y="4350710"/>
                  <a:pt x="3928943" y="4557467"/>
                </a:cubicBezTo>
                <a:cubicBezTo>
                  <a:pt x="3928943" y="4764224"/>
                  <a:pt x="3760903" y="4931834"/>
                  <a:pt x="3553616" y="4931834"/>
                </a:cubicBezTo>
                <a:cubicBezTo>
                  <a:pt x="3372240" y="4931834"/>
                  <a:pt x="3220912" y="4803508"/>
                  <a:pt x="3185915" y="4632915"/>
                </a:cubicBezTo>
                <a:lnTo>
                  <a:pt x="3184846" y="4622345"/>
                </a:lnTo>
                <a:lnTo>
                  <a:pt x="3178938" y="4680806"/>
                </a:lnTo>
                <a:cubicBezTo>
                  <a:pt x="3121725" y="4959684"/>
                  <a:pt x="2874341" y="5169467"/>
                  <a:pt x="2577834" y="5169467"/>
                </a:cubicBezTo>
                <a:cubicBezTo>
                  <a:pt x="2281327" y="5169467"/>
                  <a:pt x="2033944" y="4959684"/>
                  <a:pt x="1976731" y="4680806"/>
                </a:cubicBezTo>
                <a:lnTo>
                  <a:pt x="1966588" y="4580452"/>
                </a:lnTo>
                <a:lnTo>
                  <a:pt x="1961286" y="4632915"/>
                </a:lnTo>
                <a:cubicBezTo>
                  <a:pt x="1926288" y="4803508"/>
                  <a:pt x="1774960" y="4931834"/>
                  <a:pt x="1593584" y="4931834"/>
                </a:cubicBezTo>
                <a:cubicBezTo>
                  <a:pt x="1386297" y="4931834"/>
                  <a:pt x="1218257" y="4764224"/>
                  <a:pt x="1218257" y="4557467"/>
                </a:cubicBezTo>
                <a:cubicBezTo>
                  <a:pt x="1218257" y="4350710"/>
                  <a:pt x="1386297" y="4183100"/>
                  <a:pt x="1593584" y="4183100"/>
                </a:cubicBezTo>
                <a:cubicBezTo>
                  <a:pt x="1774960" y="4183100"/>
                  <a:pt x="1926288" y="4311427"/>
                  <a:pt x="1961286" y="4482019"/>
                </a:cubicBezTo>
                <a:lnTo>
                  <a:pt x="1966588" y="4534482"/>
                </a:lnTo>
                <a:lnTo>
                  <a:pt x="1976731" y="4434128"/>
                </a:lnTo>
                <a:cubicBezTo>
                  <a:pt x="2001251" y="4314609"/>
                  <a:pt x="2060700" y="4207781"/>
                  <a:pt x="2143975" y="4124718"/>
                </a:cubicBezTo>
                <a:lnTo>
                  <a:pt x="2217409" y="4064284"/>
                </a:lnTo>
                <a:lnTo>
                  <a:pt x="2143975" y="4003850"/>
                </a:lnTo>
                <a:cubicBezTo>
                  <a:pt x="2060700" y="3920788"/>
                  <a:pt x="2001251" y="3813960"/>
                  <a:pt x="1976731" y="3694441"/>
                </a:cubicBezTo>
                <a:lnTo>
                  <a:pt x="1966588" y="3594086"/>
                </a:lnTo>
                <a:lnTo>
                  <a:pt x="1961286" y="3646549"/>
                </a:lnTo>
                <a:cubicBezTo>
                  <a:pt x="1926288" y="3817142"/>
                  <a:pt x="1774960" y="3945468"/>
                  <a:pt x="1593584" y="3945468"/>
                </a:cubicBezTo>
                <a:cubicBezTo>
                  <a:pt x="1386297" y="3945468"/>
                  <a:pt x="1218257" y="3777858"/>
                  <a:pt x="1218257" y="3571101"/>
                </a:cubicBezTo>
                <a:cubicBezTo>
                  <a:pt x="1218257" y="3364344"/>
                  <a:pt x="1386297" y="3196734"/>
                  <a:pt x="1593584" y="3196734"/>
                </a:cubicBezTo>
                <a:cubicBezTo>
                  <a:pt x="1774960" y="3196734"/>
                  <a:pt x="1926288" y="3325061"/>
                  <a:pt x="1961286" y="3495653"/>
                </a:cubicBezTo>
                <a:lnTo>
                  <a:pt x="1966588" y="3548117"/>
                </a:lnTo>
                <a:lnTo>
                  <a:pt x="1976731" y="3447762"/>
                </a:lnTo>
                <a:cubicBezTo>
                  <a:pt x="2033944" y="3168884"/>
                  <a:pt x="2281327" y="2959101"/>
                  <a:pt x="2577834" y="2959101"/>
                </a:cubicBezTo>
                <a:close/>
                <a:moveTo>
                  <a:pt x="613569" y="1972734"/>
                </a:moveTo>
                <a:cubicBezTo>
                  <a:pt x="783001" y="1972734"/>
                  <a:pt x="936394" y="2041235"/>
                  <a:pt x="1047428" y="2151985"/>
                </a:cubicBezTo>
                <a:lnTo>
                  <a:pt x="1103577" y="2219864"/>
                </a:lnTo>
                <a:lnTo>
                  <a:pt x="1159726" y="2151985"/>
                </a:lnTo>
                <a:cubicBezTo>
                  <a:pt x="1270760" y="2041235"/>
                  <a:pt x="1424152" y="1972734"/>
                  <a:pt x="1593585" y="1972734"/>
                </a:cubicBezTo>
                <a:cubicBezTo>
                  <a:pt x="1890092" y="1972734"/>
                  <a:pt x="2137476" y="2182517"/>
                  <a:pt x="2194689" y="2461395"/>
                </a:cubicBezTo>
                <a:lnTo>
                  <a:pt x="2202714" y="2540803"/>
                </a:lnTo>
                <a:lnTo>
                  <a:pt x="2205900" y="2509286"/>
                </a:lnTo>
                <a:cubicBezTo>
                  <a:pt x="2240897" y="2338694"/>
                  <a:pt x="2392225" y="2210367"/>
                  <a:pt x="2573601" y="2210367"/>
                </a:cubicBezTo>
                <a:cubicBezTo>
                  <a:pt x="2754977" y="2210367"/>
                  <a:pt x="2906305" y="2338694"/>
                  <a:pt x="2941303" y="2509286"/>
                </a:cubicBezTo>
                <a:lnTo>
                  <a:pt x="2944488" y="2540803"/>
                </a:lnTo>
                <a:lnTo>
                  <a:pt x="2952514" y="2461395"/>
                </a:lnTo>
                <a:cubicBezTo>
                  <a:pt x="3009727" y="2182517"/>
                  <a:pt x="3257110" y="1972734"/>
                  <a:pt x="3553617" y="1972734"/>
                </a:cubicBezTo>
                <a:cubicBezTo>
                  <a:pt x="3723050" y="1972734"/>
                  <a:pt x="3876442" y="2041235"/>
                  <a:pt x="3987476" y="2151985"/>
                </a:cubicBezTo>
                <a:lnTo>
                  <a:pt x="4043626" y="2219865"/>
                </a:lnTo>
                <a:lnTo>
                  <a:pt x="4099775" y="2151985"/>
                </a:lnTo>
                <a:cubicBezTo>
                  <a:pt x="4210809" y="2041235"/>
                  <a:pt x="4364202" y="1972734"/>
                  <a:pt x="4533634" y="1972734"/>
                </a:cubicBezTo>
                <a:cubicBezTo>
                  <a:pt x="4872499" y="1972734"/>
                  <a:pt x="5147203" y="2246736"/>
                  <a:pt x="5147203" y="2584734"/>
                </a:cubicBezTo>
                <a:cubicBezTo>
                  <a:pt x="5147203" y="2922732"/>
                  <a:pt x="4872499" y="3196734"/>
                  <a:pt x="4533634" y="3196734"/>
                </a:cubicBezTo>
                <a:cubicBezTo>
                  <a:pt x="4364202" y="3196734"/>
                  <a:pt x="4210809" y="3128234"/>
                  <a:pt x="4099775" y="3017484"/>
                </a:cubicBezTo>
                <a:lnTo>
                  <a:pt x="4043626" y="2949604"/>
                </a:lnTo>
                <a:lnTo>
                  <a:pt x="3987476" y="3017484"/>
                </a:lnTo>
                <a:cubicBezTo>
                  <a:pt x="3876442" y="3128234"/>
                  <a:pt x="3723050" y="3196734"/>
                  <a:pt x="3553617" y="3196734"/>
                </a:cubicBezTo>
                <a:cubicBezTo>
                  <a:pt x="3257110" y="3196734"/>
                  <a:pt x="3009727" y="2986951"/>
                  <a:pt x="2952514" y="2708073"/>
                </a:cubicBezTo>
                <a:lnTo>
                  <a:pt x="2944488" y="2628666"/>
                </a:lnTo>
                <a:lnTo>
                  <a:pt x="2941303" y="2660182"/>
                </a:lnTo>
                <a:cubicBezTo>
                  <a:pt x="2906305" y="2830775"/>
                  <a:pt x="2754977" y="2959101"/>
                  <a:pt x="2573601" y="2959101"/>
                </a:cubicBezTo>
                <a:cubicBezTo>
                  <a:pt x="2392225" y="2959101"/>
                  <a:pt x="2240897" y="2830775"/>
                  <a:pt x="2205900" y="2660182"/>
                </a:cubicBezTo>
                <a:lnTo>
                  <a:pt x="2202714" y="2628666"/>
                </a:lnTo>
                <a:lnTo>
                  <a:pt x="2194689" y="2708073"/>
                </a:lnTo>
                <a:cubicBezTo>
                  <a:pt x="2137476" y="2986951"/>
                  <a:pt x="1890092" y="3196734"/>
                  <a:pt x="1593585" y="3196734"/>
                </a:cubicBezTo>
                <a:cubicBezTo>
                  <a:pt x="1424152" y="3196734"/>
                  <a:pt x="1270760" y="3128234"/>
                  <a:pt x="1159726" y="3017484"/>
                </a:cubicBezTo>
                <a:lnTo>
                  <a:pt x="1103577" y="2949604"/>
                </a:lnTo>
                <a:lnTo>
                  <a:pt x="1047428" y="3017484"/>
                </a:lnTo>
                <a:cubicBezTo>
                  <a:pt x="936394" y="3128234"/>
                  <a:pt x="783001" y="3196734"/>
                  <a:pt x="613569" y="3196734"/>
                </a:cubicBezTo>
                <a:cubicBezTo>
                  <a:pt x="274704" y="3196734"/>
                  <a:pt x="0" y="2922732"/>
                  <a:pt x="0" y="2584734"/>
                </a:cubicBezTo>
                <a:cubicBezTo>
                  <a:pt x="0" y="2246736"/>
                  <a:pt x="274704" y="1972734"/>
                  <a:pt x="613569" y="1972734"/>
                </a:cubicBezTo>
                <a:close/>
                <a:moveTo>
                  <a:pt x="4542512" y="1224000"/>
                </a:moveTo>
                <a:cubicBezTo>
                  <a:pt x="4749799" y="1224000"/>
                  <a:pt x="4917839" y="1391610"/>
                  <a:pt x="4917839" y="1598367"/>
                </a:cubicBezTo>
                <a:cubicBezTo>
                  <a:pt x="4917839" y="1805124"/>
                  <a:pt x="4749799" y="1972734"/>
                  <a:pt x="4542512" y="1972734"/>
                </a:cubicBezTo>
                <a:cubicBezTo>
                  <a:pt x="4335225" y="1972734"/>
                  <a:pt x="4167185" y="1805124"/>
                  <a:pt x="4167185" y="1598367"/>
                </a:cubicBezTo>
                <a:cubicBezTo>
                  <a:pt x="4167185" y="1391610"/>
                  <a:pt x="4335225" y="1224000"/>
                  <a:pt x="4542512" y="1224000"/>
                </a:cubicBezTo>
                <a:close/>
                <a:moveTo>
                  <a:pt x="613568" y="1224000"/>
                </a:moveTo>
                <a:cubicBezTo>
                  <a:pt x="820855" y="1224000"/>
                  <a:pt x="988895" y="1391610"/>
                  <a:pt x="988895" y="1598367"/>
                </a:cubicBezTo>
                <a:cubicBezTo>
                  <a:pt x="988895" y="1805124"/>
                  <a:pt x="820855" y="1972734"/>
                  <a:pt x="613568" y="1972734"/>
                </a:cubicBezTo>
                <a:cubicBezTo>
                  <a:pt x="406281" y="1972734"/>
                  <a:pt x="238241" y="1805124"/>
                  <a:pt x="238241" y="1598367"/>
                </a:cubicBezTo>
                <a:cubicBezTo>
                  <a:pt x="238241" y="1391610"/>
                  <a:pt x="406281" y="1224000"/>
                  <a:pt x="613568" y="1224000"/>
                </a:cubicBezTo>
                <a:close/>
                <a:moveTo>
                  <a:pt x="4542101" y="464477"/>
                </a:moveTo>
                <a:cubicBezTo>
                  <a:pt x="4623784" y="464477"/>
                  <a:pt x="4690002" y="530525"/>
                  <a:pt x="4690002" y="612000"/>
                </a:cubicBezTo>
                <a:cubicBezTo>
                  <a:pt x="4690002" y="693475"/>
                  <a:pt x="4623784" y="759523"/>
                  <a:pt x="4542101" y="759523"/>
                </a:cubicBezTo>
                <a:cubicBezTo>
                  <a:pt x="4460418" y="759523"/>
                  <a:pt x="4394200" y="693475"/>
                  <a:pt x="4394200" y="612000"/>
                </a:cubicBezTo>
                <a:cubicBezTo>
                  <a:pt x="4394200" y="530525"/>
                  <a:pt x="4460418" y="464477"/>
                  <a:pt x="4542101" y="464477"/>
                </a:cubicBezTo>
                <a:close/>
                <a:moveTo>
                  <a:pt x="613568" y="464477"/>
                </a:moveTo>
                <a:cubicBezTo>
                  <a:pt x="695251" y="464477"/>
                  <a:pt x="761469" y="530525"/>
                  <a:pt x="761469" y="612000"/>
                </a:cubicBezTo>
                <a:cubicBezTo>
                  <a:pt x="761469" y="693475"/>
                  <a:pt x="695251" y="759523"/>
                  <a:pt x="613568" y="759523"/>
                </a:cubicBezTo>
                <a:cubicBezTo>
                  <a:pt x="531885" y="759523"/>
                  <a:pt x="465667" y="693475"/>
                  <a:pt x="465667" y="612000"/>
                </a:cubicBezTo>
                <a:cubicBezTo>
                  <a:pt x="465667" y="530525"/>
                  <a:pt x="531885" y="464477"/>
                  <a:pt x="613568" y="464477"/>
                </a:cubicBezTo>
                <a:close/>
                <a:moveTo>
                  <a:pt x="2577834" y="0"/>
                </a:moveTo>
                <a:cubicBezTo>
                  <a:pt x="2874341" y="0"/>
                  <a:pt x="3121725" y="209783"/>
                  <a:pt x="3178938" y="488661"/>
                </a:cubicBezTo>
                <a:lnTo>
                  <a:pt x="3184846" y="547123"/>
                </a:lnTo>
                <a:lnTo>
                  <a:pt x="3185915" y="536552"/>
                </a:lnTo>
                <a:cubicBezTo>
                  <a:pt x="3220912" y="365960"/>
                  <a:pt x="3372240" y="237633"/>
                  <a:pt x="3553616" y="237633"/>
                </a:cubicBezTo>
                <a:cubicBezTo>
                  <a:pt x="3760903" y="237633"/>
                  <a:pt x="3928943" y="405243"/>
                  <a:pt x="3928943" y="612000"/>
                </a:cubicBezTo>
                <a:cubicBezTo>
                  <a:pt x="3928943" y="818757"/>
                  <a:pt x="3760903" y="986367"/>
                  <a:pt x="3553616" y="986367"/>
                </a:cubicBezTo>
                <a:cubicBezTo>
                  <a:pt x="3372240" y="986367"/>
                  <a:pt x="3220912" y="858041"/>
                  <a:pt x="3185915" y="687448"/>
                </a:cubicBezTo>
                <a:lnTo>
                  <a:pt x="3184846" y="676878"/>
                </a:lnTo>
                <a:lnTo>
                  <a:pt x="3178938" y="735340"/>
                </a:lnTo>
                <a:cubicBezTo>
                  <a:pt x="3154418" y="854859"/>
                  <a:pt x="3094969" y="961687"/>
                  <a:pt x="3011693" y="1044749"/>
                </a:cubicBezTo>
                <a:lnTo>
                  <a:pt x="2936142" y="1106926"/>
                </a:lnTo>
                <a:lnTo>
                  <a:pt x="3007460" y="1165618"/>
                </a:lnTo>
                <a:cubicBezTo>
                  <a:pt x="3090736" y="1248681"/>
                  <a:pt x="3150185" y="1355509"/>
                  <a:pt x="3174705" y="1475028"/>
                </a:cubicBezTo>
                <a:lnTo>
                  <a:pt x="3182730" y="1554431"/>
                </a:lnTo>
                <a:lnTo>
                  <a:pt x="3185915" y="1522919"/>
                </a:lnTo>
                <a:cubicBezTo>
                  <a:pt x="3220912" y="1352327"/>
                  <a:pt x="3372240" y="1224000"/>
                  <a:pt x="3553616" y="1224000"/>
                </a:cubicBezTo>
                <a:cubicBezTo>
                  <a:pt x="3760903" y="1224000"/>
                  <a:pt x="3928943" y="1391610"/>
                  <a:pt x="3928943" y="1598367"/>
                </a:cubicBezTo>
                <a:cubicBezTo>
                  <a:pt x="3928943" y="1805124"/>
                  <a:pt x="3760903" y="1972734"/>
                  <a:pt x="3553616" y="1972734"/>
                </a:cubicBezTo>
                <a:cubicBezTo>
                  <a:pt x="3372240" y="1972734"/>
                  <a:pt x="3220912" y="1844408"/>
                  <a:pt x="3185915" y="1673815"/>
                </a:cubicBezTo>
                <a:lnTo>
                  <a:pt x="3182730" y="1642303"/>
                </a:lnTo>
                <a:lnTo>
                  <a:pt x="3174705" y="1721707"/>
                </a:lnTo>
                <a:cubicBezTo>
                  <a:pt x="3117492" y="2000584"/>
                  <a:pt x="2870108" y="2210367"/>
                  <a:pt x="2573601" y="2210367"/>
                </a:cubicBezTo>
                <a:cubicBezTo>
                  <a:pt x="2277094" y="2210367"/>
                  <a:pt x="2029711" y="2000584"/>
                  <a:pt x="1972498" y="1721707"/>
                </a:cubicBezTo>
                <a:lnTo>
                  <a:pt x="1964472" y="1642293"/>
                </a:lnTo>
                <a:lnTo>
                  <a:pt x="1961286" y="1673815"/>
                </a:lnTo>
                <a:cubicBezTo>
                  <a:pt x="1926288" y="1844408"/>
                  <a:pt x="1774960" y="1972734"/>
                  <a:pt x="1593584" y="1972734"/>
                </a:cubicBezTo>
                <a:cubicBezTo>
                  <a:pt x="1386297" y="1972734"/>
                  <a:pt x="1218257" y="1805124"/>
                  <a:pt x="1218257" y="1598367"/>
                </a:cubicBezTo>
                <a:cubicBezTo>
                  <a:pt x="1218257" y="1391610"/>
                  <a:pt x="1386297" y="1224000"/>
                  <a:pt x="1593584" y="1224000"/>
                </a:cubicBezTo>
                <a:cubicBezTo>
                  <a:pt x="1774960" y="1224000"/>
                  <a:pt x="1926288" y="1352327"/>
                  <a:pt x="1961286" y="1522919"/>
                </a:cubicBezTo>
                <a:lnTo>
                  <a:pt x="1964472" y="1554441"/>
                </a:lnTo>
                <a:lnTo>
                  <a:pt x="1972498" y="1475028"/>
                </a:lnTo>
                <a:cubicBezTo>
                  <a:pt x="1997018" y="1355509"/>
                  <a:pt x="2056467" y="1248681"/>
                  <a:pt x="2139742" y="1165618"/>
                </a:cubicBezTo>
                <a:lnTo>
                  <a:pt x="2215294" y="1103442"/>
                </a:lnTo>
                <a:lnTo>
                  <a:pt x="2143975" y="1044749"/>
                </a:lnTo>
                <a:cubicBezTo>
                  <a:pt x="2060700" y="961687"/>
                  <a:pt x="2001251" y="854859"/>
                  <a:pt x="1976731" y="735340"/>
                </a:cubicBezTo>
                <a:lnTo>
                  <a:pt x="1966588" y="634985"/>
                </a:lnTo>
                <a:lnTo>
                  <a:pt x="1961286" y="687448"/>
                </a:lnTo>
                <a:cubicBezTo>
                  <a:pt x="1926288" y="858041"/>
                  <a:pt x="1774960" y="986367"/>
                  <a:pt x="1593584" y="986367"/>
                </a:cubicBezTo>
                <a:cubicBezTo>
                  <a:pt x="1386297" y="986367"/>
                  <a:pt x="1218257" y="818757"/>
                  <a:pt x="1218257" y="612000"/>
                </a:cubicBezTo>
                <a:cubicBezTo>
                  <a:pt x="1218257" y="405243"/>
                  <a:pt x="1386297" y="237633"/>
                  <a:pt x="1593584" y="237633"/>
                </a:cubicBezTo>
                <a:cubicBezTo>
                  <a:pt x="1774960" y="237633"/>
                  <a:pt x="1926288" y="365960"/>
                  <a:pt x="1961286" y="536552"/>
                </a:cubicBezTo>
                <a:lnTo>
                  <a:pt x="1966588" y="589016"/>
                </a:lnTo>
                <a:lnTo>
                  <a:pt x="1976731" y="488661"/>
                </a:lnTo>
                <a:cubicBezTo>
                  <a:pt x="2033944" y="209783"/>
                  <a:pt x="2281327" y="0"/>
                  <a:pt x="2577834" y="0"/>
                </a:cubicBezTo>
                <a:close/>
              </a:path>
            </a:pathLst>
          </a:cu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7581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– 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2" r="351" b="26669"/>
          <a:stretch>
            <a:fillRect/>
          </a:stretch>
        </p:blipFill>
        <p:spPr bwMode="auto">
          <a:xfrm rot="5400000">
            <a:off x="4419601" y="519112"/>
            <a:ext cx="457200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46" y="232837"/>
            <a:ext cx="4522787" cy="1291164"/>
          </a:xfrm>
        </p:spPr>
        <p:txBody>
          <a:bodyPr/>
          <a:lstStyle>
            <a:lvl1pPr algn="l">
              <a:lnSpc>
                <a:spcPct val="90000"/>
              </a:lnSpc>
              <a:defRPr sz="3800" b="0" i="0" spc="-5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46" y="1524001"/>
            <a:ext cx="2644775" cy="1587498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69346" y="4386263"/>
            <a:ext cx="4368800" cy="177799"/>
          </a:xfrm>
        </p:spPr>
        <p:txBody>
          <a:bodyPr anchor="b"/>
          <a:lstStyle>
            <a:lvl1pPr>
              <a:defRPr sz="12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69346" y="4141259"/>
            <a:ext cx="4368800" cy="177799"/>
          </a:xfrm>
        </p:spPr>
        <p:txBody>
          <a:bodyPr anchor="b"/>
          <a:lstStyle>
            <a:lvl1pPr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792132" y="-1028650"/>
            <a:ext cx="4934835" cy="4934835"/>
          </a:xfrm>
          <a:custGeom>
            <a:avLst/>
            <a:gdLst/>
            <a:ahLst/>
            <a:cxnLst/>
            <a:rect l="l" t="t" r="r" b="b"/>
            <a:pathLst>
              <a:path w="5160999" h="5152531">
                <a:moveTo>
                  <a:pt x="4551115" y="4398714"/>
                </a:moveTo>
                <a:cubicBezTo>
                  <a:pt x="4629439" y="4398714"/>
                  <a:pt x="4692933" y="4462208"/>
                  <a:pt x="4692933" y="4540532"/>
                </a:cubicBezTo>
                <a:cubicBezTo>
                  <a:pt x="4692933" y="4618856"/>
                  <a:pt x="4629439" y="4682350"/>
                  <a:pt x="4551115" y="4682350"/>
                </a:cubicBezTo>
                <a:cubicBezTo>
                  <a:pt x="4472791" y="4682350"/>
                  <a:pt x="4409297" y="4618856"/>
                  <a:pt x="4409297" y="4540532"/>
                </a:cubicBezTo>
                <a:cubicBezTo>
                  <a:pt x="4409297" y="4462208"/>
                  <a:pt x="4472791" y="4398714"/>
                  <a:pt x="4551115" y="4398714"/>
                </a:cubicBezTo>
                <a:close/>
                <a:moveTo>
                  <a:pt x="3568981" y="4398714"/>
                </a:moveTo>
                <a:cubicBezTo>
                  <a:pt x="3647305" y="4398714"/>
                  <a:pt x="3710799" y="4462208"/>
                  <a:pt x="3710799" y="4540532"/>
                </a:cubicBezTo>
                <a:cubicBezTo>
                  <a:pt x="3710799" y="4618856"/>
                  <a:pt x="3647305" y="4682350"/>
                  <a:pt x="3568981" y="4682350"/>
                </a:cubicBezTo>
                <a:cubicBezTo>
                  <a:pt x="3490657" y="4682350"/>
                  <a:pt x="3427163" y="4618856"/>
                  <a:pt x="3427163" y="4540532"/>
                </a:cubicBezTo>
                <a:cubicBezTo>
                  <a:pt x="3427163" y="4462208"/>
                  <a:pt x="3490657" y="4398714"/>
                  <a:pt x="3568981" y="4398714"/>
                </a:cubicBezTo>
                <a:close/>
                <a:moveTo>
                  <a:pt x="4551115" y="3416581"/>
                </a:moveTo>
                <a:cubicBezTo>
                  <a:pt x="4629439" y="3416581"/>
                  <a:pt x="4692933" y="3480075"/>
                  <a:pt x="4692933" y="3558399"/>
                </a:cubicBezTo>
                <a:cubicBezTo>
                  <a:pt x="4692933" y="3636723"/>
                  <a:pt x="4629439" y="3700217"/>
                  <a:pt x="4551115" y="3700217"/>
                </a:cubicBezTo>
                <a:cubicBezTo>
                  <a:pt x="4472791" y="3700217"/>
                  <a:pt x="4409297" y="3636723"/>
                  <a:pt x="4409297" y="3558399"/>
                </a:cubicBezTo>
                <a:cubicBezTo>
                  <a:pt x="4409297" y="3480075"/>
                  <a:pt x="4472791" y="3416581"/>
                  <a:pt x="4551115" y="3416581"/>
                </a:cubicBezTo>
                <a:close/>
                <a:moveTo>
                  <a:pt x="3566864" y="3188265"/>
                </a:moveTo>
                <a:cubicBezTo>
                  <a:pt x="3771284" y="3188265"/>
                  <a:pt x="3936999" y="3353980"/>
                  <a:pt x="3936999" y="3558399"/>
                </a:cubicBezTo>
                <a:cubicBezTo>
                  <a:pt x="3936999" y="3762818"/>
                  <a:pt x="3771284" y="3928533"/>
                  <a:pt x="3566864" y="3928533"/>
                </a:cubicBezTo>
                <a:cubicBezTo>
                  <a:pt x="3362444" y="3928533"/>
                  <a:pt x="3196729" y="3762818"/>
                  <a:pt x="3196729" y="3558399"/>
                </a:cubicBezTo>
                <a:cubicBezTo>
                  <a:pt x="3196729" y="3353980"/>
                  <a:pt x="3362444" y="3188265"/>
                  <a:pt x="3566864" y="3188265"/>
                </a:cubicBezTo>
                <a:close/>
                <a:moveTo>
                  <a:pt x="614115" y="1452314"/>
                </a:moveTo>
                <a:cubicBezTo>
                  <a:pt x="692439" y="1452314"/>
                  <a:pt x="755933" y="1515808"/>
                  <a:pt x="755933" y="1594132"/>
                </a:cubicBezTo>
                <a:cubicBezTo>
                  <a:pt x="755933" y="1672456"/>
                  <a:pt x="692439" y="1735950"/>
                  <a:pt x="614115" y="1735950"/>
                </a:cubicBezTo>
                <a:cubicBezTo>
                  <a:pt x="535791" y="1735950"/>
                  <a:pt x="472297" y="1672456"/>
                  <a:pt x="472297" y="1594132"/>
                </a:cubicBezTo>
                <a:cubicBezTo>
                  <a:pt x="472297" y="1515808"/>
                  <a:pt x="535791" y="1452314"/>
                  <a:pt x="614115" y="1452314"/>
                </a:cubicBezTo>
                <a:close/>
                <a:moveTo>
                  <a:pt x="3566864" y="1223998"/>
                </a:moveTo>
                <a:cubicBezTo>
                  <a:pt x="3771284" y="1223998"/>
                  <a:pt x="3936999" y="1389713"/>
                  <a:pt x="3936999" y="1594132"/>
                </a:cubicBezTo>
                <a:cubicBezTo>
                  <a:pt x="3936999" y="1798551"/>
                  <a:pt x="3771284" y="1964266"/>
                  <a:pt x="3566864" y="1964266"/>
                </a:cubicBezTo>
                <a:cubicBezTo>
                  <a:pt x="3362444" y="1964266"/>
                  <a:pt x="3196729" y="1798551"/>
                  <a:pt x="3196729" y="1594132"/>
                </a:cubicBezTo>
                <a:cubicBezTo>
                  <a:pt x="3196729" y="1389713"/>
                  <a:pt x="3362444" y="1223998"/>
                  <a:pt x="3566864" y="1223998"/>
                </a:cubicBezTo>
                <a:close/>
                <a:moveTo>
                  <a:pt x="1596248" y="470181"/>
                </a:moveTo>
                <a:cubicBezTo>
                  <a:pt x="1674572" y="470181"/>
                  <a:pt x="1738066" y="533675"/>
                  <a:pt x="1738066" y="611999"/>
                </a:cubicBezTo>
                <a:cubicBezTo>
                  <a:pt x="1738066" y="690323"/>
                  <a:pt x="1674572" y="753817"/>
                  <a:pt x="1596248" y="753817"/>
                </a:cubicBezTo>
                <a:cubicBezTo>
                  <a:pt x="1517924" y="753817"/>
                  <a:pt x="1454430" y="690323"/>
                  <a:pt x="1454430" y="611999"/>
                </a:cubicBezTo>
                <a:cubicBezTo>
                  <a:pt x="1454430" y="533675"/>
                  <a:pt x="1517924" y="470181"/>
                  <a:pt x="1596248" y="470181"/>
                </a:cubicBezTo>
                <a:close/>
                <a:moveTo>
                  <a:pt x="614115" y="470181"/>
                </a:moveTo>
                <a:cubicBezTo>
                  <a:pt x="692439" y="470181"/>
                  <a:pt x="755933" y="533675"/>
                  <a:pt x="755933" y="611999"/>
                </a:cubicBezTo>
                <a:cubicBezTo>
                  <a:pt x="755933" y="690323"/>
                  <a:pt x="692439" y="753817"/>
                  <a:pt x="614115" y="753817"/>
                </a:cubicBezTo>
                <a:cubicBezTo>
                  <a:pt x="535791" y="753817"/>
                  <a:pt x="472297" y="690323"/>
                  <a:pt x="472297" y="611999"/>
                </a:cubicBezTo>
                <a:cubicBezTo>
                  <a:pt x="472297" y="533675"/>
                  <a:pt x="535791" y="470181"/>
                  <a:pt x="614115" y="470181"/>
                </a:cubicBezTo>
                <a:close/>
                <a:moveTo>
                  <a:pt x="2576266" y="0"/>
                </a:moveTo>
                <a:cubicBezTo>
                  <a:pt x="2787515" y="0"/>
                  <a:pt x="2973765" y="107032"/>
                  <a:pt x="3083746" y="269825"/>
                </a:cubicBezTo>
                <a:lnTo>
                  <a:pt x="3136298" y="366645"/>
                </a:lnTo>
                <a:lnTo>
                  <a:pt x="3152878" y="336098"/>
                </a:lnTo>
                <a:cubicBezTo>
                  <a:pt x="3241558" y="204836"/>
                  <a:pt x="3391734" y="118534"/>
                  <a:pt x="3562068" y="118534"/>
                </a:cubicBezTo>
                <a:cubicBezTo>
                  <a:pt x="3834602" y="118534"/>
                  <a:pt x="4055534" y="339466"/>
                  <a:pt x="4055534" y="611999"/>
                </a:cubicBezTo>
                <a:cubicBezTo>
                  <a:pt x="4055534" y="884532"/>
                  <a:pt x="3834602" y="1105464"/>
                  <a:pt x="3562068" y="1105464"/>
                </a:cubicBezTo>
                <a:cubicBezTo>
                  <a:pt x="3391734" y="1105464"/>
                  <a:pt x="3241558" y="1019163"/>
                  <a:pt x="3152878" y="887900"/>
                </a:cubicBezTo>
                <a:lnTo>
                  <a:pt x="3136298" y="857354"/>
                </a:lnTo>
                <a:lnTo>
                  <a:pt x="3083746" y="954174"/>
                </a:lnTo>
                <a:cubicBezTo>
                  <a:pt x="3061750" y="986732"/>
                  <a:pt x="3036703" y="1017060"/>
                  <a:pt x="3009016" y="1044748"/>
                </a:cubicBezTo>
                <a:lnTo>
                  <a:pt x="2938334" y="1103066"/>
                </a:lnTo>
                <a:lnTo>
                  <a:pt x="3009016" y="1161384"/>
                </a:lnTo>
                <a:cubicBezTo>
                  <a:pt x="3119766" y="1272133"/>
                  <a:pt x="3188266" y="1425133"/>
                  <a:pt x="3188266" y="1594132"/>
                </a:cubicBezTo>
                <a:cubicBezTo>
                  <a:pt x="3188266" y="1763131"/>
                  <a:pt x="3119766" y="1916131"/>
                  <a:pt x="3009016" y="2026881"/>
                </a:cubicBezTo>
                <a:lnTo>
                  <a:pt x="2994856" y="2038564"/>
                </a:lnTo>
                <a:lnTo>
                  <a:pt x="3062440" y="2094326"/>
                </a:lnTo>
                <a:lnTo>
                  <a:pt x="3117513" y="2161076"/>
                </a:lnTo>
                <a:lnTo>
                  <a:pt x="3132001" y="2143517"/>
                </a:lnTo>
                <a:cubicBezTo>
                  <a:pt x="3242751" y="2032766"/>
                  <a:pt x="3395751" y="1964266"/>
                  <a:pt x="3564750" y="1964266"/>
                </a:cubicBezTo>
                <a:cubicBezTo>
                  <a:pt x="3733749" y="1964266"/>
                  <a:pt x="3886749" y="2032766"/>
                  <a:pt x="3997500" y="2143517"/>
                </a:cubicBezTo>
                <a:lnTo>
                  <a:pt x="4056875" y="2215480"/>
                </a:lnTo>
                <a:lnTo>
                  <a:pt x="4116250" y="2143517"/>
                </a:lnTo>
                <a:cubicBezTo>
                  <a:pt x="4143938" y="2115829"/>
                  <a:pt x="4174266" y="2090782"/>
                  <a:pt x="4206824" y="2068786"/>
                </a:cubicBezTo>
                <a:lnTo>
                  <a:pt x="4300267" y="2018067"/>
                </a:lnTo>
                <a:lnTo>
                  <a:pt x="4273099" y="2003321"/>
                </a:lnTo>
                <a:cubicBezTo>
                  <a:pt x="4141836" y="1914642"/>
                  <a:pt x="4055534" y="1764465"/>
                  <a:pt x="4055534" y="1594132"/>
                </a:cubicBezTo>
                <a:cubicBezTo>
                  <a:pt x="4055534" y="1355666"/>
                  <a:pt x="4224685" y="1156707"/>
                  <a:pt x="4449550" y="1110693"/>
                </a:cubicBezTo>
                <a:lnTo>
                  <a:pt x="4525207" y="1103066"/>
                </a:lnTo>
                <a:lnTo>
                  <a:pt x="4449550" y="1095439"/>
                </a:lnTo>
                <a:cubicBezTo>
                  <a:pt x="4224685" y="1049425"/>
                  <a:pt x="4055534" y="850466"/>
                  <a:pt x="4055534" y="611999"/>
                </a:cubicBezTo>
                <a:cubicBezTo>
                  <a:pt x="4055534" y="339466"/>
                  <a:pt x="4276466" y="118534"/>
                  <a:pt x="4549000" y="118534"/>
                </a:cubicBezTo>
                <a:cubicBezTo>
                  <a:pt x="4821534" y="118534"/>
                  <a:pt x="5042466" y="339466"/>
                  <a:pt x="5042466" y="611999"/>
                </a:cubicBezTo>
                <a:cubicBezTo>
                  <a:pt x="5042466" y="850466"/>
                  <a:pt x="4873315" y="1049425"/>
                  <a:pt x="4648451" y="1095439"/>
                </a:cubicBezTo>
                <a:lnTo>
                  <a:pt x="4572793" y="1103066"/>
                </a:lnTo>
                <a:lnTo>
                  <a:pt x="4648451" y="1110693"/>
                </a:lnTo>
                <a:cubicBezTo>
                  <a:pt x="4873315" y="1156707"/>
                  <a:pt x="5042466" y="1355666"/>
                  <a:pt x="5042466" y="1594132"/>
                </a:cubicBezTo>
                <a:cubicBezTo>
                  <a:pt x="5042466" y="1764465"/>
                  <a:pt x="4956165" y="1914642"/>
                  <a:pt x="4824902" y="2003321"/>
                </a:cubicBezTo>
                <a:lnTo>
                  <a:pt x="4797733" y="2018068"/>
                </a:lnTo>
                <a:lnTo>
                  <a:pt x="4891174" y="2068786"/>
                </a:lnTo>
                <a:cubicBezTo>
                  <a:pt x="5053967" y="2178767"/>
                  <a:pt x="5160999" y="2365016"/>
                  <a:pt x="5160999" y="2576265"/>
                </a:cubicBezTo>
                <a:cubicBezTo>
                  <a:pt x="5160999" y="2914263"/>
                  <a:pt x="4886997" y="3188264"/>
                  <a:pt x="4548999" y="3188264"/>
                </a:cubicBezTo>
                <a:cubicBezTo>
                  <a:pt x="4380000" y="3188264"/>
                  <a:pt x="4227000" y="3119764"/>
                  <a:pt x="4116250" y="3009014"/>
                </a:cubicBezTo>
                <a:lnTo>
                  <a:pt x="4056875" y="2937051"/>
                </a:lnTo>
                <a:lnTo>
                  <a:pt x="3997500" y="3009014"/>
                </a:lnTo>
                <a:cubicBezTo>
                  <a:pt x="3886749" y="3119764"/>
                  <a:pt x="3733749" y="3188264"/>
                  <a:pt x="3564750" y="3188264"/>
                </a:cubicBezTo>
                <a:cubicBezTo>
                  <a:pt x="3395751" y="3188264"/>
                  <a:pt x="3242751" y="3119764"/>
                  <a:pt x="3132001" y="3009014"/>
                </a:cubicBezTo>
                <a:lnTo>
                  <a:pt x="3117513" y="2991455"/>
                </a:lnTo>
                <a:lnTo>
                  <a:pt x="3062440" y="3058204"/>
                </a:lnTo>
                <a:lnTo>
                  <a:pt x="2994856" y="3113967"/>
                </a:lnTo>
                <a:lnTo>
                  <a:pt x="3009016" y="3125649"/>
                </a:lnTo>
                <a:cubicBezTo>
                  <a:pt x="3119766" y="3236399"/>
                  <a:pt x="3188266" y="3389399"/>
                  <a:pt x="3188266" y="3558398"/>
                </a:cubicBezTo>
                <a:cubicBezTo>
                  <a:pt x="3188266" y="3727397"/>
                  <a:pt x="3119766" y="3880397"/>
                  <a:pt x="3009016" y="3991147"/>
                </a:cubicBezTo>
                <a:lnTo>
                  <a:pt x="2938333" y="4049465"/>
                </a:lnTo>
                <a:lnTo>
                  <a:pt x="3009016" y="4107784"/>
                </a:lnTo>
                <a:cubicBezTo>
                  <a:pt x="3119766" y="4218533"/>
                  <a:pt x="3188266" y="4371533"/>
                  <a:pt x="3188266" y="4540532"/>
                </a:cubicBezTo>
                <a:cubicBezTo>
                  <a:pt x="3188266" y="4878530"/>
                  <a:pt x="2914264" y="5152531"/>
                  <a:pt x="2576266" y="5152531"/>
                </a:cubicBezTo>
                <a:cubicBezTo>
                  <a:pt x="2365017" y="5152531"/>
                  <a:pt x="2178767" y="5045499"/>
                  <a:pt x="2068786" y="4882707"/>
                </a:cubicBezTo>
                <a:lnTo>
                  <a:pt x="2020468" y="4793687"/>
                </a:lnTo>
                <a:lnTo>
                  <a:pt x="2008122" y="4816433"/>
                </a:lnTo>
                <a:cubicBezTo>
                  <a:pt x="1919442" y="4947695"/>
                  <a:pt x="1769266" y="5033997"/>
                  <a:pt x="1598932" y="5033997"/>
                </a:cubicBezTo>
                <a:cubicBezTo>
                  <a:pt x="1326398" y="5033997"/>
                  <a:pt x="1105466" y="4813065"/>
                  <a:pt x="1105466" y="4540532"/>
                </a:cubicBezTo>
                <a:cubicBezTo>
                  <a:pt x="1105466" y="4267999"/>
                  <a:pt x="1326398" y="4047067"/>
                  <a:pt x="1598932" y="4047067"/>
                </a:cubicBezTo>
                <a:cubicBezTo>
                  <a:pt x="1769266" y="4047067"/>
                  <a:pt x="1919442" y="4133369"/>
                  <a:pt x="2008122" y="4264631"/>
                </a:cubicBezTo>
                <a:lnTo>
                  <a:pt x="2020468" y="4287377"/>
                </a:lnTo>
                <a:lnTo>
                  <a:pt x="2068786" y="4198358"/>
                </a:lnTo>
                <a:cubicBezTo>
                  <a:pt x="2090782" y="4165799"/>
                  <a:pt x="2115829" y="4135471"/>
                  <a:pt x="2143517" y="4107784"/>
                </a:cubicBezTo>
                <a:lnTo>
                  <a:pt x="2214200" y="4049465"/>
                </a:lnTo>
                <a:lnTo>
                  <a:pt x="2143517" y="3991147"/>
                </a:lnTo>
                <a:cubicBezTo>
                  <a:pt x="2060454" y="3908085"/>
                  <a:pt x="2001157" y="3801257"/>
                  <a:pt x="1976700" y="3681738"/>
                </a:cubicBezTo>
                <a:lnTo>
                  <a:pt x="1966667" y="3582211"/>
                </a:lnTo>
                <a:lnTo>
                  <a:pt x="1961547" y="3632993"/>
                </a:lnTo>
                <a:cubicBezTo>
                  <a:pt x="1927033" y="3801657"/>
                  <a:pt x="1777799" y="3928532"/>
                  <a:pt x="1598932" y="3928532"/>
                </a:cubicBezTo>
                <a:cubicBezTo>
                  <a:pt x="1394512" y="3928532"/>
                  <a:pt x="1228797" y="3762817"/>
                  <a:pt x="1228797" y="3558398"/>
                </a:cubicBezTo>
                <a:cubicBezTo>
                  <a:pt x="1228797" y="3353979"/>
                  <a:pt x="1394512" y="3188264"/>
                  <a:pt x="1598932" y="3188264"/>
                </a:cubicBezTo>
                <a:cubicBezTo>
                  <a:pt x="1777799" y="3188264"/>
                  <a:pt x="1927033" y="3315140"/>
                  <a:pt x="1961547" y="3483803"/>
                </a:cubicBezTo>
                <a:lnTo>
                  <a:pt x="1966667" y="3534586"/>
                </a:lnTo>
                <a:lnTo>
                  <a:pt x="1976700" y="3435059"/>
                </a:lnTo>
                <a:cubicBezTo>
                  <a:pt x="2001157" y="3315540"/>
                  <a:pt x="2060454" y="3208712"/>
                  <a:pt x="2143517" y="3125649"/>
                </a:cubicBezTo>
                <a:lnTo>
                  <a:pt x="2161911" y="3110473"/>
                </a:lnTo>
                <a:lnTo>
                  <a:pt x="2098560" y="3058204"/>
                </a:lnTo>
                <a:lnTo>
                  <a:pt x="2043487" y="2991455"/>
                </a:lnTo>
                <a:lnTo>
                  <a:pt x="2028999" y="3009014"/>
                </a:lnTo>
                <a:cubicBezTo>
                  <a:pt x="1918249" y="3119764"/>
                  <a:pt x="1765249" y="3188264"/>
                  <a:pt x="1596250" y="3188264"/>
                </a:cubicBezTo>
                <a:cubicBezTo>
                  <a:pt x="1427251" y="3188264"/>
                  <a:pt x="1274251" y="3119764"/>
                  <a:pt x="1163501" y="3009014"/>
                </a:cubicBezTo>
                <a:lnTo>
                  <a:pt x="1104125" y="2937050"/>
                </a:lnTo>
                <a:lnTo>
                  <a:pt x="1044749" y="3009014"/>
                </a:lnTo>
                <a:cubicBezTo>
                  <a:pt x="1017062" y="3036701"/>
                  <a:pt x="986733" y="3061748"/>
                  <a:pt x="954175" y="3083745"/>
                </a:cubicBezTo>
                <a:lnTo>
                  <a:pt x="860733" y="3134463"/>
                </a:lnTo>
                <a:lnTo>
                  <a:pt x="887902" y="3149209"/>
                </a:lnTo>
                <a:cubicBezTo>
                  <a:pt x="1019164" y="3237889"/>
                  <a:pt x="1105466" y="3388065"/>
                  <a:pt x="1105466" y="3558398"/>
                </a:cubicBezTo>
                <a:cubicBezTo>
                  <a:pt x="1105466" y="3796865"/>
                  <a:pt x="936315" y="3995824"/>
                  <a:pt x="711451" y="4041838"/>
                </a:cubicBezTo>
                <a:lnTo>
                  <a:pt x="635788" y="4049465"/>
                </a:lnTo>
                <a:lnTo>
                  <a:pt x="711451" y="4057093"/>
                </a:lnTo>
                <a:cubicBezTo>
                  <a:pt x="936315" y="4103107"/>
                  <a:pt x="1105466" y="4302066"/>
                  <a:pt x="1105466" y="4540532"/>
                </a:cubicBezTo>
                <a:cubicBezTo>
                  <a:pt x="1105466" y="4813065"/>
                  <a:pt x="884534" y="5033997"/>
                  <a:pt x="612000" y="5033997"/>
                </a:cubicBezTo>
                <a:cubicBezTo>
                  <a:pt x="339466" y="5033997"/>
                  <a:pt x="118534" y="4813065"/>
                  <a:pt x="118534" y="4540532"/>
                </a:cubicBezTo>
                <a:cubicBezTo>
                  <a:pt x="118534" y="4302066"/>
                  <a:pt x="287685" y="4103107"/>
                  <a:pt x="512549" y="4057093"/>
                </a:cubicBezTo>
                <a:lnTo>
                  <a:pt x="588212" y="4049465"/>
                </a:lnTo>
                <a:lnTo>
                  <a:pt x="512549" y="4041838"/>
                </a:lnTo>
                <a:cubicBezTo>
                  <a:pt x="287685" y="3995824"/>
                  <a:pt x="118534" y="3796865"/>
                  <a:pt x="118534" y="3558398"/>
                </a:cubicBezTo>
                <a:cubicBezTo>
                  <a:pt x="118534" y="3388065"/>
                  <a:pt x="204835" y="3237889"/>
                  <a:pt x="336098" y="3149209"/>
                </a:cubicBezTo>
                <a:lnTo>
                  <a:pt x="363267" y="3134463"/>
                </a:lnTo>
                <a:lnTo>
                  <a:pt x="269825" y="3083745"/>
                </a:lnTo>
                <a:cubicBezTo>
                  <a:pt x="107032" y="2973764"/>
                  <a:pt x="0" y="2787514"/>
                  <a:pt x="0" y="2576265"/>
                </a:cubicBezTo>
                <a:cubicBezTo>
                  <a:pt x="0" y="2238267"/>
                  <a:pt x="274002" y="1964266"/>
                  <a:pt x="612000" y="1964266"/>
                </a:cubicBezTo>
                <a:cubicBezTo>
                  <a:pt x="780999" y="1964266"/>
                  <a:pt x="933999" y="2032766"/>
                  <a:pt x="1044749" y="2143517"/>
                </a:cubicBezTo>
                <a:lnTo>
                  <a:pt x="1104125" y="2215480"/>
                </a:lnTo>
                <a:lnTo>
                  <a:pt x="1163501" y="2143517"/>
                </a:lnTo>
                <a:cubicBezTo>
                  <a:pt x="1274251" y="2032766"/>
                  <a:pt x="1427251" y="1964266"/>
                  <a:pt x="1596250" y="1964266"/>
                </a:cubicBezTo>
                <a:cubicBezTo>
                  <a:pt x="1765249" y="1964266"/>
                  <a:pt x="1918249" y="2032766"/>
                  <a:pt x="2028999" y="2143517"/>
                </a:cubicBezTo>
                <a:lnTo>
                  <a:pt x="2043487" y="2161076"/>
                </a:lnTo>
                <a:lnTo>
                  <a:pt x="2098560" y="2094326"/>
                </a:lnTo>
                <a:lnTo>
                  <a:pt x="2161911" y="2042057"/>
                </a:lnTo>
                <a:lnTo>
                  <a:pt x="2143517" y="2026881"/>
                </a:lnTo>
                <a:cubicBezTo>
                  <a:pt x="2060454" y="1943819"/>
                  <a:pt x="2001157" y="1836991"/>
                  <a:pt x="1976700" y="1717472"/>
                </a:cubicBezTo>
                <a:lnTo>
                  <a:pt x="1966667" y="1617945"/>
                </a:lnTo>
                <a:lnTo>
                  <a:pt x="1961547" y="1668727"/>
                </a:lnTo>
                <a:cubicBezTo>
                  <a:pt x="1927033" y="1837391"/>
                  <a:pt x="1777799" y="1964266"/>
                  <a:pt x="1598932" y="1964266"/>
                </a:cubicBezTo>
                <a:cubicBezTo>
                  <a:pt x="1394512" y="1964266"/>
                  <a:pt x="1228797" y="1798551"/>
                  <a:pt x="1228797" y="1594132"/>
                </a:cubicBezTo>
                <a:cubicBezTo>
                  <a:pt x="1228797" y="1389713"/>
                  <a:pt x="1394512" y="1223998"/>
                  <a:pt x="1598932" y="1223998"/>
                </a:cubicBezTo>
                <a:cubicBezTo>
                  <a:pt x="1777799" y="1223998"/>
                  <a:pt x="1927033" y="1350874"/>
                  <a:pt x="1961547" y="1519537"/>
                </a:cubicBezTo>
                <a:lnTo>
                  <a:pt x="1966667" y="1570320"/>
                </a:lnTo>
                <a:lnTo>
                  <a:pt x="1976700" y="1470793"/>
                </a:lnTo>
                <a:cubicBezTo>
                  <a:pt x="2001157" y="1351274"/>
                  <a:pt x="2060454" y="1244446"/>
                  <a:pt x="2143517" y="1161384"/>
                </a:cubicBezTo>
                <a:lnTo>
                  <a:pt x="2214199" y="1103066"/>
                </a:lnTo>
                <a:lnTo>
                  <a:pt x="2143517" y="1044748"/>
                </a:lnTo>
                <a:cubicBezTo>
                  <a:pt x="2032767" y="933998"/>
                  <a:pt x="1964266" y="780998"/>
                  <a:pt x="1964266" y="611999"/>
                </a:cubicBezTo>
                <a:cubicBezTo>
                  <a:pt x="1964266" y="274001"/>
                  <a:pt x="2238268" y="0"/>
                  <a:pt x="2576266" y="0"/>
                </a:cubicBezTo>
                <a:close/>
              </a:path>
            </a:pathLst>
          </a:cu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520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– Option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2" r="351" b="26669"/>
          <a:stretch>
            <a:fillRect/>
          </a:stretch>
        </p:blipFill>
        <p:spPr bwMode="auto">
          <a:xfrm rot="5400000">
            <a:off x="4419601" y="519112"/>
            <a:ext cx="457200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46" y="232837"/>
            <a:ext cx="4522787" cy="1291164"/>
          </a:xfrm>
        </p:spPr>
        <p:txBody>
          <a:bodyPr/>
          <a:lstStyle>
            <a:lvl1pPr algn="l">
              <a:lnSpc>
                <a:spcPct val="90000"/>
              </a:lnSpc>
              <a:defRPr sz="3800" b="0" i="0" spc="-5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46" y="1524001"/>
            <a:ext cx="2644775" cy="1587498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69346" y="4386263"/>
            <a:ext cx="4368800" cy="177799"/>
          </a:xfrm>
        </p:spPr>
        <p:txBody>
          <a:bodyPr anchor="b"/>
          <a:lstStyle>
            <a:lvl1pPr>
              <a:defRPr sz="12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69346" y="4141259"/>
            <a:ext cx="4368800" cy="177799"/>
          </a:xfrm>
        </p:spPr>
        <p:txBody>
          <a:bodyPr anchor="b"/>
          <a:lstStyle>
            <a:lvl1pPr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76056" y="-812626"/>
            <a:ext cx="4880570" cy="4880570"/>
          </a:xfrm>
          <a:custGeom>
            <a:avLst/>
            <a:gdLst/>
            <a:ahLst/>
            <a:cxnLst/>
            <a:rect l="l" t="t" r="r" b="b"/>
            <a:pathLst>
              <a:path w="3346834" h="3333101">
                <a:moveTo>
                  <a:pt x="1684092" y="2974714"/>
                </a:moveTo>
                <a:cubicBezTo>
                  <a:pt x="1734758" y="2974714"/>
                  <a:pt x="1775831" y="3015787"/>
                  <a:pt x="1775831" y="3066453"/>
                </a:cubicBezTo>
                <a:cubicBezTo>
                  <a:pt x="1775831" y="3117119"/>
                  <a:pt x="1734758" y="3158192"/>
                  <a:pt x="1684092" y="3158192"/>
                </a:cubicBezTo>
                <a:cubicBezTo>
                  <a:pt x="1633426" y="3158192"/>
                  <a:pt x="1592353" y="3117119"/>
                  <a:pt x="1592353" y="3066453"/>
                </a:cubicBezTo>
                <a:cubicBezTo>
                  <a:pt x="1592353" y="3015787"/>
                  <a:pt x="1633426" y="2974714"/>
                  <a:pt x="1684092" y="2974714"/>
                </a:cubicBezTo>
                <a:close/>
                <a:moveTo>
                  <a:pt x="3080186" y="2897848"/>
                </a:moveTo>
                <a:cubicBezTo>
                  <a:pt x="3173304" y="2897848"/>
                  <a:pt x="3248791" y="2973335"/>
                  <a:pt x="3248791" y="3066453"/>
                </a:cubicBezTo>
                <a:cubicBezTo>
                  <a:pt x="3248791" y="3159571"/>
                  <a:pt x="3173304" y="3235058"/>
                  <a:pt x="3080186" y="3235058"/>
                </a:cubicBezTo>
                <a:cubicBezTo>
                  <a:pt x="2987068" y="3235058"/>
                  <a:pt x="2911581" y="3159571"/>
                  <a:pt x="2911581" y="3066453"/>
                </a:cubicBezTo>
                <a:cubicBezTo>
                  <a:pt x="2911581" y="2973335"/>
                  <a:pt x="2987068" y="2897848"/>
                  <a:pt x="3080186" y="2897848"/>
                </a:cubicBezTo>
                <a:close/>
                <a:moveTo>
                  <a:pt x="266648" y="2897848"/>
                </a:moveTo>
                <a:cubicBezTo>
                  <a:pt x="359766" y="2897848"/>
                  <a:pt x="435253" y="2973335"/>
                  <a:pt x="435253" y="3066453"/>
                </a:cubicBezTo>
                <a:cubicBezTo>
                  <a:pt x="435253" y="3159571"/>
                  <a:pt x="359766" y="3235058"/>
                  <a:pt x="266648" y="3235058"/>
                </a:cubicBezTo>
                <a:cubicBezTo>
                  <a:pt x="173530" y="3235058"/>
                  <a:pt x="98043" y="3159571"/>
                  <a:pt x="98043" y="3066453"/>
                </a:cubicBezTo>
                <a:cubicBezTo>
                  <a:pt x="98043" y="2973335"/>
                  <a:pt x="173530" y="2897848"/>
                  <a:pt x="266648" y="2897848"/>
                </a:cubicBezTo>
                <a:close/>
                <a:moveTo>
                  <a:pt x="3080186" y="1571820"/>
                </a:moveTo>
                <a:cubicBezTo>
                  <a:pt x="3130852" y="1571820"/>
                  <a:pt x="3171925" y="1612893"/>
                  <a:pt x="3171925" y="1663559"/>
                </a:cubicBezTo>
                <a:cubicBezTo>
                  <a:pt x="3171925" y="1714225"/>
                  <a:pt x="3130852" y="1755298"/>
                  <a:pt x="3080186" y="1755298"/>
                </a:cubicBezTo>
                <a:cubicBezTo>
                  <a:pt x="3029520" y="1755298"/>
                  <a:pt x="2988447" y="1714225"/>
                  <a:pt x="2988447" y="1663559"/>
                </a:cubicBezTo>
                <a:cubicBezTo>
                  <a:pt x="2988447" y="1612893"/>
                  <a:pt x="3029520" y="1571820"/>
                  <a:pt x="3080186" y="1571820"/>
                </a:cubicBezTo>
                <a:close/>
                <a:moveTo>
                  <a:pt x="1684092" y="1571820"/>
                </a:moveTo>
                <a:cubicBezTo>
                  <a:pt x="1734758" y="1571820"/>
                  <a:pt x="1775831" y="1612893"/>
                  <a:pt x="1775831" y="1663559"/>
                </a:cubicBezTo>
                <a:cubicBezTo>
                  <a:pt x="1775831" y="1714225"/>
                  <a:pt x="1734758" y="1755298"/>
                  <a:pt x="1684092" y="1755298"/>
                </a:cubicBezTo>
                <a:cubicBezTo>
                  <a:pt x="1633426" y="1755298"/>
                  <a:pt x="1592353" y="1714225"/>
                  <a:pt x="1592353" y="1663559"/>
                </a:cubicBezTo>
                <a:cubicBezTo>
                  <a:pt x="1592353" y="1612893"/>
                  <a:pt x="1633426" y="1571820"/>
                  <a:pt x="1684092" y="1571820"/>
                </a:cubicBezTo>
                <a:close/>
                <a:moveTo>
                  <a:pt x="266648" y="1571820"/>
                </a:moveTo>
                <a:cubicBezTo>
                  <a:pt x="317314" y="1571820"/>
                  <a:pt x="358387" y="1612893"/>
                  <a:pt x="358387" y="1663559"/>
                </a:cubicBezTo>
                <a:cubicBezTo>
                  <a:pt x="358387" y="1714225"/>
                  <a:pt x="317314" y="1755298"/>
                  <a:pt x="266648" y="1755298"/>
                </a:cubicBezTo>
                <a:cubicBezTo>
                  <a:pt x="215982" y="1755298"/>
                  <a:pt x="174909" y="1714225"/>
                  <a:pt x="174909" y="1663559"/>
                </a:cubicBezTo>
                <a:cubicBezTo>
                  <a:pt x="174909" y="1612893"/>
                  <a:pt x="215982" y="1571820"/>
                  <a:pt x="266648" y="1571820"/>
                </a:cubicBezTo>
                <a:close/>
                <a:moveTo>
                  <a:pt x="1497631" y="1361380"/>
                </a:moveTo>
                <a:lnTo>
                  <a:pt x="1442145" y="1428629"/>
                </a:lnTo>
                <a:lnTo>
                  <a:pt x="1377526" y="1481945"/>
                </a:lnTo>
                <a:lnTo>
                  <a:pt x="1382704" y="1491484"/>
                </a:lnTo>
                <a:cubicBezTo>
                  <a:pt x="1405074" y="1544373"/>
                  <a:pt x="1417444" y="1602521"/>
                  <a:pt x="1417444" y="1663559"/>
                </a:cubicBezTo>
                <a:cubicBezTo>
                  <a:pt x="1417444" y="1724597"/>
                  <a:pt x="1405074" y="1782745"/>
                  <a:pt x="1382704" y="1835634"/>
                </a:cubicBezTo>
                <a:lnTo>
                  <a:pt x="1377526" y="1845173"/>
                </a:lnTo>
                <a:lnTo>
                  <a:pt x="1442145" y="1898489"/>
                </a:lnTo>
                <a:lnTo>
                  <a:pt x="1497631" y="1965739"/>
                </a:lnTo>
                <a:lnTo>
                  <a:pt x="1512017" y="1957930"/>
                </a:lnTo>
                <a:cubicBezTo>
                  <a:pt x="1564906" y="1935560"/>
                  <a:pt x="1623054" y="1923190"/>
                  <a:pt x="1684092" y="1923190"/>
                </a:cubicBezTo>
                <a:cubicBezTo>
                  <a:pt x="1745130" y="1923190"/>
                  <a:pt x="1803278" y="1935560"/>
                  <a:pt x="1856168" y="1957930"/>
                </a:cubicBezTo>
                <a:lnTo>
                  <a:pt x="1865603" y="1963052"/>
                </a:lnTo>
                <a:lnTo>
                  <a:pt x="1918872" y="1898489"/>
                </a:lnTo>
                <a:lnTo>
                  <a:pt x="1983491" y="1845173"/>
                </a:lnTo>
                <a:lnTo>
                  <a:pt x="1978314" y="1835634"/>
                </a:lnTo>
                <a:cubicBezTo>
                  <a:pt x="1955943" y="1782745"/>
                  <a:pt x="1943573" y="1724597"/>
                  <a:pt x="1943573" y="1663559"/>
                </a:cubicBezTo>
                <a:cubicBezTo>
                  <a:pt x="1943573" y="1602521"/>
                  <a:pt x="1955943" y="1544373"/>
                  <a:pt x="1978314" y="1491484"/>
                </a:cubicBezTo>
                <a:lnTo>
                  <a:pt x="1983491" y="1481945"/>
                </a:lnTo>
                <a:lnTo>
                  <a:pt x="1918872" y="1428629"/>
                </a:lnTo>
                <a:lnTo>
                  <a:pt x="1865603" y="1364066"/>
                </a:lnTo>
                <a:lnTo>
                  <a:pt x="1856168" y="1369188"/>
                </a:lnTo>
                <a:cubicBezTo>
                  <a:pt x="1803278" y="1391558"/>
                  <a:pt x="1745130" y="1403928"/>
                  <a:pt x="1684092" y="1403928"/>
                </a:cubicBezTo>
                <a:cubicBezTo>
                  <a:pt x="1623054" y="1403928"/>
                  <a:pt x="1564906" y="1391558"/>
                  <a:pt x="1512017" y="1369188"/>
                </a:cubicBezTo>
                <a:close/>
                <a:moveTo>
                  <a:pt x="1684092" y="174909"/>
                </a:moveTo>
                <a:cubicBezTo>
                  <a:pt x="1734758" y="174909"/>
                  <a:pt x="1775831" y="215982"/>
                  <a:pt x="1775831" y="266648"/>
                </a:cubicBezTo>
                <a:cubicBezTo>
                  <a:pt x="1775831" y="317314"/>
                  <a:pt x="1734758" y="358387"/>
                  <a:pt x="1684092" y="358387"/>
                </a:cubicBezTo>
                <a:cubicBezTo>
                  <a:pt x="1633426" y="358387"/>
                  <a:pt x="1592353" y="317314"/>
                  <a:pt x="1592353" y="266648"/>
                </a:cubicBezTo>
                <a:cubicBezTo>
                  <a:pt x="1592353" y="215982"/>
                  <a:pt x="1633426" y="174909"/>
                  <a:pt x="1684092" y="174909"/>
                </a:cubicBezTo>
                <a:close/>
                <a:moveTo>
                  <a:pt x="3080186" y="98043"/>
                </a:moveTo>
                <a:cubicBezTo>
                  <a:pt x="3173304" y="98043"/>
                  <a:pt x="3248791" y="173530"/>
                  <a:pt x="3248791" y="266648"/>
                </a:cubicBezTo>
                <a:cubicBezTo>
                  <a:pt x="3248791" y="359766"/>
                  <a:pt x="3173304" y="435253"/>
                  <a:pt x="3080186" y="435253"/>
                </a:cubicBezTo>
                <a:cubicBezTo>
                  <a:pt x="2987068" y="435253"/>
                  <a:pt x="2911581" y="359766"/>
                  <a:pt x="2911581" y="266648"/>
                </a:cubicBezTo>
                <a:cubicBezTo>
                  <a:pt x="2911581" y="173530"/>
                  <a:pt x="2987068" y="98043"/>
                  <a:pt x="3080186" y="98043"/>
                </a:cubicBezTo>
                <a:close/>
                <a:moveTo>
                  <a:pt x="266648" y="98043"/>
                </a:moveTo>
                <a:cubicBezTo>
                  <a:pt x="359766" y="98043"/>
                  <a:pt x="435253" y="173530"/>
                  <a:pt x="435253" y="266648"/>
                </a:cubicBezTo>
                <a:cubicBezTo>
                  <a:pt x="435253" y="359766"/>
                  <a:pt x="359766" y="435253"/>
                  <a:pt x="266648" y="435253"/>
                </a:cubicBezTo>
                <a:cubicBezTo>
                  <a:pt x="173530" y="435253"/>
                  <a:pt x="98043" y="359766"/>
                  <a:pt x="98043" y="266648"/>
                </a:cubicBezTo>
                <a:cubicBezTo>
                  <a:pt x="98043" y="173530"/>
                  <a:pt x="173530" y="98043"/>
                  <a:pt x="266648" y="98043"/>
                </a:cubicBezTo>
                <a:close/>
                <a:moveTo>
                  <a:pt x="975370" y="0"/>
                </a:moveTo>
                <a:cubicBezTo>
                  <a:pt x="1122636" y="0"/>
                  <a:pt x="1242018" y="119382"/>
                  <a:pt x="1242018" y="266648"/>
                </a:cubicBezTo>
                <a:cubicBezTo>
                  <a:pt x="1242018" y="285056"/>
                  <a:pt x="1240153" y="303029"/>
                  <a:pt x="1236601" y="320387"/>
                </a:cubicBezTo>
                <a:lnTo>
                  <a:pt x="1226818" y="351902"/>
                </a:lnTo>
                <a:lnTo>
                  <a:pt x="1232319" y="353610"/>
                </a:lnTo>
                <a:cubicBezTo>
                  <a:pt x="1321166" y="391189"/>
                  <a:pt x="1400074" y="447667"/>
                  <a:pt x="1464003" y="518004"/>
                </a:cubicBezTo>
                <a:lnTo>
                  <a:pt x="1498471" y="561873"/>
                </a:lnTo>
                <a:lnTo>
                  <a:pt x="1512017" y="554520"/>
                </a:lnTo>
                <a:cubicBezTo>
                  <a:pt x="1564906" y="532150"/>
                  <a:pt x="1623054" y="519780"/>
                  <a:pt x="1684092" y="519780"/>
                </a:cubicBezTo>
                <a:cubicBezTo>
                  <a:pt x="1745130" y="519780"/>
                  <a:pt x="1803278" y="532150"/>
                  <a:pt x="1856168" y="554520"/>
                </a:cubicBezTo>
                <a:lnTo>
                  <a:pt x="1864689" y="559146"/>
                </a:lnTo>
                <a:lnTo>
                  <a:pt x="1897014" y="518004"/>
                </a:lnTo>
                <a:cubicBezTo>
                  <a:pt x="1960943" y="447667"/>
                  <a:pt x="2039851" y="391189"/>
                  <a:pt x="2128699" y="353610"/>
                </a:cubicBezTo>
                <a:lnTo>
                  <a:pt x="2134199" y="351902"/>
                </a:lnTo>
                <a:lnTo>
                  <a:pt x="2124417" y="320387"/>
                </a:lnTo>
                <a:cubicBezTo>
                  <a:pt x="2120865" y="303029"/>
                  <a:pt x="2118999" y="285056"/>
                  <a:pt x="2118999" y="266648"/>
                </a:cubicBezTo>
                <a:cubicBezTo>
                  <a:pt x="2118999" y="119382"/>
                  <a:pt x="2238381" y="0"/>
                  <a:pt x="2385647" y="0"/>
                </a:cubicBezTo>
                <a:cubicBezTo>
                  <a:pt x="2532913" y="0"/>
                  <a:pt x="2652295" y="119382"/>
                  <a:pt x="2652295" y="266648"/>
                </a:cubicBezTo>
                <a:cubicBezTo>
                  <a:pt x="2652295" y="285056"/>
                  <a:pt x="2650430" y="303029"/>
                  <a:pt x="2646878" y="320387"/>
                </a:cubicBezTo>
                <a:lnTo>
                  <a:pt x="2636753" y="353006"/>
                </a:lnTo>
                <a:lnTo>
                  <a:pt x="2671837" y="366829"/>
                </a:lnTo>
                <a:cubicBezTo>
                  <a:pt x="2816131" y="436357"/>
                  <a:pt x="2931260" y="556826"/>
                  <a:pt x="2993892" y="704906"/>
                </a:cubicBezTo>
                <a:lnTo>
                  <a:pt x="2995541" y="710217"/>
                </a:lnTo>
                <a:lnTo>
                  <a:pt x="3026447" y="700623"/>
                </a:lnTo>
                <a:cubicBezTo>
                  <a:pt x="3043805" y="697071"/>
                  <a:pt x="3061778" y="695206"/>
                  <a:pt x="3080186" y="695206"/>
                </a:cubicBezTo>
                <a:cubicBezTo>
                  <a:pt x="3227452" y="695206"/>
                  <a:pt x="3346834" y="814588"/>
                  <a:pt x="3346834" y="961854"/>
                </a:cubicBezTo>
                <a:cubicBezTo>
                  <a:pt x="3346834" y="1109120"/>
                  <a:pt x="3227452" y="1228502"/>
                  <a:pt x="3080186" y="1228502"/>
                </a:cubicBezTo>
                <a:cubicBezTo>
                  <a:pt x="3061778" y="1228502"/>
                  <a:pt x="3043805" y="1226637"/>
                  <a:pt x="3026447" y="1223085"/>
                </a:cubicBezTo>
                <a:lnTo>
                  <a:pt x="2995541" y="1213491"/>
                </a:lnTo>
                <a:lnTo>
                  <a:pt x="2993892" y="1218803"/>
                </a:lnTo>
                <a:cubicBezTo>
                  <a:pt x="2956312" y="1307650"/>
                  <a:pt x="2899834" y="1386558"/>
                  <a:pt x="2829497" y="1450487"/>
                </a:cubicBezTo>
                <a:lnTo>
                  <a:pt x="2788299" y="1482858"/>
                </a:lnTo>
                <a:lnTo>
                  <a:pt x="2792981" y="1491484"/>
                </a:lnTo>
                <a:cubicBezTo>
                  <a:pt x="2815351" y="1544373"/>
                  <a:pt x="2827721" y="1602521"/>
                  <a:pt x="2827721" y="1663559"/>
                </a:cubicBezTo>
                <a:cubicBezTo>
                  <a:pt x="2827721" y="1724597"/>
                  <a:pt x="2815351" y="1782745"/>
                  <a:pt x="2792981" y="1835634"/>
                </a:cubicBezTo>
                <a:lnTo>
                  <a:pt x="2788299" y="1844261"/>
                </a:lnTo>
                <a:lnTo>
                  <a:pt x="2829497" y="1876631"/>
                </a:lnTo>
                <a:cubicBezTo>
                  <a:pt x="2899834" y="1940560"/>
                  <a:pt x="2956312" y="2019468"/>
                  <a:pt x="2993892" y="2108316"/>
                </a:cubicBezTo>
                <a:lnTo>
                  <a:pt x="2995541" y="2113627"/>
                </a:lnTo>
                <a:lnTo>
                  <a:pt x="3026447" y="2104033"/>
                </a:lnTo>
                <a:cubicBezTo>
                  <a:pt x="3043805" y="2100481"/>
                  <a:pt x="3061778" y="2098616"/>
                  <a:pt x="3080186" y="2098616"/>
                </a:cubicBezTo>
                <a:cubicBezTo>
                  <a:pt x="3227452" y="2098616"/>
                  <a:pt x="3346834" y="2217998"/>
                  <a:pt x="3346834" y="2365264"/>
                </a:cubicBezTo>
                <a:cubicBezTo>
                  <a:pt x="3346834" y="2512530"/>
                  <a:pt x="3227452" y="2631912"/>
                  <a:pt x="3080186" y="2631912"/>
                </a:cubicBezTo>
                <a:cubicBezTo>
                  <a:pt x="3061778" y="2631912"/>
                  <a:pt x="3043805" y="2630047"/>
                  <a:pt x="3026447" y="2626495"/>
                </a:cubicBezTo>
                <a:lnTo>
                  <a:pt x="2995541" y="2616901"/>
                </a:lnTo>
                <a:lnTo>
                  <a:pt x="2993892" y="2622213"/>
                </a:lnTo>
                <a:cubicBezTo>
                  <a:pt x="2931260" y="2770292"/>
                  <a:pt x="2816131" y="2890761"/>
                  <a:pt x="2671837" y="2960289"/>
                </a:cubicBezTo>
                <a:lnTo>
                  <a:pt x="2635098" y="2974765"/>
                </a:lnTo>
                <a:lnTo>
                  <a:pt x="2646878" y="3012714"/>
                </a:lnTo>
                <a:cubicBezTo>
                  <a:pt x="2650430" y="3030072"/>
                  <a:pt x="2652295" y="3048045"/>
                  <a:pt x="2652295" y="3066453"/>
                </a:cubicBezTo>
                <a:cubicBezTo>
                  <a:pt x="2652295" y="3213719"/>
                  <a:pt x="2532913" y="3333101"/>
                  <a:pt x="2385647" y="3333101"/>
                </a:cubicBezTo>
                <a:cubicBezTo>
                  <a:pt x="2238381" y="3333101"/>
                  <a:pt x="2118999" y="3213719"/>
                  <a:pt x="2118999" y="3066453"/>
                </a:cubicBezTo>
                <a:cubicBezTo>
                  <a:pt x="2118999" y="3048045"/>
                  <a:pt x="2120865" y="3030072"/>
                  <a:pt x="2124417" y="3012714"/>
                </a:cubicBezTo>
                <a:lnTo>
                  <a:pt x="2135893" y="2975742"/>
                </a:lnTo>
                <a:lnTo>
                  <a:pt x="2128699" y="2973509"/>
                </a:lnTo>
                <a:cubicBezTo>
                  <a:pt x="2039851" y="2935929"/>
                  <a:pt x="1960943" y="2879451"/>
                  <a:pt x="1897014" y="2809114"/>
                </a:cubicBezTo>
                <a:lnTo>
                  <a:pt x="1864689" y="2767973"/>
                </a:lnTo>
                <a:lnTo>
                  <a:pt x="1856168" y="2772598"/>
                </a:lnTo>
                <a:cubicBezTo>
                  <a:pt x="1803278" y="2794968"/>
                  <a:pt x="1745130" y="2807338"/>
                  <a:pt x="1684092" y="2807338"/>
                </a:cubicBezTo>
                <a:cubicBezTo>
                  <a:pt x="1623054" y="2807338"/>
                  <a:pt x="1564906" y="2794968"/>
                  <a:pt x="1512017" y="2772598"/>
                </a:cubicBezTo>
                <a:lnTo>
                  <a:pt x="1498471" y="2765246"/>
                </a:lnTo>
                <a:lnTo>
                  <a:pt x="1464003" y="2809114"/>
                </a:lnTo>
                <a:cubicBezTo>
                  <a:pt x="1400074" y="2879451"/>
                  <a:pt x="1321166" y="2935929"/>
                  <a:pt x="1232319" y="2973509"/>
                </a:cubicBezTo>
                <a:lnTo>
                  <a:pt x="1225124" y="2975742"/>
                </a:lnTo>
                <a:lnTo>
                  <a:pt x="1236601" y="3012714"/>
                </a:lnTo>
                <a:cubicBezTo>
                  <a:pt x="1240153" y="3030072"/>
                  <a:pt x="1242018" y="3048045"/>
                  <a:pt x="1242018" y="3066453"/>
                </a:cubicBezTo>
                <a:cubicBezTo>
                  <a:pt x="1242018" y="3213719"/>
                  <a:pt x="1122636" y="3333101"/>
                  <a:pt x="975370" y="3333101"/>
                </a:cubicBezTo>
                <a:cubicBezTo>
                  <a:pt x="828104" y="3333101"/>
                  <a:pt x="708722" y="3213719"/>
                  <a:pt x="708722" y="3066453"/>
                </a:cubicBezTo>
                <a:cubicBezTo>
                  <a:pt x="708722" y="3048045"/>
                  <a:pt x="710587" y="3030072"/>
                  <a:pt x="714139" y="3012714"/>
                </a:cubicBezTo>
                <a:lnTo>
                  <a:pt x="725616" y="2975742"/>
                </a:lnTo>
                <a:lnTo>
                  <a:pt x="718422" y="2973509"/>
                </a:lnTo>
                <a:cubicBezTo>
                  <a:pt x="570342" y="2910876"/>
                  <a:pt x="449873" y="2795748"/>
                  <a:pt x="380345" y="2651453"/>
                </a:cubicBezTo>
                <a:lnTo>
                  <a:pt x="365049" y="2612631"/>
                </a:lnTo>
                <a:lnTo>
                  <a:pt x="320387" y="2626495"/>
                </a:lnTo>
                <a:cubicBezTo>
                  <a:pt x="303029" y="2630047"/>
                  <a:pt x="285056" y="2631912"/>
                  <a:pt x="266648" y="2631912"/>
                </a:cubicBezTo>
                <a:cubicBezTo>
                  <a:pt x="119382" y="2631912"/>
                  <a:pt x="0" y="2512530"/>
                  <a:pt x="0" y="2365264"/>
                </a:cubicBezTo>
                <a:cubicBezTo>
                  <a:pt x="0" y="2217998"/>
                  <a:pt x="119382" y="2098616"/>
                  <a:pt x="266648" y="2098616"/>
                </a:cubicBezTo>
                <a:cubicBezTo>
                  <a:pt x="285056" y="2098616"/>
                  <a:pt x="303029" y="2100481"/>
                  <a:pt x="320387" y="2104033"/>
                </a:cubicBezTo>
                <a:lnTo>
                  <a:pt x="364230" y="2117643"/>
                </a:lnTo>
                <a:lnTo>
                  <a:pt x="367126" y="2108316"/>
                </a:lnTo>
                <a:cubicBezTo>
                  <a:pt x="400530" y="2029340"/>
                  <a:pt x="448866" y="1958218"/>
                  <a:pt x="508595" y="1898489"/>
                </a:cubicBezTo>
                <a:lnTo>
                  <a:pt x="573214" y="1845173"/>
                </a:lnTo>
                <a:lnTo>
                  <a:pt x="568036" y="1835634"/>
                </a:lnTo>
                <a:cubicBezTo>
                  <a:pt x="545666" y="1782745"/>
                  <a:pt x="533296" y="1724597"/>
                  <a:pt x="533296" y="1663559"/>
                </a:cubicBezTo>
                <a:cubicBezTo>
                  <a:pt x="533296" y="1602521"/>
                  <a:pt x="545666" y="1544373"/>
                  <a:pt x="568036" y="1491484"/>
                </a:cubicBezTo>
                <a:lnTo>
                  <a:pt x="573214" y="1481945"/>
                </a:lnTo>
                <a:lnTo>
                  <a:pt x="508595" y="1428629"/>
                </a:lnTo>
                <a:cubicBezTo>
                  <a:pt x="448866" y="1368900"/>
                  <a:pt x="400530" y="1297778"/>
                  <a:pt x="367126" y="1218803"/>
                </a:cubicBezTo>
                <a:lnTo>
                  <a:pt x="364230" y="1209475"/>
                </a:lnTo>
                <a:lnTo>
                  <a:pt x="320387" y="1223085"/>
                </a:lnTo>
                <a:cubicBezTo>
                  <a:pt x="303029" y="1226637"/>
                  <a:pt x="285056" y="1228502"/>
                  <a:pt x="266648" y="1228502"/>
                </a:cubicBezTo>
                <a:cubicBezTo>
                  <a:pt x="119382" y="1228502"/>
                  <a:pt x="0" y="1109120"/>
                  <a:pt x="0" y="961854"/>
                </a:cubicBezTo>
                <a:cubicBezTo>
                  <a:pt x="0" y="814588"/>
                  <a:pt x="119382" y="695206"/>
                  <a:pt x="266648" y="695206"/>
                </a:cubicBezTo>
                <a:cubicBezTo>
                  <a:pt x="285056" y="695206"/>
                  <a:pt x="303029" y="697071"/>
                  <a:pt x="320387" y="700623"/>
                </a:cubicBezTo>
                <a:lnTo>
                  <a:pt x="365049" y="714487"/>
                </a:lnTo>
                <a:lnTo>
                  <a:pt x="380345" y="675665"/>
                </a:lnTo>
                <a:cubicBezTo>
                  <a:pt x="449873" y="531371"/>
                  <a:pt x="570342" y="416242"/>
                  <a:pt x="718422" y="353610"/>
                </a:cubicBezTo>
                <a:lnTo>
                  <a:pt x="723922" y="351902"/>
                </a:lnTo>
                <a:lnTo>
                  <a:pt x="714139" y="320387"/>
                </a:lnTo>
                <a:cubicBezTo>
                  <a:pt x="710587" y="303029"/>
                  <a:pt x="708722" y="285056"/>
                  <a:pt x="708722" y="266648"/>
                </a:cubicBezTo>
                <a:cubicBezTo>
                  <a:pt x="708722" y="119382"/>
                  <a:pt x="828104" y="0"/>
                  <a:pt x="975370" y="0"/>
                </a:cubicBezTo>
                <a:close/>
              </a:path>
            </a:pathLst>
          </a:cu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50482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– Optio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2" r="351" b="26669"/>
          <a:stretch>
            <a:fillRect/>
          </a:stretch>
        </p:blipFill>
        <p:spPr bwMode="auto">
          <a:xfrm rot="5400000">
            <a:off x="4419601" y="519112"/>
            <a:ext cx="457200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46" y="232837"/>
            <a:ext cx="4522787" cy="1291164"/>
          </a:xfrm>
        </p:spPr>
        <p:txBody>
          <a:bodyPr/>
          <a:lstStyle>
            <a:lvl1pPr algn="l">
              <a:lnSpc>
                <a:spcPct val="90000"/>
              </a:lnSpc>
              <a:defRPr sz="3800" b="0" i="0" spc="-5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46" y="1524001"/>
            <a:ext cx="2644775" cy="1587498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69346" y="4386263"/>
            <a:ext cx="4368800" cy="177799"/>
          </a:xfrm>
        </p:spPr>
        <p:txBody>
          <a:bodyPr anchor="b"/>
          <a:lstStyle>
            <a:lvl1pPr>
              <a:defRPr sz="12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69346" y="4141259"/>
            <a:ext cx="4368800" cy="177799"/>
          </a:xfrm>
        </p:spPr>
        <p:txBody>
          <a:bodyPr anchor="b"/>
          <a:lstStyle>
            <a:lvl1pPr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248517" y="-532346"/>
            <a:ext cx="4641483" cy="4641483"/>
          </a:xfrm>
          <a:custGeom>
            <a:avLst/>
            <a:gdLst/>
            <a:ahLst/>
            <a:cxnLst/>
            <a:rect l="l" t="t" r="r" b="b"/>
            <a:pathLst>
              <a:path w="5156200" h="5173134">
                <a:moveTo>
                  <a:pt x="3572931" y="4402667"/>
                </a:moveTo>
                <a:cubicBezTo>
                  <a:pt x="3652424" y="4402667"/>
                  <a:pt x="3716865" y="4467108"/>
                  <a:pt x="3716865" y="4546601"/>
                </a:cubicBezTo>
                <a:cubicBezTo>
                  <a:pt x="3716865" y="4626094"/>
                  <a:pt x="3652424" y="4690535"/>
                  <a:pt x="3572931" y="4690535"/>
                </a:cubicBezTo>
                <a:cubicBezTo>
                  <a:pt x="3493438" y="4690535"/>
                  <a:pt x="3428997" y="4626094"/>
                  <a:pt x="3428997" y="4546601"/>
                </a:cubicBezTo>
                <a:cubicBezTo>
                  <a:pt x="3428997" y="4467108"/>
                  <a:pt x="3493438" y="4402667"/>
                  <a:pt x="3572931" y="4402667"/>
                </a:cubicBezTo>
                <a:close/>
                <a:moveTo>
                  <a:pt x="1600198" y="4402667"/>
                </a:moveTo>
                <a:cubicBezTo>
                  <a:pt x="1679691" y="4402667"/>
                  <a:pt x="1744132" y="4467108"/>
                  <a:pt x="1744132" y="4546601"/>
                </a:cubicBezTo>
                <a:cubicBezTo>
                  <a:pt x="1744132" y="4626094"/>
                  <a:pt x="1679691" y="4690535"/>
                  <a:pt x="1600198" y="4690535"/>
                </a:cubicBezTo>
                <a:cubicBezTo>
                  <a:pt x="1520705" y="4690535"/>
                  <a:pt x="1456264" y="4626094"/>
                  <a:pt x="1456264" y="4546601"/>
                </a:cubicBezTo>
                <a:cubicBezTo>
                  <a:pt x="1456264" y="4467108"/>
                  <a:pt x="1520705" y="4402667"/>
                  <a:pt x="1600198" y="4402667"/>
                </a:cubicBezTo>
                <a:close/>
                <a:moveTo>
                  <a:pt x="4555066" y="4309533"/>
                </a:moveTo>
                <a:cubicBezTo>
                  <a:pt x="4685994" y="4309533"/>
                  <a:pt x="4792133" y="4415672"/>
                  <a:pt x="4792133" y="4546600"/>
                </a:cubicBezTo>
                <a:cubicBezTo>
                  <a:pt x="4792133" y="4677528"/>
                  <a:pt x="4685994" y="4783667"/>
                  <a:pt x="4555066" y="4783667"/>
                </a:cubicBezTo>
                <a:cubicBezTo>
                  <a:pt x="4424138" y="4783667"/>
                  <a:pt x="4317999" y="4677528"/>
                  <a:pt x="4317999" y="4546600"/>
                </a:cubicBezTo>
                <a:cubicBezTo>
                  <a:pt x="4317999" y="4415672"/>
                  <a:pt x="4424138" y="4309533"/>
                  <a:pt x="4555066" y="4309533"/>
                </a:cubicBezTo>
                <a:close/>
                <a:moveTo>
                  <a:pt x="626533" y="4309533"/>
                </a:moveTo>
                <a:cubicBezTo>
                  <a:pt x="757461" y="4309533"/>
                  <a:pt x="863600" y="4415672"/>
                  <a:pt x="863600" y="4546600"/>
                </a:cubicBezTo>
                <a:cubicBezTo>
                  <a:pt x="863600" y="4677528"/>
                  <a:pt x="757461" y="4783667"/>
                  <a:pt x="626533" y="4783667"/>
                </a:cubicBezTo>
                <a:cubicBezTo>
                  <a:pt x="495605" y="4783667"/>
                  <a:pt x="389466" y="4677528"/>
                  <a:pt x="389466" y="4546600"/>
                </a:cubicBezTo>
                <a:cubicBezTo>
                  <a:pt x="389466" y="4415672"/>
                  <a:pt x="495605" y="4309533"/>
                  <a:pt x="626533" y="4309533"/>
                </a:cubicBezTo>
                <a:close/>
                <a:moveTo>
                  <a:pt x="2586566" y="3928534"/>
                </a:moveTo>
                <a:cubicBezTo>
                  <a:pt x="2930253" y="3928534"/>
                  <a:pt x="3208866" y="4207147"/>
                  <a:pt x="3208866" y="4550834"/>
                </a:cubicBezTo>
                <a:cubicBezTo>
                  <a:pt x="3208866" y="4894521"/>
                  <a:pt x="2930253" y="5173134"/>
                  <a:pt x="2586566" y="5173134"/>
                </a:cubicBezTo>
                <a:cubicBezTo>
                  <a:pt x="2242879" y="5173134"/>
                  <a:pt x="1964266" y="4894521"/>
                  <a:pt x="1964266" y="4550834"/>
                </a:cubicBezTo>
                <a:cubicBezTo>
                  <a:pt x="1964266" y="4207147"/>
                  <a:pt x="2242879" y="3928534"/>
                  <a:pt x="2586566" y="3928534"/>
                </a:cubicBezTo>
                <a:close/>
                <a:moveTo>
                  <a:pt x="4555066" y="3429000"/>
                </a:moveTo>
                <a:cubicBezTo>
                  <a:pt x="4634559" y="3429000"/>
                  <a:pt x="4699000" y="3493441"/>
                  <a:pt x="4699000" y="3572934"/>
                </a:cubicBezTo>
                <a:cubicBezTo>
                  <a:pt x="4699000" y="3652427"/>
                  <a:pt x="4634559" y="3716868"/>
                  <a:pt x="4555066" y="3716868"/>
                </a:cubicBezTo>
                <a:cubicBezTo>
                  <a:pt x="4475573" y="3716868"/>
                  <a:pt x="4411132" y="3652427"/>
                  <a:pt x="4411132" y="3572934"/>
                </a:cubicBezTo>
                <a:cubicBezTo>
                  <a:pt x="4411132" y="3493441"/>
                  <a:pt x="4475573" y="3429000"/>
                  <a:pt x="4555066" y="3429000"/>
                </a:cubicBezTo>
                <a:close/>
                <a:moveTo>
                  <a:pt x="626532" y="3429000"/>
                </a:moveTo>
                <a:cubicBezTo>
                  <a:pt x="706025" y="3429000"/>
                  <a:pt x="770466" y="3493441"/>
                  <a:pt x="770466" y="3572934"/>
                </a:cubicBezTo>
                <a:cubicBezTo>
                  <a:pt x="770466" y="3652427"/>
                  <a:pt x="706025" y="3716868"/>
                  <a:pt x="626532" y="3716868"/>
                </a:cubicBezTo>
                <a:cubicBezTo>
                  <a:pt x="547039" y="3716868"/>
                  <a:pt x="482598" y="3652427"/>
                  <a:pt x="482598" y="3572934"/>
                </a:cubicBezTo>
                <a:cubicBezTo>
                  <a:pt x="482598" y="3493441"/>
                  <a:pt x="547039" y="3429000"/>
                  <a:pt x="626532" y="3429000"/>
                </a:cubicBezTo>
                <a:close/>
                <a:moveTo>
                  <a:pt x="2582333" y="3335867"/>
                </a:moveTo>
                <a:cubicBezTo>
                  <a:pt x="2713261" y="3335867"/>
                  <a:pt x="2819400" y="3442006"/>
                  <a:pt x="2819400" y="3572934"/>
                </a:cubicBezTo>
                <a:cubicBezTo>
                  <a:pt x="2819400" y="3703862"/>
                  <a:pt x="2713261" y="3810001"/>
                  <a:pt x="2582333" y="3810001"/>
                </a:cubicBezTo>
                <a:cubicBezTo>
                  <a:pt x="2451405" y="3810001"/>
                  <a:pt x="2345266" y="3703862"/>
                  <a:pt x="2345266" y="3572934"/>
                </a:cubicBezTo>
                <a:cubicBezTo>
                  <a:pt x="2345266" y="3442006"/>
                  <a:pt x="2451405" y="3335867"/>
                  <a:pt x="2582333" y="3335867"/>
                </a:cubicBezTo>
                <a:close/>
                <a:moveTo>
                  <a:pt x="3572933" y="3081866"/>
                </a:moveTo>
                <a:cubicBezTo>
                  <a:pt x="3844142" y="3081866"/>
                  <a:pt x="4064000" y="3301724"/>
                  <a:pt x="4064000" y="3572933"/>
                </a:cubicBezTo>
                <a:cubicBezTo>
                  <a:pt x="4064000" y="3844142"/>
                  <a:pt x="3844142" y="4064000"/>
                  <a:pt x="3572933" y="4064000"/>
                </a:cubicBezTo>
                <a:cubicBezTo>
                  <a:pt x="3301724" y="4064000"/>
                  <a:pt x="3081866" y="3844142"/>
                  <a:pt x="3081866" y="3572933"/>
                </a:cubicBezTo>
                <a:cubicBezTo>
                  <a:pt x="3081866" y="3301724"/>
                  <a:pt x="3301724" y="3081866"/>
                  <a:pt x="3572933" y="3081866"/>
                </a:cubicBezTo>
                <a:close/>
                <a:moveTo>
                  <a:pt x="1600200" y="3081866"/>
                </a:moveTo>
                <a:cubicBezTo>
                  <a:pt x="1871409" y="3081866"/>
                  <a:pt x="2091267" y="3301724"/>
                  <a:pt x="2091267" y="3572933"/>
                </a:cubicBezTo>
                <a:cubicBezTo>
                  <a:pt x="2091267" y="3844142"/>
                  <a:pt x="1871409" y="4064000"/>
                  <a:pt x="1600200" y="4064000"/>
                </a:cubicBezTo>
                <a:cubicBezTo>
                  <a:pt x="1328991" y="4064000"/>
                  <a:pt x="1109133" y="3844142"/>
                  <a:pt x="1109133" y="3572933"/>
                </a:cubicBezTo>
                <a:cubicBezTo>
                  <a:pt x="1109133" y="3301724"/>
                  <a:pt x="1328991" y="3081866"/>
                  <a:pt x="1600200" y="3081866"/>
                </a:cubicBezTo>
                <a:close/>
                <a:moveTo>
                  <a:pt x="3564467" y="2353734"/>
                </a:moveTo>
                <a:cubicBezTo>
                  <a:pt x="3695395" y="2353734"/>
                  <a:pt x="3801534" y="2459873"/>
                  <a:pt x="3801534" y="2590801"/>
                </a:cubicBezTo>
                <a:cubicBezTo>
                  <a:pt x="3801534" y="2721729"/>
                  <a:pt x="3695395" y="2827868"/>
                  <a:pt x="3564467" y="2827868"/>
                </a:cubicBezTo>
                <a:cubicBezTo>
                  <a:pt x="3433539" y="2827868"/>
                  <a:pt x="3327400" y="2721729"/>
                  <a:pt x="3327400" y="2590801"/>
                </a:cubicBezTo>
                <a:cubicBezTo>
                  <a:pt x="3327400" y="2459873"/>
                  <a:pt x="3433539" y="2353734"/>
                  <a:pt x="3564467" y="2353734"/>
                </a:cubicBezTo>
                <a:close/>
                <a:moveTo>
                  <a:pt x="1600200" y="2353734"/>
                </a:moveTo>
                <a:cubicBezTo>
                  <a:pt x="1731128" y="2353734"/>
                  <a:pt x="1837267" y="2459873"/>
                  <a:pt x="1837267" y="2590801"/>
                </a:cubicBezTo>
                <a:cubicBezTo>
                  <a:pt x="1837267" y="2721729"/>
                  <a:pt x="1731128" y="2827868"/>
                  <a:pt x="1600200" y="2827868"/>
                </a:cubicBezTo>
                <a:cubicBezTo>
                  <a:pt x="1469272" y="2827868"/>
                  <a:pt x="1363133" y="2721729"/>
                  <a:pt x="1363133" y="2590801"/>
                </a:cubicBezTo>
                <a:cubicBezTo>
                  <a:pt x="1363133" y="2459873"/>
                  <a:pt x="1469272" y="2353734"/>
                  <a:pt x="1600200" y="2353734"/>
                </a:cubicBezTo>
                <a:close/>
                <a:moveTo>
                  <a:pt x="2586566" y="2222500"/>
                </a:moveTo>
                <a:cubicBezTo>
                  <a:pt x="2787635" y="2222500"/>
                  <a:pt x="2950633" y="2385498"/>
                  <a:pt x="2950633" y="2586567"/>
                </a:cubicBezTo>
                <a:cubicBezTo>
                  <a:pt x="2950633" y="2787636"/>
                  <a:pt x="2787635" y="2950634"/>
                  <a:pt x="2586566" y="2950634"/>
                </a:cubicBezTo>
                <a:cubicBezTo>
                  <a:pt x="2385497" y="2950634"/>
                  <a:pt x="2222499" y="2787636"/>
                  <a:pt x="2222499" y="2586567"/>
                </a:cubicBezTo>
                <a:cubicBezTo>
                  <a:pt x="2222499" y="2385498"/>
                  <a:pt x="2385497" y="2222500"/>
                  <a:pt x="2586566" y="2222500"/>
                </a:cubicBezTo>
                <a:close/>
                <a:moveTo>
                  <a:pt x="4533900" y="1964267"/>
                </a:moveTo>
                <a:cubicBezTo>
                  <a:pt x="4877587" y="1964267"/>
                  <a:pt x="5156200" y="2242880"/>
                  <a:pt x="5156200" y="2586567"/>
                </a:cubicBezTo>
                <a:cubicBezTo>
                  <a:pt x="5156200" y="2930254"/>
                  <a:pt x="4877587" y="3208867"/>
                  <a:pt x="4533900" y="3208867"/>
                </a:cubicBezTo>
                <a:cubicBezTo>
                  <a:pt x="4190213" y="3208867"/>
                  <a:pt x="3911600" y="2930254"/>
                  <a:pt x="3911600" y="2586567"/>
                </a:cubicBezTo>
                <a:cubicBezTo>
                  <a:pt x="3911600" y="2242880"/>
                  <a:pt x="4190213" y="1964267"/>
                  <a:pt x="4533900" y="1964267"/>
                </a:cubicBezTo>
                <a:close/>
                <a:moveTo>
                  <a:pt x="622300" y="1964267"/>
                </a:moveTo>
                <a:cubicBezTo>
                  <a:pt x="965987" y="1964267"/>
                  <a:pt x="1244600" y="2242880"/>
                  <a:pt x="1244600" y="2586567"/>
                </a:cubicBezTo>
                <a:cubicBezTo>
                  <a:pt x="1244600" y="2930254"/>
                  <a:pt x="965987" y="3208867"/>
                  <a:pt x="622300" y="3208867"/>
                </a:cubicBezTo>
                <a:cubicBezTo>
                  <a:pt x="278613" y="3208867"/>
                  <a:pt x="0" y="2930254"/>
                  <a:pt x="0" y="2586567"/>
                </a:cubicBezTo>
                <a:cubicBezTo>
                  <a:pt x="0" y="2242880"/>
                  <a:pt x="278613" y="1964267"/>
                  <a:pt x="622300" y="1964267"/>
                </a:cubicBezTo>
                <a:close/>
                <a:moveTo>
                  <a:pt x="4555066" y="1464733"/>
                </a:moveTo>
                <a:cubicBezTo>
                  <a:pt x="4634559" y="1464733"/>
                  <a:pt x="4699000" y="1529174"/>
                  <a:pt x="4699000" y="1608667"/>
                </a:cubicBezTo>
                <a:cubicBezTo>
                  <a:pt x="4699000" y="1688160"/>
                  <a:pt x="4634559" y="1752601"/>
                  <a:pt x="4555066" y="1752601"/>
                </a:cubicBezTo>
                <a:cubicBezTo>
                  <a:pt x="4475573" y="1752601"/>
                  <a:pt x="4411132" y="1688160"/>
                  <a:pt x="4411132" y="1608667"/>
                </a:cubicBezTo>
                <a:cubicBezTo>
                  <a:pt x="4411132" y="1529174"/>
                  <a:pt x="4475573" y="1464733"/>
                  <a:pt x="4555066" y="1464733"/>
                </a:cubicBezTo>
                <a:close/>
                <a:moveTo>
                  <a:pt x="626532" y="1464733"/>
                </a:moveTo>
                <a:cubicBezTo>
                  <a:pt x="706025" y="1464733"/>
                  <a:pt x="770466" y="1529174"/>
                  <a:pt x="770466" y="1608667"/>
                </a:cubicBezTo>
                <a:cubicBezTo>
                  <a:pt x="770466" y="1688160"/>
                  <a:pt x="706025" y="1752601"/>
                  <a:pt x="626532" y="1752601"/>
                </a:cubicBezTo>
                <a:cubicBezTo>
                  <a:pt x="547039" y="1752601"/>
                  <a:pt x="482598" y="1688160"/>
                  <a:pt x="482598" y="1608667"/>
                </a:cubicBezTo>
                <a:cubicBezTo>
                  <a:pt x="482598" y="1529174"/>
                  <a:pt x="547039" y="1464733"/>
                  <a:pt x="626532" y="1464733"/>
                </a:cubicBezTo>
                <a:close/>
                <a:moveTo>
                  <a:pt x="2582333" y="1371600"/>
                </a:moveTo>
                <a:cubicBezTo>
                  <a:pt x="2713261" y="1371600"/>
                  <a:pt x="2819400" y="1477739"/>
                  <a:pt x="2819400" y="1608667"/>
                </a:cubicBezTo>
                <a:cubicBezTo>
                  <a:pt x="2819400" y="1739595"/>
                  <a:pt x="2713261" y="1845734"/>
                  <a:pt x="2582333" y="1845734"/>
                </a:cubicBezTo>
                <a:cubicBezTo>
                  <a:pt x="2451405" y="1845734"/>
                  <a:pt x="2345266" y="1739595"/>
                  <a:pt x="2345266" y="1608667"/>
                </a:cubicBezTo>
                <a:cubicBezTo>
                  <a:pt x="2345266" y="1477739"/>
                  <a:pt x="2451405" y="1371600"/>
                  <a:pt x="2582333" y="1371600"/>
                </a:cubicBezTo>
                <a:close/>
                <a:moveTo>
                  <a:pt x="3572933" y="1117600"/>
                </a:moveTo>
                <a:cubicBezTo>
                  <a:pt x="3844142" y="1117600"/>
                  <a:pt x="4064000" y="1337458"/>
                  <a:pt x="4064000" y="1608667"/>
                </a:cubicBezTo>
                <a:cubicBezTo>
                  <a:pt x="4064000" y="1879876"/>
                  <a:pt x="3844142" y="2099734"/>
                  <a:pt x="3572933" y="2099734"/>
                </a:cubicBezTo>
                <a:cubicBezTo>
                  <a:pt x="3301724" y="2099734"/>
                  <a:pt x="3081866" y="1879876"/>
                  <a:pt x="3081866" y="1608667"/>
                </a:cubicBezTo>
                <a:cubicBezTo>
                  <a:pt x="3081866" y="1337458"/>
                  <a:pt x="3301724" y="1117600"/>
                  <a:pt x="3572933" y="1117600"/>
                </a:cubicBezTo>
                <a:close/>
                <a:moveTo>
                  <a:pt x="1600200" y="1117600"/>
                </a:moveTo>
                <a:cubicBezTo>
                  <a:pt x="1871409" y="1117600"/>
                  <a:pt x="2091267" y="1337458"/>
                  <a:pt x="2091267" y="1608667"/>
                </a:cubicBezTo>
                <a:cubicBezTo>
                  <a:pt x="2091267" y="1879876"/>
                  <a:pt x="1871409" y="2099734"/>
                  <a:pt x="1600200" y="2099734"/>
                </a:cubicBezTo>
                <a:cubicBezTo>
                  <a:pt x="1328991" y="2099734"/>
                  <a:pt x="1109133" y="1879876"/>
                  <a:pt x="1109133" y="1608667"/>
                </a:cubicBezTo>
                <a:cubicBezTo>
                  <a:pt x="1109133" y="1337458"/>
                  <a:pt x="1328991" y="1117600"/>
                  <a:pt x="1600200" y="1117600"/>
                </a:cubicBezTo>
                <a:close/>
                <a:moveTo>
                  <a:pt x="3572931" y="474133"/>
                </a:moveTo>
                <a:cubicBezTo>
                  <a:pt x="3652424" y="474133"/>
                  <a:pt x="3716865" y="538574"/>
                  <a:pt x="3716865" y="618067"/>
                </a:cubicBezTo>
                <a:cubicBezTo>
                  <a:pt x="3716865" y="697560"/>
                  <a:pt x="3652424" y="762001"/>
                  <a:pt x="3572931" y="762001"/>
                </a:cubicBezTo>
                <a:cubicBezTo>
                  <a:pt x="3493438" y="762001"/>
                  <a:pt x="3428997" y="697560"/>
                  <a:pt x="3428997" y="618067"/>
                </a:cubicBezTo>
                <a:cubicBezTo>
                  <a:pt x="3428997" y="538574"/>
                  <a:pt x="3493438" y="474133"/>
                  <a:pt x="3572931" y="474133"/>
                </a:cubicBezTo>
                <a:close/>
                <a:moveTo>
                  <a:pt x="1600198" y="474133"/>
                </a:moveTo>
                <a:cubicBezTo>
                  <a:pt x="1679691" y="474133"/>
                  <a:pt x="1744132" y="538574"/>
                  <a:pt x="1744132" y="618067"/>
                </a:cubicBezTo>
                <a:cubicBezTo>
                  <a:pt x="1744132" y="697560"/>
                  <a:pt x="1679691" y="762001"/>
                  <a:pt x="1600198" y="762001"/>
                </a:cubicBezTo>
                <a:cubicBezTo>
                  <a:pt x="1520705" y="762001"/>
                  <a:pt x="1456264" y="697560"/>
                  <a:pt x="1456264" y="618067"/>
                </a:cubicBezTo>
                <a:cubicBezTo>
                  <a:pt x="1456264" y="538574"/>
                  <a:pt x="1520705" y="474133"/>
                  <a:pt x="1600198" y="474133"/>
                </a:cubicBezTo>
                <a:close/>
                <a:moveTo>
                  <a:pt x="4555066" y="381000"/>
                </a:moveTo>
                <a:cubicBezTo>
                  <a:pt x="4685994" y="381000"/>
                  <a:pt x="4792133" y="487139"/>
                  <a:pt x="4792133" y="618067"/>
                </a:cubicBezTo>
                <a:cubicBezTo>
                  <a:pt x="4792133" y="748995"/>
                  <a:pt x="4685994" y="855134"/>
                  <a:pt x="4555066" y="855134"/>
                </a:cubicBezTo>
                <a:cubicBezTo>
                  <a:pt x="4424138" y="855134"/>
                  <a:pt x="4317999" y="748995"/>
                  <a:pt x="4317999" y="618067"/>
                </a:cubicBezTo>
                <a:cubicBezTo>
                  <a:pt x="4317999" y="487139"/>
                  <a:pt x="4424138" y="381000"/>
                  <a:pt x="4555066" y="381000"/>
                </a:cubicBezTo>
                <a:close/>
                <a:moveTo>
                  <a:pt x="626533" y="381000"/>
                </a:moveTo>
                <a:cubicBezTo>
                  <a:pt x="757461" y="381000"/>
                  <a:pt x="863600" y="487139"/>
                  <a:pt x="863600" y="618067"/>
                </a:cubicBezTo>
                <a:cubicBezTo>
                  <a:pt x="863600" y="748995"/>
                  <a:pt x="757461" y="855134"/>
                  <a:pt x="626533" y="855134"/>
                </a:cubicBezTo>
                <a:cubicBezTo>
                  <a:pt x="495605" y="855134"/>
                  <a:pt x="389466" y="748995"/>
                  <a:pt x="389466" y="618067"/>
                </a:cubicBezTo>
                <a:cubicBezTo>
                  <a:pt x="389466" y="487139"/>
                  <a:pt x="495605" y="381000"/>
                  <a:pt x="626533" y="381000"/>
                </a:cubicBezTo>
                <a:close/>
                <a:moveTo>
                  <a:pt x="2586566" y="0"/>
                </a:moveTo>
                <a:cubicBezTo>
                  <a:pt x="2930253" y="0"/>
                  <a:pt x="3208866" y="278613"/>
                  <a:pt x="3208866" y="622300"/>
                </a:cubicBezTo>
                <a:cubicBezTo>
                  <a:pt x="3208866" y="965987"/>
                  <a:pt x="2930253" y="1244600"/>
                  <a:pt x="2586566" y="1244600"/>
                </a:cubicBezTo>
                <a:cubicBezTo>
                  <a:pt x="2242879" y="1244600"/>
                  <a:pt x="1964266" y="965987"/>
                  <a:pt x="1964266" y="622300"/>
                </a:cubicBezTo>
                <a:cubicBezTo>
                  <a:pt x="1964266" y="278613"/>
                  <a:pt x="2242879" y="0"/>
                  <a:pt x="2586566" y="0"/>
                </a:cubicBezTo>
                <a:close/>
              </a:path>
            </a:pathLst>
          </a:cu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6392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– Option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2" r="351" b="26669"/>
          <a:stretch>
            <a:fillRect/>
          </a:stretch>
        </p:blipFill>
        <p:spPr bwMode="auto">
          <a:xfrm rot="5400000">
            <a:off x="4419601" y="519112"/>
            <a:ext cx="457200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46" y="232837"/>
            <a:ext cx="4522787" cy="1291164"/>
          </a:xfrm>
        </p:spPr>
        <p:txBody>
          <a:bodyPr/>
          <a:lstStyle>
            <a:lvl1pPr algn="l">
              <a:lnSpc>
                <a:spcPct val="90000"/>
              </a:lnSpc>
              <a:defRPr sz="3800" b="0" i="0" spc="-5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46" y="1524001"/>
            <a:ext cx="2644775" cy="1587498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69346" y="4386263"/>
            <a:ext cx="4368800" cy="177799"/>
          </a:xfrm>
        </p:spPr>
        <p:txBody>
          <a:bodyPr anchor="b"/>
          <a:lstStyle>
            <a:lvl1pPr>
              <a:defRPr sz="12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269346" y="4141259"/>
            <a:ext cx="4368800" cy="177799"/>
          </a:xfrm>
        </p:spPr>
        <p:txBody>
          <a:bodyPr anchor="b"/>
          <a:lstStyle>
            <a:lvl1pPr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7944" y="-1244674"/>
            <a:ext cx="5256584" cy="5256584"/>
          </a:xfrm>
          <a:custGeom>
            <a:avLst/>
            <a:gdLst/>
            <a:ahLst/>
            <a:cxnLst/>
            <a:rect l="l" t="t" r="r" b="b"/>
            <a:pathLst>
              <a:path w="7706600" h="7668500">
                <a:moveTo>
                  <a:pt x="6787000" y="6563601"/>
                </a:moveTo>
                <a:cubicBezTo>
                  <a:pt x="6896352" y="6563601"/>
                  <a:pt x="6984999" y="6652248"/>
                  <a:pt x="6984999" y="6761600"/>
                </a:cubicBezTo>
                <a:cubicBezTo>
                  <a:pt x="6984999" y="6870952"/>
                  <a:pt x="6896352" y="6959599"/>
                  <a:pt x="6787000" y="6959599"/>
                </a:cubicBezTo>
                <a:cubicBezTo>
                  <a:pt x="6677648" y="6959599"/>
                  <a:pt x="6589001" y="6870952"/>
                  <a:pt x="6589001" y="6761600"/>
                </a:cubicBezTo>
                <a:cubicBezTo>
                  <a:pt x="6589001" y="6652248"/>
                  <a:pt x="6677648" y="6563601"/>
                  <a:pt x="6787000" y="6563601"/>
                </a:cubicBezTo>
                <a:close/>
                <a:moveTo>
                  <a:pt x="5320150" y="6563601"/>
                </a:moveTo>
                <a:cubicBezTo>
                  <a:pt x="5429502" y="6563601"/>
                  <a:pt x="5518149" y="6652248"/>
                  <a:pt x="5518149" y="6761600"/>
                </a:cubicBezTo>
                <a:cubicBezTo>
                  <a:pt x="5518149" y="6870952"/>
                  <a:pt x="5429502" y="6959599"/>
                  <a:pt x="5320150" y="6959599"/>
                </a:cubicBezTo>
                <a:cubicBezTo>
                  <a:pt x="5210798" y="6959599"/>
                  <a:pt x="5122151" y="6870952"/>
                  <a:pt x="5122151" y="6761600"/>
                </a:cubicBezTo>
                <a:cubicBezTo>
                  <a:pt x="5122151" y="6652248"/>
                  <a:pt x="5210798" y="6563601"/>
                  <a:pt x="5320150" y="6563601"/>
                </a:cubicBezTo>
                <a:close/>
                <a:moveTo>
                  <a:pt x="2386450" y="6563601"/>
                </a:moveTo>
                <a:cubicBezTo>
                  <a:pt x="2495802" y="6563601"/>
                  <a:pt x="2584449" y="6652248"/>
                  <a:pt x="2584449" y="6761600"/>
                </a:cubicBezTo>
                <a:cubicBezTo>
                  <a:pt x="2584449" y="6870952"/>
                  <a:pt x="2495802" y="6959599"/>
                  <a:pt x="2386450" y="6959599"/>
                </a:cubicBezTo>
                <a:cubicBezTo>
                  <a:pt x="2277098" y="6959599"/>
                  <a:pt x="2188451" y="6870952"/>
                  <a:pt x="2188451" y="6761600"/>
                </a:cubicBezTo>
                <a:cubicBezTo>
                  <a:pt x="2188451" y="6652248"/>
                  <a:pt x="2277098" y="6563601"/>
                  <a:pt x="2386450" y="6563601"/>
                </a:cubicBezTo>
                <a:close/>
                <a:moveTo>
                  <a:pt x="919600" y="6563601"/>
                </a:moveTo>
                <a:cubicBezTo>
                  <a:pt x="1028952" y="6563601"/>
                  <a:pt x="1117599" y="6652248"/>
                  <a:pt x="1117599" y="6761600"/>
                </a:cubicBezTo>
                <a:cubicBezTo>
                  <a:pt x="1117599" y="6870952"/>
                  <a:pt x="1028952" y="6959599"/>
                  <a:pt x="919600" y="6959599"/>
                </a:cubicBezTo>
                <a:cubicBezTo>
                  <a:pt x="810248" y="6959599"/>
                  <a:pt x="721601" y="6870952"/>
                  <a:pt x="721601" y="6761600"/>
                </a:cubicBezTo>
                <a:cubicBezTo>
                  <a:pt x="721601" y="6652248"/>
                  <a:pt x="810248" y="6563601"/>
                  <a:pt x="919600" y="6563601"/>
                </a:cubicBezTo>
                <a:close/>
                <a:moveTo>
                  <a:pt x="6787000" y="5099926"/>
                </a:moveTo>
                <a:cubicBezTo>
                  <a:pt x="6896352" y="5099926"/>
                  <a:pt x="6984999" y="5188573"/>
                  <a:pt x="6984999" y="5297925"/>
                </a:cubicBezTo>
                <a:cubicBezTo>
                  <a:pt x="6984999" y="5407277"/>
                  <a:pt x="6896352" y="5495924"/>
                  <a:pt x="6787000" y="5495924"/>
                </a:cubicBezTo>
                <a:cubicBezTo>
                  <a:pt x="6677648" y="5495924"/>
                  <a:pt x="6589001" y="5407277"/>
                  <a:pt x="6589001" y="5297925"/>
                </a:cubicBezTo>
                <a:cubicBezTo>
                  <a:pt x="6589001" y="5188573"/>
                  <a:pt x="6677648" y="5099926"/>
                  <a:pt x="6787000" y="5099926"/>
                </a:cubicBezTo>
                <a:close/>
                <a:moveTo>
                  <a:pt x="919600" y="5099926"/>
                </a:moveTo>
                <a:cubicBezTo>
                  <a:pt x="1028952" y="5099926"/>
                  <a:pt x="1117599" y="5188573"/>
                  <a:pt x="1117599" y="5297925"/>
                </a:cubicBezTo>
                <a:cubicBezTo>
                  <a:pt x="1117599" y="5407277"/>
                  <a:pt x="1028952" y="5495924"/>
                  <a:pt x="919600" y="5495924"/>
                </a:cubicBezTo>
                <a:cubicBezTo>
                  <a:pt x="810248" y="5495924"/>
                  <a:pt x="721601" y="5407277"/>
                  <a:pt x="721601" y="5297925"/>
                </a:cubicBezTo>
                <a:cubicBezTo>
                  <a:pt x="721601" y="5188573"/>
                  <a:pt x="810248" y="5099926"/>
                  <a:pt x="919600" y="5099926"/>
                </a:cubicBezTo>
                <a:close/>
                <a:moveTo>
                  <a:pt x="6787000" y="2172576"/>
                </a:moveTo>
                <a:cubicBezTo>
                  <a:pt x="6896352" y="2172576"/>
                  <a:pt x="6984999" y="2261223"/>
                  <a:pt x="6984999" y="2370575"/>
                </a:cubicBezTo>
                <a:cubicBezTo>
                  <a:pt x="6984999" y="2479927"/>
                  <a:pt x="6896352" y="2568574"/>
                  <a:pt x="6787000" y="2568574"/>
                </a:cubicBezTo>
                <a:cubicBezTo>
                  <a:pt x="6677648" y="2568574"/>
                  <a:pt x="6589001" y="2479927"/>
                  <a:pt x="6589001" y="2370575"/>
                </a:cubicBezTo>
                <a:cubicBezTo>
                  <a:pt x="6589001" y="2261223"/>
                  <a:pt x="6677648" y="2172576"/>
                  <a:pt x="6787000" y="2172576"/>
                </a:cubicBezTo>
                <a:close/>
                <a:moveTo>
                  <a:pt x="919600" y="2172576"/>
                </a:moveTo>
                <a:cubicBezTo>
                  <a:pt x="1028952" y="2172576"/>
                  <a:pt x="1117599" y="2261223"/>
                  <a:pt x="1117599" y="2370575"/>
                </a:cubicBezTo>
                <a:cubicBezTo>
                  <a:pt x="1117599" y="2479927"/>
                  <a:pt x="1028952" y="2568574"/>
                  <a:pt x="919600" y="2568574"/>
                </a:cubicBezTo>
                <a:cubicBezTo>
                  <a:pt x="810248" y="2568574"/>
                  <a:pt x="721601" y="2479927"/>
                  <a:pt x="721601" y="2370575"/>
                </a:cubicBezTo>
                <a:cubicBezTo>
                  <a:pt x="721601" y="2261223"/>
                  <a:pt x="810248" y="2172576"/>
                  <a:pt x="919600" y="2172576"/>
                </a:cubicBezTo>
                <a:close/>
                <a:moveTo>
                  <a:pt x="6787000" y="708901"/>
                </a:moveTo>
                <a:cubicBezTo>
                  <a:pt x="6896352" y="708901"/>
                  <a:pt x="6984999" y="797548"/>
                  <a:pt x="6984999" y="906900"/>
                </a:cubicBezTo>
                <a:cubicBezTo>
                  <a:pt x="6984999" y="1016252"/>
                  <a:pt x="6896352" y="1104899"/>
                  <a:pt x="6787000" y="1104899"/>
                </a:cubicBezTo>
                <a:cubicBezTo>
                  <a:pt x="6677648" y="1104899"/>
                  <a:pt x="6589001" y="1016252"/>
                  <a:pt x="6589001" y="906900"/>
                </a:cubicBezTo>
                <a:cubicBezTo>
                  <a:pt x="6589001" y="797548"/>
                  <a:pt x="6677648" y="708901"/>
                  <a:pt x="6787000" y="708901"/>
                </a:cubicBezTo>
                <a:close/>
                <a:moveTo>
                  <a:pt x="5320150" y="708901"/>
                </a:moveTo>
                <a:cubicBezTo>
                  <a:pt x="5429502" y="708901"/>
                  <a:pt x="5518149" y="797548"/>
                  <a:pt x="5518149" y="906900"/>
                </a:cubicBezTo>
                <a:cubicBezTo>
                  <a:pt x="5518149" y="1016252"/>
                  <a:pt x="5429502" y="1104899"/>
                  <a:pt x="5320150" y="1104899"/>
                </a:cubicBezTo>
                <a:cubicBezTo>
                  <a:pt x="5210798" y="1104899"/>
                  <a:pt x="5122151" y="1016252"/>
                  <a:pt x="5122151" y="906900"/>
                </a:cubicBezTo>
                <a:cubicBezTo>
                  <a:pt x="5122151" y="797548"/>
                  <a:pt x="5210798" y="708901"/>
                  <a:pt x="5320150" y="708901"/>
                </a:cubicBezTo>
                <a:close/>
                <a:moveTo>
                  <a:pt x="2386450" y="708901"/>
                </a:moveTo>
                <a:cubicBezTo>
                  <a:pt x="2495802" y="708901"/>
                  <a:pt x="2584449" y="797548"/>
                  <a:pt x="2584449" y="906900"/>
                </a:cubicBezTo>
                <a:cubicBezTo>
                  <a:pt x="2584449" y="1016252"/>
                  <a:pt x="2495802" y="1104899"/>
                  <a:pt x="2386450" y="1104899"/>
                </a:cubicBezTo>
                <a:cubicBezTo>
                  <a:pt x="2277098" y="1104899"/>
                  <a:pt x="2188451" y="1016252"/>
                  <a:pt x="2188451" y="906900"/>
                </a:cubicBezTo>
                <a:cubicBezTo>
                  <a:pt x="2188451" y="797548"/>
                  <a:pt x="2277098" y="708901"/>
                  <a:pt x="2386450" y="708901"/>
                </a:cubicBezTo>
                <a:close/>
                <a:moveTo>
                  <a:pt x="919600" y="708901"/>
                </a:moveTo>
                <a:cubicBezTo>
                  <a:pt x="1028952" y="708901"/>
                  <a:pt x="1117599" y="797548"/>
                  <a:pt x="1117599" y="906900"/>
                </a:cubicBezTo>
                <a:cubicBezTo>
                  <a:pt x="1117599" y="1016252"/>
                  <a:pt x="1028952" y="1104899"/>
                  <a:pt x="919600" y="1104899"/>
                </a:cubicBezTo>
                <a:cubicBezTo>
                  <a:pt x="810248" y="1104899"/>
                  <a:pt x="721601" y="1016252"/>
                  <a:pt x="721601" y="906900"/>
                </a:cubicBezTo>
                <a:cubicBezTo>
                  <a:pt x="721601" y="797548"/>
                  <a:pt x="810248" y="708901"/>
                  <a:pt x="919600" y="708901"/>
                </a:cubicBezTo>
                <a:close/>
                <a:moveTo>
                  <a:pt x="3853300" y="0"/>
                </a:moveTo>
                <a:cubicBezTo>
                  <a:pt x="4354167" y="0"/>
                  <a:pt x="4760200" y="406033"/>
                  <a:pt x="4760200" y="906900"/>
                </a:cubicBezTo>
                <a:cubicBezTo>
                  <a:pt x="4760200" y="1157334"/>
                  <a:pt x="4658692" y="1384059"/>
                  <a:pt x="4494575" y="1548175"/>
                </a:cubicBezTo>
                <a:lnTo>
                  <a:pt x="4384813" y="1638738"/>
                </a:lnTo>
                <a:lnTo>
                  <a:pt x="4494575" y="1729300"/>
                </a:lnTo>
                <a:cubicBezTo>
                  <a:pt x="4556119" y="1790844"/>
                  <a:pt x="4608859" y="1861192"/>
                  <a:pt x="4650742" y="1938293"/>
                </a:cubicBezTo>
                <a:lnTo>
                  <a:pt x="4681588" y="2002324"/>
                </a:lnTo>
                <a:lnTo>
                  <a:pt x="4812243" y="2065264"/>
                </a:lnTo>
                <a:lnTo>
                  <a:pt x="4854631" y="2091015"/>
                </a:lnTo>
                <a:lnTo>
                  <a:pt x="4868269" y="2065888"/>
                </a:lnTo>
                <a:cubicBezTo>
                  <a:pt x="4966200" y="1920931"/>
                  <a:pt x="5132045" y="1825625"/>
                  <a:pt x="5320150" y="1825625"/>
                </a:cubicBezTo>
                <a:cubicBezTo>
                  <a:pt x="5621118" y="1825625"/>
                  <a:pt x="5865100" y="2069607"/>
                  <a:pt x="5865100" y="2370575"/>
                </a:cubicBezTo>
                <a:cubicBezTo>
                  <a:pt x="5865100" y="2558680"/>
                  <a:pt x="5769795" y="2724525"/>
                  <a:pt x="5624837" y="2822456"/>
                </a:cubicBezTo>
                <a:lnTo>
                  <a:pt x="5598774" y="2836603"/>
                </a:lnTo>
                <a:lnTo>
                  <a:pt x="5622287" y="2875307"/>
                </a:lnTo>
                <a:lnTo>
                  <a:pt x="5686015" y="3011855"/>
                </a:lnTo>
                <a:lnTo>
                  <a:pt x="5749406" y="3042392"/>
                </a:lnTo>
                <a:cubicBezTo>
                  <a:pt x="5854677" y="3099579"/>
                  <a:pt x="5947271" y="3177146"/>
                  <a:pt x="6021891" y="3269798"/>
                </a:cubicBezTo>
                <a:lnTo>
                  <a:pt x="6042145" y="3298650"/>
                </a:lnTo>
                <a:lnTo>
                  <a:pt x="6136745" y="3183995"/>
                </a:lnTo>
                <a:cubicBezTo>
                  <a:pt x="6303160" y="3017580"/>
                  <a:pt x="6533060" y="2914650"/>
                  <a:pt x="6787000" y="2914650"/>
                </a:cubicBezTo>
                <a:cubicBezTo>
                  <a:pt x="7294881" y="2914650"/>
                  <a:pt x="7706600" y="3326369"/>
                  <a:pt x="7706600" y="3834250"/>
                </a:cubicBezTo>
                <a:cubicBezTo>
                  <a:pt x="7706600" y="4342131"/>
                  <a:pt x="7294881" y="4753850"/>
                  <a:pt x="6787000" y="4753850"/>
                </a:cubicBezTo>
                <a:cubicBezTo>
                  <a:pt x="6533060" y="4753850"/>
                  <a:pt x="6303160" y="4650920"/>
                  <a:pt x="6136745" y="4484506"/>
                </a:cubicBezTo>
                <a:lnTo>
                  <a:pt x="6042145" y="4369850"/>
                </a:lnTo>
                <a:lnTo>
                  <a:pt x="6021891" y="4398702"/>
                </a:lnTo>
                <a:cubicBezTo>
                  <a:pt x="5947271" y="4491355"/>
                  <a:pt x="5854677" y="4568922"/>
                  <a:pt x="5749406" y="4626109"/>
                </a:cubicBezTo>
                <a:lnTo>
                  <a:pt x="5688685" y="4655360"/>
                </a:lnTo>
                <a:lnTo>
                  <a:pt x="5622287" y="4793193"/>
                </a:lnTo>
                <a:lnTo>
                  <a:pt x="5599208" y="4832133"/>
                </a:lnTo>
                <a:lnTo>
                  <a:pt x="5624837" y="4846044"/>
                </a:lnTo>
                <a:cubicBezTo>
                  <a:pt x="5769795" y="4943975"/>
                  <a:pt x="5865100" y="5109820"/>
                  <a:pt x="5865100" y="5297925"/>
                </a:cubicBezTo>
                <a:cubicBezTo>
                  <a:pt x="5865100" y="5598893"/>
                  <a:pt x="5621118" y="5842875"/>
                  <a:pt x="5320150" y="5842875"/>
                </a:cubicBezTo>
                <a:cubicBezTo>
                  <a:pt x="5132045" y="5842875"/>
                  <a:pt x="4966200" y="5747570"/>
                  <a:pt x="4868269" y="5602612"/>
                </a:cubicBezTo>
                <a:lnTo>
                  <a:pt x="4854824" y="5577842"/>
                </a:lnTo>
                <a:lnTo>
                  <a:pt x="4780000" y="5620374"/>
                </a:lnTo>
                <a:lnTo>
                  <a:pt x="4680810" y="5667791"/>
                </a:lnTo>
                <a:lnTo>
                  <a:pt x="4650742" y="5730208"/>
                </a:lnTo>
                <a:cubicBezTo>
                  <a:pt x="4593152" y="5836221"/>
                  <a:pt x="4515038" y="5929468"/>
                  <a:pt x="4421732" y="6004614"/>
                </a:cubicBezTo>
                <a:lnTo>
                  <a:pt x="4385317" y="6030178"/>
                </a:lnTo>
                <a:lnTo>
                  <a:pt x="4494575" y="6120325"/>
                </a:lnTo>
                <a:cubicBezTo>
                  <a:pt x="4658692" y="6284442"/>
                  <a:pt x="4760200" y="6511166"/>
                  <a:pt x="4760200" y="6761600"/>
                </a:cubicBezTo>
                <a:cubicBezTo>
                  <a:pt x="4760200" y="7262467"/>
                  <a:pt x="4354167" y="7668500"/>
                  <a:pt x="3853300" y="7668500"/>
                </a:cubicBezTo>
                <a:cubicBezTo>
                  <a:pt x="3352433" y="7668500"/>
                  <a:pt x="2946400" y="7262467"/>
                  <a:pt x="2946400" y="6761600"/>
                </a:cubicBezTo>
                <a:cubicBezTo>
                  <a:pt x="2946400" y="6511166"/>
                  <a:pt x="3047908" y="6284442"/>
                  <a:pt x="3212025" y="6120325"/>
                </a:cubicBezTo>
                <a:lnTo>
                  <a:pt x="3321284" y="6030178"/>
                </a:lnTo>
                <a:lnTo>
                  <a:pt x="3284868" y="6004614"/>
                </a:lnTo>
                <a:cubicBezTo>
                  <a:pt x="3191562" y="5929468"/>
                  <a:pt x="3113448" y="5836221"/>
                  <a:pt x="3055858" y="5730208"/>
                </a:cubicBezTo>
                <a:lnTo>
                  <a:pt x="3023921" y="5663910"/>
                </a:lnTo>
                <a:lnTo>
                  <a:pt x="2926601" y="5620374"/>
                </a:lnTo>
                <a:lnTo>
                  <a:pt x="2851606" y="5578156"/>
                </a:lnTo>
                <a:lnTo>
                  <a:pt x="2838331" y="5602612"/>
                </a:lnTo>
                <a:cubicBezTo>
                  <a:pt x="2740400" y="5747570"/>
                  <a:pt x="2574555" y="5842875"/>
                  <a:pt x="2386450" y="5842875"/>
                </a:cubicBezTo>
                <a:cubicBezTo>
                  <a:pt x="2085482" y="5842875"/>
                  <a:pt x="1841500" y="5598893"/>
                  <a:pt x="1841500" y="5297925"/>
                </a:cubicBezTo>
                <a:cubicBezTo>
                  <a:pt x="1841500" y="5109820"/>
                  <a:pt x="1936806" y="4943975"/>
                  <a:pt x="2081763" y="4846044"/>
                </a:cubicBezTo>
                <a:lnTo>
                  <a:pt x="2107227" y="4832223"/>
                </a:lnTo>
                <a:lnTo>
                  <a:pt x="2084314" y="4793193"/>
                </a:lnTo>
                <a:lnTo>
                  <a:pt x="2017916" y="4655360"/>
                </a:lnTo>
                <a:lnTo>
                  <a:pt x="1957195" y="4626109"/>
                </a:lnTo>
                <a:cubicBezTo>
                  <a:pt x="1880633" y="4584518"/>
                  <a:pt x="1810778" y="4532148"/>
                  <a:pt x="1749665" y="4471035"/>
                </a:cubicBezTo>
                <a:lnTo>
                  <a:pt x="1665317" y="4368805"/>
                </a:lnTo>
                <a:lnTo>
                  <a:pt x="1569855" y="4484506"/>
                </a:lnTo>
                <a:cubicBezTo>
                  <a:pt x="1403441" y="4650920"/>
                  <a:pt x="1173541" y="4753850"/>
                  <a:pt x="919600" y="4753850"/>
                </a:cubicBezTo>
                <a:cubicBezTo>
                  <a:pt x="411719" y="4753850"/>
                  <a:pt x="0" y="4342131"/>
                  <a:pt x="0" y="3834250"/>
                </a:cubicBezTo>
                <a:cubicBezTo>
                  <a:pt x="0" y="3326369"/>
                  <a:pt x="411719" y="2914650"/>
                  <a:pt x="919600" y="2914650"/>
                </a:cubicBezTo>
                <a:cubicBezTo>
                  <a:pt x="1173541" y="2914650"/>
                  <a:pt x="1403441" y="3017580"/>
                  <a:pt x="1569855" y="3183995"/>
                </a:cubicBezTo>
                <a:lnTo>
                  <a:pt x="1665317" y="3299696"/>
                </a:lnTo>
                <a:lnTo>
                  <a:pt x="1749665" y="3197465"/>
                </a:lnTo>
                <a:cubicBezTo>
                  <a:pt x="1810778" y="3136352"/>
                  <a:pt x="1880633" y="3083982"/>
                  <a:pt x="1957195" y="3042392"/>
                </a:cubicBezTo>
                <a:lnTo>
                  <a:pt x="2017916" y="3013141"/>
                </a:lnTo>
                <a:lnTo>
                  <a:pt x="2084314" y="2875307"/>
                </a:lnTo>
                <a:lnTo>
                  <a:pt x="2107827" y="2836603"/>
                </a:lnTo>
                <a:lnTo>
                  <a:pt x="2081763" y="2822456"/>
                </a:lnTo>
                <a:cubicBezTo>
                  <a:pt x="1936806" y="2724525"/>
                  <a:pt x="1841500" y="2558680"/>
                  <a:pt x="1841500" y="2370575"/>
                </a:cubicBezTo>
                <a:cubicBezTo>
                  <a:pt x="1841500" y="2069607"/>
                  <a:pt x="2085482" y="1825625"/>
                  <a:pt x="2386450" y="1825625"/>
                </a:cubicBezTo>
                <a:cubicBezTo>
                  <a:pt x="2574555" y="1825625"/>
                  <a:pt x="2740400" y="1920931"/>
                  <a:pt x="2838331" y="2065888"/>
                </a:cubicBezTo>
                <a:lnTo>
                  <a:pt x="2851969" y="2091015"/>
                </a:lnTo>
                <a:lnTo>
                  <a:pt x="2894357" y="2065264"/>
                </a:lnTo>
                <a:lnTo>
                  <a:pt x="3025013" y="2002323"/>
                </a:lnTo>
                <a:lnTo>
                  <a:pt x="3055858" y="1938293"/>
                </a:lnTo>
                <a:cubicBezTo>
                  <a:pt x="3097742" y="1861192"/>
                  <a:pt x="3150481" y="1790844"/>
                  <a:pt x="3212025" y="1729300"/>
                </a:cubicBezTo>
                <a:lnTo>
                  <a:pt x="3321788" y="1638738"/>
                </a:lnTo>
                <a:lnTo>
                  <a:pt x="3212025" y="1548175"/>
                </a:lnTo>
                <a:cubicBezTo>
                  <a:pt x="3047908" y="1384059"/>
                  <a:pt x="2946400" y="1157334"/>
                  <a:pt x="2946400" y="906900"/>
                </a:cubicBezTo>
                <a:cubicBezTo>
                  <a:pt x="2946400" y="406033"/>
                  <a:pt x="3352433" y="0"/>
                  <a:pt x="3853300" y="0"/>
                </a:cubicBezTo>
                <a:close/>
              </a:path>
            </a:pathLst>
          </a:cu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96520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– 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4" descr="Dot-Grid_White.png"/>
          <p:cNvSpPr>
            <a:spLocks noChangeAspect="1"/>
          </p:cNvSpPr>
          <p:nvPr/>
        </p:nvSpPr>
        <p:spPr bwMode="auto">
          <a:xfrm rot="16200000">
            <a:off x="2997200" y="1854200"/>
            <a:ext cx="334963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4" name="Picture 5" descr="BBC_R&amp;D_Primar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679950"/>
            <a:ext cx="28575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47" y="3501041"/>
            <a:ext cx="3654582" cy="1291164"/>
          </a:xfrm>
        </p:spPr>
        <p:txBody>
          <a:bodyPr/>
          <a:lstStyle>
            <a:lvl1pPr algn="l">
              <a:lnSpc>
                <a:spcPct val="90000"/>
              </a:lnSpc>
              <a:defRPr sz="3200" b="0" i="0" spc="-5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4638" y="242888"/>
            <a:ext cx="5759450" cy="365125"/>
          </a:xfrm>
        </p:spPr>
        <p:txBody>
          <a:bodyPr anchor="t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Insert Presentation Title in the Footer</a:t>
            </a:r>
          </a:p>
        </p:txBody>
      </p:sp>
    </p:spTree>
    <p:extLst>
      <p:ext uri="{BB962C8B-B14F-4D97-AF65-F5344CB8AC3E}">
        <p14:creationId xmlns:p14="http://schemas.microsoft.com/office/powerpoint/2010/main" val="88526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BC_R&amp;D_Primar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679950"/>
            <a:ext cx="2851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00" y="234949"/>
            <a:ext cx="5749375" cy="8016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273600" y="1036638"/>
            <a:ext cx="5749376" cy="3349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6235700" y="228600"/>
            <a:ext cx="26543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Presentation Title in the Footer</a:t>
            </a:r>
          </a:p>
        </p:txBody>
      </p:sp>
    </p:spTree>
    <p:extLst>
      <p:ext uri="{BB962C8B-B14F-4D97-AF65-F5344CB8AC3E}">
        <p14:creationId xmlns:p14="http://schemas.microsoft.com/office/powerpoint/2010/main" val="139578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BC_R&amp;D_Primar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679950"/>
            <a:ext cx="2851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600" y="234000"/>
            <a:ext cx="5760488" cy="795564"/>
          </a:xfrm>
        </p:spPr>
        <p:txBody>
          <a:bodyPr/>
          <a:lstStyle>
            <a:lvl1pPr algn="l">
              <a:defRPr b="0" i="0" spc="-50">
                <a:solidFill>
                  <a:srgbClr val="16161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638" y="1023938"/>
            <a:ext cx="5748337" cy="3362325"/>
          </a:xfrm>
        </p:spPr>
        <p:txBody>
          <a:bodyPr>
            <a:noAutofit/>
          </a:bodyPr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Char char="•"/>
              <a:tabLst/>
              <a:defRPr sz="1800">
                <a:solidFill>
                  <a:srgbClr val="16161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6235700" y="228600"/>
            <a:ext cx="26543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Presentation Title in the Footer</a:t>
            </a:r>
          </a:p>
        </p:txBody>
      </p:sp>
    </p:spTree>
    <p:extLst>
      <p:ext uri="{BB962C8B-B14F-4D97-AF65-F5344CB8AC3E}">
        <p14:creationId xmlns:p14="http://schemas.microsoft.com/office/powerpoint/2010/main" val="231165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/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BC_R&amp;D_Primar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679950"/>
            <a:ext cx="2851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34949"/>
            <a:ext cx="5748337" cy="788989"/>
          </a:xfrm>
        </p:spPr>
        <p:txBody>
          <a:bodyPr/>
          <a:lstStyle>
            <a:lvl1pPr marL="0" algn="l">
              <a:spcBef>
                <a:spcPts val="0"/>
              </a:spcBef>
              <a:defRPr sz="2400" b="0" i="0" kern="1200" spc="-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9" y="1023938"/>
            <a:ext cx="8615361" cy="336232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0000" indent="0" algn="l">
              <a:spcBef>
                <a:spcPts val="6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algn="l">
              <a:spcBef>
                <a:spcPts val="0"/>
              </a:spcBef>
              <a:defRPr/>
            </a:lvl3pPr>
            <a:lvl4pPr marL="0" algn="l">
              <a:spcBef>
                <a:spcPts val="0"/>
              </a:spcBef>
              <a:defRPr/>
            </a:lvl4pPr>
            <a:lvl5pPr marL="0" algn="l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Presentation Title in the Footer</a:t>
            </a:r>
          </a:p>
        </p:txBody>
      </p:sp>
    </p:spTree>
    <p:extLst>
      <p:ext uri="{BB962C8B-B14F-4D97-AF65-F5344CB8AC3E}">
        <p14:creationId xmlns:p14="http://schemas.microsoft.com/office/powerpoint/2010/main" val="1879620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Graph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1" r="352" b="26669"/>
          <a:stretch>
            <a:fillRect/>
          </a:stretch>
        </p:blipFill>
        <p:spPr bwMode="auto">
          <a:xfrm rot="5400000">
            <a:off x="2747169" y="-1580356"/>
            <a:ext cx="3802063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BBC_R&amp;D_Primary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679950"/>
            <a:ext cx="2851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34949"/>
            <a:ext cx="5748337" cy="788989"/>
          </a:xfrm>
        </p:spPr>
        <p:txBody>
          <a:bodyPr/>
          <a:lstStyle>
            <a:lvl1pPr marL="0" algn="l">
              <a:spcBef>
                <a:spcPts val="0"/>
              </a:spcBef>
              <a:defRPr sz="2400" b="0" i="0" kern="1200" spc="-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6000" y="1152000"/>
            <a:ext cx="5548088" cy="3169221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Presentation Title in the Footer</a:t>
            </a:r>
          </a:p>
        </p:txBody>
      </p:sp>
    </p:spTree>
    <p:extLst>
      <p:ext uri="{BB962C8B-B14F-4D97-AF65-F5344CB8AC3E}">
        <p14:creationId xmlns:p14="http://schemas.microsoft.com/office/powerpoint/2010/main" val="1029383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Graph Layout –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1" t="22821" r="352" b="26669"/>
          <a:stretch>
            <a:fillRect/>
          </a:stretch>
        </p:blipFill>
        <p:spPr bwMode="auto">
          <a:xfrm rot="5400000">
            <a:off x="1378744" y="-211931"/>
            <a:ext cx="3802063" cy="60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BBC_R&amp;D_Primary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679950"/>
            <a:ext cx="2851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34949"/>
            <a:ext cx="5748337" cy="788989"/>
          </a:xfrm>
        </p:spPr>
        <p:txBody>
          <a:bodyPr/>
          <a:lstStyle>
            <a:lvl1pPr marL="0" algn="l">
              <a:spcBef>
                <a:spcPts val="0"/>
              </a:spcBef>
              <a:defRPr sz="2400" b="0" i="0" kern="1200" spc="-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6000" y="1152000"/>
            <a:ext cx="5548088" cy="3169221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Presentation Title in the Footer</a:t>
            </a:r>
          </a:p>
        </p:txBody>
      </p:sp>
    </p:spTree>
    <p:extLst>
      <p:ext uri="{BB962C8B-B14F-4D97-AF65-F5344CB8AC3E}">
        <p14:creationId xmlns:p14="http://schemas.microsoft.com/office/powerpoint/2010/main" val="1953501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Graph Layout –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ot-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1" r="352" b="26669"/>
          <a:stretch>
            <a:fillRect/>
          </a:stretch>
        </p:blipFill>
        <p:spPr bwMode="auto">
          <a:xfrm rot="5400000">
            <a:off x="2747169" y="-1580356"/>
            <a:ext cx="3802063" cy="87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BBC_R&amp;D_Primary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679950"/>
            <a:ext cx="2851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34949"/>
            <a:ext cx="5748337" cy="788989"/>
          </a:xfrm>
        </p:spPr>
        <p:txBody>
          <a:bodyPr/>
          <a:lstStyle>
            <a:lvl1pPr marL="0" algn="l">
              <a:spcBef>
                <a:spcPts val="0"/>
              </a:spcBef>
              <a:defRPr sz="2400" b="0" i="0" kern="1200" spc="-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2400" y="1144800"/>
            <a:ext cx="5548088" cy="3178700"/>
          </a:xfrm>
          <a:solidFill>
            <a:srgbClr val="FFFFFF"/>
          </a:solidFill>
        </p:spPr>
        <p:txBody>
          <a:bodyPr lIns="108000" tIns="61200" rIns="108000" bIns="1080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Presentation Title in the Footer</a:t>
            </a:r>
          </a:p>
        </p:txBody>
      </p:sp>
    </p:spTree>
    <p:extLst>
      <p:ext uri="{BB962C8B-B14F-4D97-AF65-F5344CB8AC3E}">
        <p14:creationId xmlns:p14="http://schemas.microsoft.com/office/powerpoint/2010/main" val="1364576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8" y="234950"/>
            <a:ext cx="5759450" cy="8016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4638" y="1036638"/>
            <a:ext cx="575945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74638" y="4564063"/>
            <a:ext cx="57594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rgbClr val="161614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Insert Presentation Title in the 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72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 spc="-5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 MT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 MT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 MT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 MT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77800" indent="-177800" algn="l" defTabSz="457200" rtl="0" eaLnBrk="1" fontAlgn="base" hangingPunct="1">
        <a:spcBef>
          <a:spcPct val="20000"/>
        </a:spcBef>
        <a:spcAft>
          <a:spcPct val="0"/>
        </a:spcAft>
        <a:defRPr kern="12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177800" indent="-177800" algn="l" defTabSz="457200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bg1"/>
          </a:solidFill>
          <a:latin typeface="+mn-lt"/>
          <a:ea typeface="ＭＳ Ｐゴシック" charset="0"/>
          <a:cs typeface="+mn-cs"/>
        </a:defRPr>
      </a:lvl2pPr>
      <a:lvl3pPr marL="177800" indent="-177800" algn="l" defTabSz="457200" rtl="0" eaLnBrk="1" fontAlgn="base" hangingPunct="1">
        <a:spcBef>
          <a:spcPct val="20000"/>
        </a:spcBef>
        <a:spcAft>
          <a:spcPct val="0"/>
        </a:spcAft>
        <a:defRPr sz="1200" kern="1200">
          <a:solidFill>
            <a:schemeClr val="bg1"/>
          </a:solidFill>
          <a:latin typeface="+mn-lt"/>
          <a:ea typeface="ＭＳ Ｐゴシック" charset="0"/>
          <a:cs typeface="+mn-cs"/>
        </a:defRPr>
      </a:lvl3pPr>
      <a:lvl4pPr marL="177800" indent="-177800" algn="l" defTabSz="457200" rtl="0" eaLnBrk="1" fontAlgn="base" hangingPunct="1">
        <a:spcBef>
          <a:spcPct val="20000"/>
        </a:spcBef>
        <a:spcAft>
          <a:spcPct val="0"/>
        </a:spcAft>
        <a:defRPr sz="1200" kern="1200">
          <a:solidFill>
            <a:schemeClr val="bg1"/>
          </a:solidFill>
          <a:latin typeface="+mn-lt"/>
          <a:ea typeface="ＭＳ Ｐゴシック" charset="0"/>
          <a:cs typeface="+mn-cs"/>
        </a:defRPr>
      </a:lvl4pPr>
      <a:lvl5pPr marL="177800" indent="-177800" algn="l" defTabSz="457200" rtl="0" eaLnBrk="1" fontAlgn="base" hangingPunct="1">
        <a:spcBef>
          <a:spcPct val="20000"/>
        </a:spcBef>
        <a:spcAft>
          <a:spcPct val="0"/>
        </a:spcAft>
        <a:defRPr sz="1200" kern="1200">
          <a:solidFill>
            <a:schemeClr val="bg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8" y="234950"/>
            <a:ext cx="5759450" cy="8016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4638" y="1036638"/>
            <a:ext cx="575945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74638" y="4564063"/>
            <a:ext cx="57594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rgbClr val="161614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Insert Presentation Title in the Footer</a:t>
            </a:r>
          </a:p>
        </p:txBody>
      </p:sp>
      <p:pic>
        <p:nvPicPr>
          <p:cNvPr id="2053" name="Picture 4" descr="BBC_R&amp;D_Primary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303713"/>
            <a:ext cx="2851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 spc="-5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 MT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 MT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 MT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 MT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77800" indent="-177800" algn="l" defTabSz="457200" rtl="0" fontAlgn="base">
        <a:spcBef>
          <a:spcPct val="20000"/>
        </a:spcBef>
        <a:spcAft>
          <a:spcPct val="0"/>
        </a:spcAft>
        <a:defRPr kern="12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177800" indent="-177800" algn="l" defTabSz="457200" rtl="0" fontAlgn="base">
        <a:spcBef>
          <a:spcPct val="20000"/>
        </a:spcBef>
        <a:spcAft>
          <a:spcPct val="0"/>
        </a:spcAft>
        <a:defRPr sz="1600" kern="1200">
          <a:solidFill>
            <a:schemeClr val="bg1"/>
          </a:solidFill>
          <a:latin typeface="+mn-lt"/>
          <a:ea typeface="ＭＳ Ｐゴシック" charset="0"/>
          <a:cs typeface="+mn-cs"/>
        </a:defRPr>
      </a:lvl2pPr>
      <a:lvl3pPr marL="177800" indent="-177800" algn="l" defTabSz="457200" rtl="0" fontAlgn="base">
        <a:spcBef>
          <a:spcPct val="20000"/>
        </a:spcBef>
        <a:spcAft>
          <a:spcPct val="0"/>
        </a:spcAft>
        <a:defRPr sz="1200" kern="1200">
          <a:solidFill>
            <a:schemeClr val="bg1"/>
          </a:solidFill>
          <a:latin typeface="+mn-lt"/>
          <a:ea typeface="ＭＳ Ｐゴシック" charset="0"/>
          <a:cs typeface="+mn-cs"/>
        </a:defRPr>
      </a:lvl3pPr>
      <a:lvl4pPr marL="177800" indent="-177800" algn="l" defTabSz="457200" rtl="0" fontAlgn="base">
        <a:spcBef>
          <a:spcPct val="20000"/>
        </a:spcBef>
        <a:spcAft>
          <a:spcPct val="0"/>
        </a:spcAft>
        <a:defRPr sz="1200" kern="1200">
          <a:solidFill>
            <a:schemeClr val="bg1"/>
          </a:solidFill>
          <a:latin typeface="+mn-lt"/>
          <a:ea typeface="ＭＳ Ｐゴシック" charset="0"/>
          <a:cs typeface="+mn-cs"/>
        </a:defRPr>
      </a:lvl4pPr>
      <a:lvl5pPr marL="177800" indent="-177800" algn="l" defTabSz="457200" rtl="0" fontAlgn="base">
        <a:spcBef>
          <a:spcPct val="20000"/>
        </a:spcBef>
        <a:spcAft>
          <a:spcPct val="0"/>
        </a:spcAft>
        <a:defRPr sz="1200" kern="1200">
          <a:solidFill>
            <a:schemeClr val="bg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g"/><Relationship Id="rId3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233363"/>
            <a:ext cx="4522788" cy="1290637"/>
          </a:xfrm>
        </p:spPr>
        <p:txBody>
          <a:bodyPr/>
          <a:lstStyle/>
          <a:p>
            <a:r>
              <a:rPr lang="en-US" altLang="en-US" sz="3600" dirty="0" smtClean="0"/>
              <a:t>Presentation  </a:t>
            </a:r>
            <a:br>
              <a:rPr lang="en-US" altLang="en-US" sz="3600" dirty="0" smtClean="0"/>
            </a:br>
            <a:r>
              <a:rPr lang="en-US" altLang="en-US" sz="3600" dirty="0" smtClean="0"/>
              <a:t>heading or title</a:t>
            </a:r>
            <a:endParaRPr lang="en-US" altLang="en-US" sz="3600" dirty="0" smtClean="0">
              <a:ea typeface="ＭＳ Ｐゴシック" pitchFamily="34" charset="-128"/>
            </a:endParaRPr>
          </a:p>
        </p:txBody>
      </p:sp>
      <p:sp>
        <p:nvSpPr>
          <p:cNvPr id="40962" name="Subtitle 2"/>
          <p:cNvSpPr>
            <a:spLocks noGrp="1"/>
          </p:cNvSpPr>
          <p:nvPr>
            <p:ph type="subTitle" idx="1"/>
          </p:nvPr>
        </p:nvSpPr>
        <p:spPr>
          <a:xfrm>
            <a:off x="269875" y="1524000"/>
            <a:ext cx="2644775" cy="1587500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accent1"/>
                </a:solidFill>
                <a:ea typeface="ＭＳ Ｐゴシック" pitchFamily="34" charset="-128"/>
              </a:rPr>
              <a:t>Sub heading</a:t>
            </a:r>
            <a:endParaRPr lang="en-GB" altLang="en-US" dirty="0">
              <a:solidFill>
                <a:schemeClr val="accent1"/>
              </a:solidFill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096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4386263"/>
            <a:ext cx="4368800" cy="177800"/>
          </a:xfrm>
        </p:spPr>
        <p:txBody>
          <a:bodyPr/>
          <a:lstStyle/>
          <a:p>
            <a:pPr marL="0" indent="0"/>
            <a:r>
              <a:rPr lang="en-US" altLang="en-US" dirty="0" smtClean="0">
                <a:ea typeface="ＭＳ Ｐゴシック" pitchFamily="34" charset="-128"/>
              </a:rPr>
              <a:t>Author of presentation</a:t>
            </a:r>
          </a:p>
        </p:txBody>
      </p:sp>
      <p:sp>
        <p:nvSpPr>
          <p:cNvPr id="4096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875" y="4141788"/>
            <a:ext cx="4368800" cy="177800"/>
          </a:xfrm>
        </p:spPr>
        <p:txBody>
          <a:bodyPr/>
          <a:lstStyle/>
          <a:p>
            <a:pPr marL="0" indent="0"/>
            <a:r>
              <a:rPr lang="en-US" altLang="en-US" dirty="0" smtClean="0">
                <a:ea typeface="ＭＳ Ｐゴシック" pitchFamily="34" charset="-128"/>
              </a:rPr>
              <a:t>Date of Presentation: </a:t>
            </a:r>
            <a:r>
              <a:rPr lang="en-US" altLang="en-US" dirty="0" err="1" smtClean="0">
                <a:ea typeface="ＭＳ Ｐゴシック" pitchFamily="34" charset="-128"/>
              </a:rPr>
              <a:t>xxxx</a:t>
            </a:r>
            <a:r>
              <a:rPr lang="en-US" altLang="en-US" dirty="0" smtClean="0">
                <a:ea typeface="ＭＳ Ｐゴシック" pitchFamily="34" charset="-128"/>
              </a:rPr>
              <a:t>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20" y="4204529"/>
            <a:ext cx="2913560" cy="363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02" y="7915"/>
            <a:ext cx="4848225" cy="3724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057" y="22805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THIS IS YOUR OPTION </a:t>
            </a:r>
            <a:r>
              <a:rPr lang="en-GB" altLang="en-US" b="1" dirty="0" smtClean="0">
                <a:solidFill>
                  <a:srgbClr val="FF0000"/>
                </a:solidFill>
              </a:rPr>
              <a:t>1 </a:t>
            </a:r>
            <a:r>
              <a:rPr lang="en-GB" altLang="en-US" b="1" dirty="0">
                <a:solidFill>
                  <a:srgbClr val="FF0000"/>
                </a:solidFill>
              </a:rPr>
              <a:t>FRONT COVER</a:t>
            </a:r>
          </a:p>
        </p:txBody>
      </p:sp>
    </p:spTree>
    <p:extLst>
      <p:ext uri="{BB962C8B-B14F-4D97-AF65-F5344CB8AC3E}">
        <p14:creationId xmlns:p14="http://schemas.microsoft.com/office/powerpoint/2010/main" val="38516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233363"/>
            <a:ext cx="4522788" cy="790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3794" name="Subtitle 2"/>
          <p:cNvSpPr>
            <a:spLocks noGrp="1"/>
          </p:cNvSpPr>
          <p:nvPr>
            <p:ph type="subTitle" idx="1"/>
          </p:nvPr>
        </p:nvSpPr>
        <p:spPr>
          <a:xfrm>
            <a:off x="269875" y="1023938"/>
            <a:ext cx="2644775" cy="2087562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bbc.co.uk/</a:t>
            </a:r>
            <a:r>
              <a:rPr lang="en-GB" altLang="en-US" dirty="0" err="1" smtClean="0">
                <a:solidFill>
                  <a:schemeClr val="accent5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rd</a:t>
            </a:r>
            <a:endParaRPr lang="en-GB" altLang="en-US" dirty="0" smtClean="0">
              <a:solidFill>
                <a:schemeClr val="accent5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  <a:p>
            <a:endParaRPr lang="en-GB" altLang="en-US" dirty="0">
              <a:solidFill>
                <a:schemeClr val="accent5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  <a:p>
            <a:r>
              <a:rPr lang="en-GB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BACK PAGE OPTION 2</a:t>
            </a:r>
          </a:p>
        </p:txBody>
      </p:sp>
      <p:sp>
        <p:nvSpPr>
          <p:cNvPr id="3379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4386263"/>
            <a:ext cx="2141538" cy="177800"/>
          </a:xfrm>
        </p:spPr>
        <p:txBody>
          <a:bodyPr/>
          <a:lstStyle/>
          <a:p>
            <a:pPr marL="0" indent="0"/>
            <a:r>
              <a:rPr lang="en-GB" altLang="en-US" smtClean="0">
                <a:ea typeface="ＭＳ Ｐゴシック" pitchFamily="34" charset="-128"/>
              </a:rPr>
              <a:t>Name.name@bbc.co.uk</a:t>
            </a:r>
          </a:p>
        </p:txBody>
      </p:sp>
      <p:sp>
        <p:nvSpPr>
          <p:cNvPr id="3379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875" y="4141788"/>
            <a:ext cx="2141538" cy="177800"/>
          </a:xfrm>
        </p:spPr>
        <p:txBody>
          <a:bodyPr/>
          <a:lstStyle/>
          <a:p>
            <a:pPr marL="0" indent="0"/>
            <a:r>
              <a:rPr lang="en-GB" altLang="en-US" smtClean="0">
                <a:ea typeface="ＭＳ Ｐゴシック" pitchFamily="34" charset="-128"/>
              </a:rPr>
              <a:t>Email:</a:t>
            </a:r>
          </a:p>
        </p:txBody>
      </p:sp>
      <p:sp>
        <p:nvSpPr>
          <p:cNvPr id="3379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16263" y="4386263"/>
            <a:ext cx="2143125" cy="177800"/>
          </a:xfrm>
        </p:spPr>
        <p:txBody>
          <a:bodyPr/>
          <a:lstStyle/>
          <a:p>
            <a:pPr marL="0" indent="0"/>
            <a:r>
              <a:rPr lang="en-GB" altLang="en-US" smtClean="0">
                <a:ea typeface="ＭＳ Ｐゴシック" pitchFamily="34" charset="-128"/>
              </a:rPr>
              <a:t>@name-name</a:t>
            </a:r>
          </a:p>
        </p:txBody>
      </p:sp>
      <p:sp>
        <p:nvSpPr>
          <p:cNvPr id="3379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116263" y="4141788"/>
            <a:ext cx="2143125" cy="177800"/>
          </a:xfrm>
        </p:spPr>
        <p:txBody>
          <a:bodyPr/>
          <a:lstStyle/>
          <a:p>
            <a:pPr marL="0" indent="0"/>
            <a:r>
              <a:rPr lang="en-GB" altLang="en-US" smtClean="0">
                <a:ea typeface="ＭＳ Ｐゴシック" pitchFamily="34" charset="-128"/>
              </a:rPr>
              <a:t>Twitter: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46" y="46673"/>
            <a:ext cx="4473893" cy="41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233363"/>
            <a:ext cx="4522788" cy="1290637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4818" name="Subtitle 2"/>
          <p:cNvSpPr>
            <a:spLocks noGrp="1"/>
          </p:cNvSpPr>
          <p:nvPr>
            <p:ph type="subTitle" idx="1"/>
          </p:nvPr>
        </p:nvSpPr>
        <p:spPr>
          <a:xfrm>
            <a:off x="269875" y="1524000"/>
            <a:ext cx="2644775" cy="1587500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481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4386263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482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875" y="4141788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4821" name="Picture Placeholder 5"/>
          <p:cNvSpPr>
            <a:spLocks noGrp="1" noTextEdit="1"/>
          </p:cNvSpPr>
          <p:nvPr>
            <p:ph type="pic" sz="quarter" idx="13"/>
          </p:nvPr>
        </p:nvSpPr>
        <p:spPr>
          <a:xfrm>
            <a:off x="4880085" y="31805"/>
            <a:ext cx="4271417" cy="4032201"/>
          </a:xfrm>
          <a:custGeom>
            <a:avLst/>
            <a:gdLst>
              <a:gd name="T0" fmla="*/ 3247795 w 3674131"/>
              <a:gd name="T1" fmla="*/ 3329729 h 3671729"/>
              <a:gd name="T2" fmla="*/ 426336 w 3674131"/>
              <a:gd name="T3" fmla="*/ 3149729 h 3671729"/>
              <a:gd name="T4" fmla="*/ 337516 w 3674131"/>
              <a:gd name="T5" fmla="*/ 3239729 h 3671729"/>
              <a:gd name="T6" fmla="*/ 2138531 w 3674131"/>
              <a:gd name="T7" fmla="*/ 2141334 h 3671729"/>
              <a:gd name="T8" fmla="*/ 2187158 w 3674131"/>
              <a:gd name="T9" fmla="*/ 2296261 h 3671729"/>
              <a:gd name="T10" fmla="*/ 2255772 w 3674131"/>
              <a:gd name="T11" fmla="*/ 2218022 h 3671729"/>
              <a:gd name="T12" fmla="*/ 2189749 w 3674131"/>
              <a:gd name="T13" fmla="*/ 2078434 h 3671729"/>
              <a:gd name="T14" fmla="*/ 1378748 w 3674131"/>
              <a:gd name="T15" fmla="*/ 2186830 h 3671729"/>
              <a:gd name="T16" fmla="*/ 1532168 w 3674131"/>
              <a:gd name="T17" fmla="*/ 2232326 h 3671729"/>
              <a:gd name="T18" fmla="*/ 1484384 w 3674131"/>
              <a:gd name="T19" fmla="*/ 2078434 h 3671729"/>
              <a:gd name="T20" fmla="*/ 1378747 w 3674131"/>
              <a:gd name="T21" fmla="*/ 1484898 h 3671729"/>
              <a:gd name="T22" fmla="*/ 1535601 w 3674131"/>
              <a:gd name="T23" fmla="*/ 1530394 h 3671729"/>
              <a:gd name="T24" fmla="*/ 1482667 w 3674131"/>
              <a:gd name="T25" fmla="*/ 1378610 h 3671729"/>
              <a:gd name="T26" fmla="*/ 2135098 w 3674131"/>
              <a:gd name="T27" fmla="*/ 1439402 h 3671729"/>
              <a:gd name="T28" fmla="*/ 2189749 w 3674131"/>
              <a:gd name="T29" fmla="*/ 1593295 h 3671729"/>
              <a:gd name="T30" fmla="*/ 2240966 w 3674131"/>
              <a:gd name="T31" fmla="*/ 1439402 h 3671729"/>
              <a:gd name="T32" fmla="*/ 3247795 w 3674131"/>
              <a:gd name="T33" fmla="*/ 342000 h 3671729"/>
              <a:gd name="T34" fmla="*/ 3158975 w 3674131"/>
              <a:gd name="T35" fmla="*/ 432000 h 3671729"/>
              <a:gd name="T36" fmla="*/ 515156 w 3674131"/>
              <a:gd name="T37" fmla="*/ 432000 h 3671729"/>
              <a:gd name="T38" fmla="*/ 426336 w 3674131"/>
              <a:gd name="T39" fmla="*/ 342000 h 3671729"/>
              <a:gd name="T40" fmla="*/ 2135098 w 3674131"/>
              <a:gd name="T41" fmla="*/ 737470 h 3671729"/>
              <a:gd name="T42" fmla="*/ 2187158 w 3674131"/>
              <a:gd name="T43" fmla="*/ 892397 h 3671729"/>
              <a:gd name="T44" fmla="*/ 2435883 w 3674131"/>
              <a:gd name="T45" fmla="*/ 715533 h 3671729"/>
              <a:gd name="T46" fmla="*/ 2275971 w 3674131"/>
              <a:gd name="T47" fmla="*/ 432000 h 3671729"/>
              <a:gd name="T48" fmla="*/ 2596132 w 3674131"/>
              <a:gd name="T49" fmla="*/ 696515 h 3671729"/>
              <a:gd name="T50" fmla="*/ 2968767 w 3674131"/>
              <a:gd name="T51" fmla="*/ 1133932 h 3671729"/>
              <a:gd name="T52" fmla="*/ 2843896 w 3674131"/>
              <a:gd name="T53" fmla="*/ 1530394 h 3671729"/>
              <a:gd name="T54" fmla="*/ 3161874 w 3674131"/>
              <a:gd name="T55" fmla="*/ 1412641 h 3671729"/>
              <a:gd name="T56" fmla="*/ 2981335 w 3674131"/>
              <a:gd name="T57" fmla="*/ 1133932 h 3671729"/>
              <a:gd name="T58" fmla="*/ 3301496 w 3674131"/>
              <a:gd name="T59" fmla="*/ 1398447 h 3671729"/>
              <a:gd name="T60" fmla="*/ 3674131 w 3674131"/>
              <a:gd name="T61" fmla="*/ 1835864 h 3671729"/>
              <a:gd name="T62" fmla="*/ 3301496 w 3674131"/>
              <a:gd name="T63" fmla="*/ 2273282 h 3671729"/>
              <a:gd name="T64" fmla="*/ 2981335 w 3674131"/>
              <a:gd name="T65" fmla="*/ 2537796 h 3671729"/>
              <a:gd name="T66" fmla="*/ 3161874 w 3674131"/>
              <a:gd name="T67" fmla="*/ 2259087 h 3671729"/>
              <a:gd name="T68" fmla="*/ 2843896 w 3674131"/>
              <a:gd name="T69" fmla="*/ 2141334 h 3671729"/>
              <a:gd name="T70" fmla="*/ 2968767 w 3674131"/>
              <a:gd name="T71" fmla="*/ 2537796 h 3671729"/>
              <a:gd name="T72" fmla="*/ 2596132 w 3674131"/>
              <a:gd name="T73" fmla="*/ 2975215 h 3671729"/>
              <a:gd name="T74" fmla="*/ 2275971 w 3674131"/>
              <a:gd name="T75" fmla="*/ 3239729 h 3671729"/>
              <a:gd name="T76" fmla="*/ 2435883 w 3674131"/>
              <a:gd name="T77" fmla="*/ 2956196 h 3671729"/>
              <a:gd name="T78" fmla="*/ 2187158 w 3674131"/>
              <a:gd name="T79" fmla="*/ 2779331 h 3671729"/>
              <a:gd name="T80" fmla="*/ 2135098 w 3674131"/>
              <a:gd name="T81" fmla="*/ 2934259 h 3671729"/>
              <a:gd name="T82" fmla="*/ 1407297 w 3674131"/>
              <a:gd name="T83" fmla="*/ 3239729 h 3671729"/>
              <a:gd name="T84" fmla="*/ 1532168 w 3674131"/>
              <a:gd name="T85" fmla="*/ 2843266 h 3671729"/>
              <a:gd name="T86" fmla="*/ 1217622 w 3674131"/>
              <a:gd name="T87" fmla="*/ 2961019 h 3671729"/>
              <a:gd name="T88" fmla="*/ 1398161 w 3674131"/>
              <a:gd name="T89" fmla="*/ 3239729 h 3671729"/>
              <a:gd name="T90" fmla="*/ 1078000 w 3674131"/>
              <a:gd name="T91" fmla="*/ 2975215 h 3671729"/>
              <a:gd name="T92" fmla="*/ 705365 w 3674131"/>
              <a:gd name="T93" fmla="*/ 2537796 h 3671729"/>
              <a:gd name="T94" fmla="*/ 830236 w 3674131"/>
              <a:gd name="T95" fmla="*/ 2141334 h 3671729"/>
              <a:gd name="T96" fmla="*/ 512257 w 3674131"/>
              <a:gd name="T97" fmla="*/ 2259087 h 3671729"/>
              <a:gd name="T98" fmla="*/ 692796 w 3674131"/>
              <a:gd name="T99" fmla="*/ 2537796 h 3671729"/>
              <a:gd name="T100" fmla="*/ 372635 w 3674131"/>
              <a:gd name="T101" fmla="*/ 2273282 h 3671729"/>
              <a:gd name="T102" fmla="*/ 0 w 3674131"/>
              <a:gd name="T103" fmla="*/ 1835864 h 3671729"/>
              <a:gd name="T104" fmla="*/ 372635 w 3674131"/>
              <a:gd name="T105" fmla="*/ 1398447 h 3671729"/>
              <a:gd name="T106" fmla="*/ 692796 w 3674131"/>
              <a:gd name="T107" fmla="*/ 1133932 h 3671729"/>
              <a:gd name="T108" fmla="*/ 512257 w 3674131"/>
              <a:gd name="T109" fmla="*/ 1412641 h 3671729"/>
              <a:gd name="T110" fmla="*/ 830236 w 3674131"/>
              <a:gd name="T111" fmla="*/ 1530394 h 3671729"/>
              <a:gd name="T112" fmla="*/ 705365 w 3674131"/>
              <a:gd name="T113" fmla="*/ 1133932 h 3671729"/>
              <a:gd name="T114" fmla="*/ 1078000 w 3674131"/>
              <a:gd name="T115" fmla="*/ 696515 h 3671729"/>
              <a:gd name="T116" fmla="*/ 1398161 w 3674131"/>
              <a:gd name="T117" fmla="*/ 432000 h 3671729"/>
              <a:gd name="T118" fmla="*/ 1217622 w 3674131"/>
              <a:gd name="T119" fmla="*/ 710709 h 3671729"/>
              <a:gd name="T120" fmla="*/ 1532168 w 3674131"/>
              <a:gd name="T121" fmla="*/ 828462 h 3671729"/>
              <a:gd name="T122" fmla="*/ 1407297 w 3674131"/>
              <a:gd name="T123" fmla="*/ 432000 h 367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74131" h="3671729">
                <a:moveTo>
                  <a:pt x="3247795" y="3149729"/>
                </a:moveTo>
                <a:cubicBezTo>
                  <a:pt x="3296849" y="3149729"/>
                  <a:pt x="3336615" y="3190023"/>
                  <a:pt x="3336615" y="3239729"/>
                </a:cubicBezTo>
                <a:cubicBezTo>
                  <a:pt x="3336615" y="3289435"/>
                  <a:pt x="3296849" y="3329729"/>
                  <a:pt x="3247795" y="3329729"/>
                </a:cubicBezTo>
                <a:cubicBezTo>
                  <a:pt x="3198741" y="3329729"/>
                  <a:pt x="3158975" y="3289435"/>
                  <a:pt x="3158975" y="3239729"/>
                </a:cubicBezTo>
                <a:cubicBezTo>
                  <a:pt x="3158975" y="3190023"/>
                  <a:pt x="3198741" y="3149729"/>
                  <a:pt x="3247795" y="3149729"/>
                </a:cubicBezTo>
                <a:close/>
                <a:moveTo>
                  <a:pt x="426336" y="3149729"/>
                </a:moveTo>
                <a:cubicBezTo>
                  <a:pt x="475390" y="3149729"/>
                  <a:pt x="515156" y="3190023"/>
                  <a:pt x="515156" y="3239729"/>
                </a:cubicBezTo>
                <a:cubicBezTo>
                  <a:pt x="515156" y="3289435"/>
                  <a:pt x="475390" y="3329729"/>
                  <a:pt x="426336" y="3329729"/>
                </a:cubicBezTo>
                <a:cubicBezTo>
                  <a:pt x="377282" y="3329729"/>
                  <a:pt x="337516" y="3289435"/>
                  <a:pt x="337516" y="3239729"/>
                </a:cubicBezTo>
                <a:cubicBezTo>
                  <a:pt x="337516" y="3190023"/>
                  <a:pt x="377282" y="3149729"/>
                  <a:pt x="426336" y="3149729"/>
                </a:cubicBezTo>
                <a:close/>
                <a:moveTo>
                  <a:pt x="2189749" y="2078434"/>
                </a:moveTo>
                <a:lnTo>
                  <a:pt x="2138531" y="2141334"/>
                </a:lnTo>
                <a:lnTo>
                  <a:pt x="2082396" y="2188265"/>
                </a:lnTo>
                <a:lnTo>
                  <a:pt x="2135098" y="2232326"/>
                </a:lnTo>
                <a:cubicBezTo>
                  <a:pt x="2154386" y="2251870"/>
                  <a:pt x="2171835" y="2273278"/>
                  <a:pt x="2187158" y="2296261"/>
                </a:cubicBezTo>
                <a:lnTo>
                  <a:pt x="2188032" y="2297893"/>
                </a:lnTo>
                <a:lnTo>
                  <a:pt x="2188907" y="2296261"/>
                </a:lnTo>
                <a:cubicBezTo>
                  <a:pt x="2208061" y="2267533"/>
                  <a:pt x="2230535" y="2241265"/>
                  <a:pt x="2255772" y="2218022"/>
                </a:cubicBezTo>
                <a:lnTo>
                  <a:pt x="2297099" y="2188263"/>
                </a:lnTo>
                <a:lnTo>
                  <a:pt x="2240966" y="2141334"/>
                </a:lnTo>
                <a:lnTo>
                  <a:pt x="2189749" y="2078434"/>
                </a:lnTo>
                <a:close/>
                <a:moveTo>
                  <a:pt x="1484384" y="2078434"/>
                </a:moveTo>
                <a:lnTo>
                  <a:pt x="1433166" y="2141334"/>
                </a:lnTo>
                <a:lnTo>
                  <a:pt x="1378748" y="2186830"/>
                </a:lnTo>
                <a:lnTo>
                  <a:pt x="1433166" y="2232326"/>
                </a:lnTo>
                <a:lnTo>
                  <a:pt x="1482667" y="2293119"/>
                </a:lnTo>
                <a:lnTo>
                  <a:pt x="1532168" y="2232326"/>
                </a:lnTo>
                <a:lnTo>
                  <a:pt x="1588303" y="2185395"/>
                </a:lnTo>
                <a:lnTo>
                  <a:pt x="1535601" y="2141334"/>
                </a:lnTo>
                <a:lnTo>
                  <a:pt x="1484384" y="2078434"/>
                </a:lnTo>
                <a:close/>
                <a:moveTo>
                  <a:pt x="1482667" y="1378610"/>
                </a:moveTo>
                <a:lnTo>
                  <a:pt x="1433166" y="1439402"/>
                </a:lnTo>
                <a:lnTo>
                  <a:pt x="1378747" y="1484898"/>
                </a:lnTo>
                <a:lnTo>
                  <a:pt x="1433166" y="1530394"/>
                </a:lnTo>
                <a:lnTo>
                  <a:pt x="1484384" y="1593295"/>
                </a:lnTo>
                <a:lnTo>
                  <a:pt x="1535601" y="1530394"/>
                </a:lnTo>
                <a:lnTo>
                  <a:pt x="1588303" y="1486333"/>
                </a:lnTo>
                <a:lnTo>
                  <a:pt x="1532168" y="1439402"/>
                </a:lnTo>
                <a:lnTo>
                  <a:pt x="1482667" y="1378610"/>
                </a:lnTo>
                <a:close/>
                <a:moveTo>
                  <a:pt x="2188032" y="1373835"/>
                </a:moveTo>
                <a:lnTo>
                  <a:pt x="2187158" y="1375467"/>
                </a:lnTo>
                <a:cubicBezTo>
                  <a:pt x="2171835" y="1398450"/>
                  <a:pt x="2154386" y="1419858"/>
                  <a:pt x="2135098" y="1439402"/>
                </a:cubicBezTo>
                <a:lnTo>
                  <a:pt x="2082396" y="1483463"/>
                </a:lnTo>
                <a:lnTo>
                  <a:pt x="2138531" y="1530394"/>
                </a:lnTo>
                <a:lnTo>
                  <a:pt x="2189749" y="1593295"/>
                </a:lnTo>
                <a:lnTo>
                  <a:pt x="2240966" y="1530394"/>
                </a:lnTo>
                <a:lnTo>
                  <a:pt x="2295385" y="1484898"/>
                </a:lnTo>
                <a:lnTo>
                  <a:pt x="2240966" y="1439402"/>
                </a:lnTo>
                <a:cubicBezTo>
                  <a:pt x="2221678" y="1419858"/>
                  <a:pt x="2204230" y="1398450"/>
                  <a:pt x="2188907" y="1375467"/>
                </a:cubicBezTo>
                <a:lnTo>
                  <a:pt x="2188032" y="1373835"/>
                </a:lnTo>
                <a:close/>
                <a:moveTo>
                  <a:pt x="3247795" y="342000"/>
                </a:moveTo>
                <a:cubicBezTo>
                  <a:pt x="3296849" y="342000"/>
                  <a:pt x="3336615" y="382294"/>
                  <a:pt x="3336615" y="432000"/>
                </a:cubicBezTo>
                <a:cubicBezTo>
                  <a:pt x="3336615" y="481706"/>
                  <a:pt x="3296849" y="522000"/>
                  <a:pt x="3247795" y="522000"/>
                </a:cubicBezTo>
                <a:cubicBezTo>
                  <a:pt x="3198741" y="522000"/>
                  <a:pt x="3158975" y="481706"/>
                  <a:pt x="3158975" y="432000"/>
                </a:cubicBezTo>
                <a:cubicBezTo>
                  <a:pt x="3158975" y="382294"/>
                  <a:pt x="3198741" y="342000"/>
                  <a:pt x="3247795" y="342000"/>
                </a:cubicBezTo>
                <a:close/>
                <a:moveTo>
                  <a:pt x="426336" y="342000"/>
                </a:moveTo>
                <a:cubicBezTo>
                  <a:pt x="475390" y="342000"/>
                  <a:pt x="515156" y="382294"/>
                  <a:pt x="515156" y="432000"/>
                </a:cubicBezTo>
                <a:cubicBezTo>
                  <a:pt x="515156" y="481706"/>
                  <a:pt x="475390" y="522000"/>
                  <a:pt x="426336" y="522000"/>
                </a:cubicBezTo>
                <a:cubicBezTo>
                  <a:pt x="377282" y="522000"/>
                  <a:pt x="337516" y="481706"/>
                  <a:pt x="337516" y="432000"/>
                </a:cubicBezTo>
                <a:cubicBezTo>
                  <a:pt x="337516" y="382294"/>
                  <a:pt x="377282" y="342000"/>
                  <a:pt x="426336" y="342000"/>
                </a:cubicBezTo>
                <a:close/>
                <a:moveTo>
                  <a:pt x="1833633" y="0"/>
                </a:moveTo>
                <a:cubicBezTo>
                  <a:pt x="2069092" y="0"/>
                  <a:pt x="2259969" y="193413"/>
                  <a:pt x="2259969" y="432000"/>
                </a:cubicBezTo>
                <a:cubicBezTo>
                  <a:pt x="2259969" y="551294"/>
                  <a:pt x="2212250" y="659294"/>
                  <a:pt x="2135098" y="737470"/>
                </a:cubicBezTo>
                <a:lnTo>
                  <a:pt x="2080680" y="782966"/>
                </a:lnTo>
                <a:lnTo>
                  <a:pt x="2135098" y="828462"/>
                </a:lnTo>
                <a:cubicBezTo>
                  <a:pt x="2154386" y="848006"/>
                  <a:pt x="2171835" y="869414"/>
                  <a:pt x="2187158" y="892397"/>
                </a:cubicBezTo>
                <a:lnTo>
                  <a:pt x="2188032" y="894029"/>
                </a:lnTo>
                <a:lnTo>
                  <a:pt x="2188907" y="892397"/>
                </a:lnTo>
                <a:cubicBezTo>
                  <a:pt x="2246368" y="806212"/>
                  <a:pt x="2333716" y="742168"/>
                  <a:pt x="2435883" y="715533"/>
                </a:cubicBezTo>
                <a:lnTo>
                  <a:pt x="2542135" y="701970"/>
                </a:lnTo>
                <a:lnTo>
                  <a:pt x="2488730" y="696515"/>
                </a:lnTo>
                <a:cubicBezTo>
                  <a:pt x="2367309" y="671338"/>
                  <a:pt x="2275971" y="562477"/>
                  <a:pt x="2275971" y="432000"/>
                </a:cubicBezTo>
                <a:cubicBezTo>
                  <a:pt x="2275971" y="282883"/>
                  <a:pt x="2395269" y="162000"/>
                  <a:pt x="2542431" y="162000"/>
                </a:cubicBezTo>
                <a:cubicBezTo>
                  <a:pt x="2689593" y="162000"/>
                  <a:pt x="2808891" y="282883"/>
                  <a:pt x="2808891" y="432000"/>
                </a:cubicBezTo>
                <a:cubicBezTo>
                  <a:pt x="2808891" y="562477"/>
                  <a:pt x="2717554" y="671338"/>
                  <a:pt x="2596132" y="696515"/>
                </a:cubicBezTo>
                <a:lnTo>
                  <a:pt x="2542764" y="701966"/>
                </a:lnTo>
                <a:lnTo>
                  <a:pt x="2628353" y="710709"/>
                </a:lnTo>
                <a:cubicBezTo>
                  <a:pt x="2822627" y="750991"/>
                  <a:pt x="2968767" y="925168"/>
                  <a:pt x="2968767" y="1133932"/>
                </a:cubicBezTo>
                <a:cubicBezTo>
                  <a:pt x="2968767" y="1253226"/>
                  <a:pt x="2921048" y="1361226"/>
                  <a:pt x="2843896" y="1439402"/>
                </a:cubicBezTo>
                <a:lnTo>
                  <a:pt x="2789478" y="1484898"/>
                </a:lnTo>
                <a:lnTo>
                  <a:pt x="2843896" y="1530394"/>
                </a:lnTo>
                <a:lnTo>
                  <a:pt x="2895113" y="1593294"/>
                </a:lnTo>
                <a:lnTo>
                  <a:pt x="2946330" y="1530394"/>
                </a:lnTo>
                <a:cubicBezTo>
                  <a:pt x="3004194" y="1471762"/>
                  <a:pt x="3078613" y="1429905"/>
                  <a:pt x="3161874" y="1412641"/>
                </a:cubicBezTo>
                <a:lnTo>
                  <a:pt x="3247462" y="1403898"/>
                </a:lnTo>
                <a:lnTo>
                  <a:pt x="3194094" y="1398447"/>
                </a:lnTo>
                <a:cubicBezTo>
                  <a:pt x="3072673" y="1373270"/>
                  <a:pt x="2981335" y="1264409"/>
                  <a:pt x="2981335" y="1133932"/>
                </a:cubicBezTo>
                <a:cubicBezTo>
                  <a:pt x="2981335" y="984815"/>
                  <a:pt x="3100633" y="863932"/>
                  <a:pt x="3247795" y="863932"/>
                </a:cubicBezTo>
                <a:cubicBezTo>
                  <a:pt x="3394957" y="863932"/>
                  <a:pt x="3514255" y="984815"/>
                  <a:pt x="3514255" y="1133932"/>
                </a:cubicBezTo>
                <a:cubicBezTo>
                  <a:pt x="3514255" y="1264409"/>
                  <a:pt x="3422918" y="1373270"/>
                  <a:pt x="3301496" y="1398447"/>
                </a:cubicBezTo>
                <a:lnTo>
                  <a:pt x="3248128" y="1403898"/>
                </a:lnTo>
                <a:lnTo>
                  <a:pt x="3333717" y="1412641"/>
                </a:lnTo>
                <a:cubicBezTo>
                  <a:pt x="3527991" y="1452923"/>
                  <a:pt x="3674131" y="1627101"/>
                  <a:pt x="3674131" y="1835864"/>
                </a:cubicBezTo>
                <a:cubicBezTo>
                  <a:pt x="3674131" y="2044628"/>
                  <a:pt x="3527991" y="2218805"/>
                  <a:pt x="3333717" y="2259087"/>
                </a:cubicBezTo>
                <a:lnTo>
                  <a:pt x="3248128" y="2267830"/>
                </a:lnTo>
                <a:lnTo>
                  <a:pt x="3301496" y="2273282"/>
                </a:lnTo>
                <a:cubicBezTo>
                  <a:pt x="3422918" y="2298458"/>
                  <a:pt x="3514255" y="2407319"/>
                  <a:pt x="3514255" y="2537796"/>
                </a:cubicBezTo>
                <a:cubicBezTo>
                  <a:pt x="3514255" y="2686913"/>
                  <a:pt x="3394957" y="2807796"/>
                  <a:pt x="3247795" y="2807796"/>
                </a:cubicBezTo>
                <a:cubicBezTo>
                  <a:pt x="3100633" y="2807796"/>
                  <a:pt x="2981335" y="2686913"/>
                  <a:pt x="2981335" y="2537796"/>
                </a:cubicBezTo>
                <a:cubicBezTo>
                  <a:pt x="2981335" y="2407319"/>
                  <a:pt x="3072673" y="2298458"/>
                  <a:pt x="3194094" y="2273282"/>
                </a:cubicBezTo>
                <a:lnTo>
                  <a:pt x="3247462" y="2267830"/>
                </a:lnTo>
                <a:lnTo>
                  <a:pt x="3161874" y="2259087"/>
                </a:lnTo>
                <a:cubicBezTo>
                  <a:pt x="3078613" y="2241824"/>
                  <a:pt x="3004194" y="2199967"/>
                  <a:pt x="2946330" y="2141334"/>
                </a:cubicBezTo>
                <a:lnTo>
                  <a:pt x="2895113" y="2078434"/>
                </a:lnTo>
                <a:lnTo>
                  <a:pt x="2843896" y="2141334"/>
                </a:lnTo>
                <a:lnTo>
                  <a:pt x="2789478" y="2186830"/>
                </a:lnTo>
                <a:lnTo>
                  <a:pt x="2843896" y="2232326"/>
                </a:lnTo>
                <a:cubicBezTo>
                  <a:pt x="2921048" y="2310503"/>
                  <a:pt x="2968767" y="2418503"/>
                  <a:pt x="2968767" y="2537796"/>
                </a:cubicBezTo>
                <a:cubicBezTo>
                  <a:pt x="2968767" y="2746560"/>
                  <a:pt x="2822627" y="2920737"/>
                  <a:pt x="2628353" y="2961019"/>
                </a:cubicBezTo>
                <a:lnTo>
                  <a:pt x="2542759" y="2969763"/>
                </a:lnTo>
                <a:lnTo>
                  <a:pt x="2596132" y="2975215"/>
                </a:lnTo>
                <a:cubicBezTo>
                  <a:pt x="2717554" y="3000391"/>
                  <a:pt x="2808891" y="3109252"/>
                  <a:pt x="2808891" y="3239729"/>
                </a:cubicBezTo>
                <a:cubicBezTo>
                  <a:pt x="2808891" y="3388846"/>
                  <a:pt x="2689593" y="3509729"/>
                  <a:pt x="2542431" y="3509729"/>
                </a:cubicBezTo>
                <a:cubicBezTo>
                  <a:pt x="2395269" y="3509729"/>
                  <a:pt x="2275971" y="3388846"/>
                  <a:pt x="2275971" y="3239729"/>
                </a:cubicBezTo>
                <a:cubicBezTo>
                  <a:pt x="2275971" y="3109252"/>
                  <a:pt x="2367309" y="3000391"/>
                  <a:pt x="2488730" y="2975215"/>
                </a:cubicBezTo>
                <a:lnTo>
                  <a:pt x="2542140" y="2969759"/>
                </a:lnTo>
                <a:lnTo>
                  <a:pt x="2435883" y="2956196"/>
                </a:lnTo>
                <a:cubicBezTo>
                  <a:pt x="2333716" y="2929560"/>
                  <a:pt x="2246368" y="2865516"/>
                  <a:pt x="2188907" y="2779331"/>
                </a:cubicBezTo>
                <a:lnTo>
                  <a:pt x="2188032" y="2777699"/>
                </a:lnTo>
                <a:lnTo>
                  <a:pt x="2187158" y="2779331"/>
                </a:lnTo>
                <a:cubicBezTo>
                  <a:pt x="2171835" y="2802314"/>
                  <a:pt x="2154386" y="2823722"/>
                  <a:pt x="2135098" y="2843266"/>
                </a:cubicBezTo>
                <a:lnTo>
                  <a:pt x="2080679" y="2888763"/>
                </a:lnTo>
                <a:lnTo>
                  <a:pt x="2135098" y="2934259"/>
                </a:lnTo>
                <a:cubicBezTo>
                  <a:pt x="2212250" y="3012436"/>
                  <a:pt x="2259969" y="3120436"/>
                  <a:pt x="2259969" y="3239729"/>
                </a:cubicBezTo>
                <a:cubicBezTo>
                  <a:pt x="2259969" y="3478316"/>
                  <a:pt x="2069092" y="3671729"/>
                  <a:pt x="1833633" y="3671729"/>
                </a:cubicBezTo>
                <a:cubicBezTo>
                  <a:pt x="1598174" y="3671729"/>
                  <a:pt x="1407297" y="3478316"/>
                  <a:pt x="1407297" y="3239729"/>
                </a:cubicBezTo>
                <a:cubicBezTo>
                  <a:pt x="1407297" y="3120436"/>
                  <a:pt x="1455016" y="3012436"/>
                  <a:pt x="1532168" y="2934259"/>
                </a:cubicBezTo>
                <a:lnTo>
                  <a:pt x="1586587" y="2888763"/>
                </a:lnTo>
                <a:lnTo>
                  <a:pt x="1532168" y="2843266"/>
                </a:lnTo>
                <a:lnTo>
                  <a:pt x="1482667" y="2782474"/>
                </a:lnTo>
                <a:lnTo>
                  <a:pt x="1433166" y="2843266"/>
                </a:lnTo>
                <a:cubicBezTo>
                  <a:pt x="1375302" y="2901899"/>
                  <a:pt x="1300883" y="2943756"/>
                  <a:pt x="1217622" y="2961019"/>
                </a:cubicBezTo>
                <a:lnTo>
                  <a:pt x="1132029" y="2969763"/>
                </a:lnTo>
                <a:lnTo>
                  <a:pt x="1185402" y="2975215"/>
                </a:lnTo>
                <a:cubicBezTo>
                  <a:pt x="1306823" y="3000391"/>
                  <a:pt x="1398161" y="3109252"/>
                  <a:pt x="1398161" y="3239729"/>
                </a:cubicBezTo>
                <a:cubicBezTo>
                  <a:pt x="1398161" y="3388846"/>
                  <a:pt x="1278863" y="3509729"/>
                  <a:pt x="1131701" y="3509729"/>
                </a:cubicBezTo>
                <a:cubicBezTo>
                  <a:pt x="984539" y="3509729"/>
                  <a:pt x="865241" y="3388846"/>
                  <a:pt x="865241" y="3239729"/>
                </a:cubicBezTo>
                <a:cubicBezTo>
                  <a:pt x="865241" y="3109252"/>
                  <a:pt x="956578" y="3000391"/>
                  <a:pt x="1078000" y="2975215"/>
                </a:cubicBezTo>
                <a:lnTo>
                  <a:pt x="1131373" y="2969763"/>
                </a:lnTo>
                <a:lnTo>
                  <a:pt x="1045779" y="2961019"/>
                </a:lnTo>
                <a:cubicBezTo>
                  <a:pt x="851505" y="2920737"/>
                  <a:pt x="705365" y="2746560"/>
                  <a:pt x="705365" y="2537796"/>
                </a:cubicBezTo>
                <a:cubicBezTo>
                  <a:pt x="705365" y="2418503"/>
                  <a:pt x="753084" y="2310503"/>
                  <a:pt x="830236" y="2232326"/>
                </a:cubicBezTo>
                <a:lnTo>
                  <a:pt x="884654" y="2186830"/>
                </a:lnTo>
                <a:lnTo>
                  <a:pt x="830236" y="2141334"/>
                </a:lnTo>
                <a:lnTo>
                  <a:pt x="779018" y="2078434"/>
                </a:lnTo>
                <a:lnTo>
                  <a:pt x="727801" y="2141334"/>
                </a:lnTo>
                <a:cubicBezTo>
                  <a:pt x="669937" y="2199967"/>
                  <a:pt x="595518" y="2241824"/>
                  <a:pt x="512257" y="2259087"/>
                </a:cubicBezTo>
                <a:lnTo>
                  <a:pt x="426669" y="2267830"/>
                </a:lnTo>
                <a:lnTo>
                  <a:pt x="480037" y="2273282"/>
                </a:lnTo>
                <a:cubicBezTo>
                  <a:pt x="601458" y="2298458"/>
                  <a:pt x="692796" y="2407319"/>
                  <a:pt x="692796" y="2537796"/>
                </a:cubicBezTo>
                <a:cubicBezTo>
                  <a:pt x="692796" y="2686913"/>
                  <a:pt x="573498" y="2807796"/>
                  <a:pt x="426336" y="2807796"/>
                </a:cubicBezTo>
                <a:cubicBezTo>
                  <a:pt x="279174" y="2807796"/>
                  <a:pt x="159876" y="2686913"/>
                  <a:pt x="159876" y="2537796"/>
                </a:cubicBezTo>
                <a:cubicBezTo>
                  <a:pt x="159876" y="2407319"/>
                  <a:pt x="251213" y="2298458"/>
                  <a:pt x="372635" y="2273282"/>
                </a:cubicBezTo>
                <a:lnTo>
                  <a:pt x="426003" y="2267830"/>
                </a:lnTo>
                <a:lnTo>
                  <a:pt x="340414" y="2259087"/>
                </a:lnTo>
                <a:cubicBezTo>
                  <a:pt x="146140" y="2218805"/>
                  <a:pt x="0" y="2044628"/>
                  <a:pt x="0" y="1835864"/>
                </a:cubicBezTo>
                <a:cubicBezTo>
                  <a:pt x="0" y="1627101"/>
                  <a:pt x="146140" y="1452923"/>
                  <a:pt x="340414" y="1412641"/>
                </a:cubicBezTo>
                <a:lnTo>
                  <a:pt x="426003" y="1403898"/>
                </a:lnTo>
                <a:lnTo>
                  <a:pt x="372635" y="1398447"/>
                </a:lnTo>
                <a:cubicBezTo>
                  <a:pt x="251213" y="1373270"/>
                  <a:pt x="159876" y="1264409"/>
                  <a:pt x="159876" y="1133932"/>
                </a:cubicBezTo>
                <a:cubicBezTo>
                  <a:pt x="159876" y="984815"/>
                  <a:pt x="279174" y="863932"/>
                  <a:pt x="426336" y="863932"/>
                </a:cubicBezTo>
                <a:cubicBezTo>
                  <a:pt x="573498" y="863932"/>
                  <a:pt x="692796" y="984815"/>
                  <a:pt x="692796" y="1133932"/>
                </a:cubicBezTo>
                <a:cubicBezTo>
                  <a:pt x="692796" y="1264409"/>
                  <a:pt x="601458" y="1373270"/>
                  <a:pt x="480037" y="1398447"/>
                </a:cubicBezTo>
                <a:lnTo>
                  <a:pt x="426669" y="1403898"/>
                </a:lnTo>
                <a:lnTo>
                  <a:pt x="512257" y="1412641"/>
                </a:lnTo>
                <a:cubicBezTo>
                  <a:pt x="595518" y="1429905"/>
                  <a:pt x="669937" y="1471762"/>
                  <a:pt x="727801" y="1530394"/>
                </a:cubicBezTo>
                <a:lnTo>
                  <a:pt x="779018" y="1593295"/>
                </a:lnTo>
                <a:lnTo>
                  <a:pt x="830236" y="1530394"/>
                </a:lnTo>
                <a:lnTo>
                  <a:pt x="884654" y="1484898"/>
                </a:lnTo>
                <a:lnTo>
                  <a:pt x="830236" y="1439402"/>
                </a:lnTo>
                <a:cubicBezTo>
                  <a:pt x="753084" y="1361226"/>
                  <a:pt x="705365" y="1253226"/>
                  <a:pt x="705365" y="1133932"/>
                </a:cubicBezTo>
                <a:cubicBezTo>
                  <a:pt x="705365" y="925168"/>
                  <a:pt x="851505" y="750991"/>
                  <a:pt x="1045779" y="710709"/>
                </a:cubicBezTo>
                <a:lnTo>
                  <a:pt x="1131368" y="701966"/>
                </a:lnTo>
                <a:lnTo>
                  <a:pt x="1078000" y="696515"/>
                </a:lnTo>
                <a:cubicBezTo>
                  <a:pt x="956578" y="671338"/>
                  <a:pt x="865241" y="562477"/>
                  <a:pt x="865241" y="432000"/>
                </a:cubicBezTo>
                <a:cubicBezTo>
                  <a:pt x="865241" y="282883"/>
                  <a:pt x="984539" y="162000"/>
                  <a:pt x="1131701" y="162000"/>
                </a:cubicBezTo>
                <a:cubicBezTo>
                  <a:pt x="1278863" y="162000"/>
                  <a:pt x="1398161" y="282883"/>
                  <a:pt x="1398161" y="432000"/>
                </a:cubicBezTo>
                <a:cubicBezTo>
                  <a:pt x="1398161" y="562477"/>
                  <a:pt x="1306823" y="671338"/>
                  <a:pt x="1185402" y="696515"/>
                </a:cubicBezTo>
                <a:lnTo>
                  <a:pt x="1132034" y="701966"/>
                </a:lnTo>
                <a:lnTo>
                  <a:pt x="1217622" y="710709"/>
                </a:lnTo>
                <a:cubicBezTo>
                  <a:pt x="1300883" y="727973"/>
                  <a:pt x="1375302" y="769829"/>
                  <a:pt x="1433166" y="828462"/>
                </a:cubicBezTo>
                <a:lnTo>
                  <a:pt x="1482667" y="889255"/>
                </a:lnTo>
                <a:lnTo>
                  <a:pt x="1532168" y="828462"/>
                </a:lnTo>
                <a:lnTo>
                  <a:pt x="1586587" y="782966"/>
                </a:lnTo>
                <a:lnTo>
                  <a:pt x="1532168" y="737470"/>
                </a:lnTo>
                <a:cubicBezTo>
                  <a:pt x="1455016" y="659294"/>
                  <a:pt x="1407297" y="551294"/>
                  <a:pt x="1407297" y="432000"/>
                </a:cubicBezTo>
                <a:cubicBezTo>
                  <a:pt x="1407297" y="193413"/>
                  <a:pt x="1598174" y="0"/>
                  <a:pt x="1833633" y="0"/>
                </a:cubicBezTo>
                <a:close/>
              </a:path>
            </a:pathLst>
          </a:custGeom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233363"/>
            <a:ext cx="4522788" cy="1290637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5842" name="Subtitle 2"/>
          <p:cNvSpPr>
            <a:spLocks noGrp="1"/>
          </p:cNvSpPr>
          <p:nvPr>
            <p:ph type="subTitle" idx="1"/>
          </p:nvPr>
        </p:nvSpPr>
        <p:spPr>
          <a:xfrm>
            <a:off x="269875" y="1524000"/>
            <a:ext cx="2644775" cy="1587500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584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4386263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584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875" y="4141788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5845" name="Picture Placeholder 5"/>
          <p:cNvSpPr>
            <a:spLocks noGrp="1" noTextEdit="1"/>
          </p:cNvSpPr>
          <p:nvPr>
            <p:ph type="pic" sz="quarter" idx="10"/>
          </p:nvPr>
        </p:nvSpPr>
        <p:spPr>
          <a:xfrm>
            <a:off x="5148064" y="0"/>
            <a:ext cx="3995936" cy="4083918"/>
          </a:xfrm>
          <a:custGeom>
            <a:avLst/>
            <a:gdLst>
              <a:gd name="T0" fmla="*/ 3253458 w 3685457"/>
              <a:gd name="T1" fmla="*/ 3325459 h 3685458"/>
              <a:gd name="T2" fmla="*/ 2548094 w 3685457"/>
              <a:gd name="T3" fmla="*/ 3181459 h 3685458"/>
              <a:gd name="T4" fmla="*/ 2476094 w 3685457"/>
              <a:gd name="T5" fmla="*/ 3253459 h 3685458"/>
              <a:gd name="T6" fmla="*/ 1209364 w 3685457"/>
              <a:gd name="T7" fmla="*/ 3253459 h 3685458"/>
              <a:gd name="T8" fmla="*/ 1137364 w 3685457"/>
              <a:gd name="T9" fmla="*/ 3181459 h 3685458"/>
              <a:gd name="T10" fmla="*/ 431999 w 3685457"/>
              <a:gd name="T11" fmla="*/ 3325459 h 3685458"/>
              <a:gd name="T12" fmla="*/ 3253458 w 3685457"/>
              <a:gd name="T13" fmla="*/ 2476094 h 3685458"/>
              <a:gd name="T14" fmla="*/ 3181458 w 3685457"/>
              <a:gd name="T15" fmla="*/ 2548094 h 3685458"/>
              <a:gd name="T16" fmla="*/ 2620094 w 3685457"/>
              <a:gd name="T17" fmla="*/ 2548094 h 3685458"/>
              <a:gd name="T18" fmla="*/ 2548094 w 3685457"/>
              <a:gd name="T19" fmla="*/ 2476094 h 3685458"/>
              <a:gd name="T20" fmla="*/ 1137364 w 3685457"/>
              <a:gd name="T21" fmla="*/ 2620094 h 3685458"/>
              <a:gd name="T22" fmla="*/ 431999 w 3685457"/>
              <a:gd name="T23" fmla="*/ 2476094 h 3685458"/>
              <a:gd name="T24" fmla="*/ 359999 w 3685457"/>
              <a:gd name="T25" fmla="*/ 2548094 h 3685458"/>
              <a:gd name="T26" fmla="*/ 3325458 w 3685457"/>
              <a:gd name="T27" fmla="*/ 1137364 h 3685458"/>
              <a:gd name="T28" fmla="*/ 3253458 w 3685457"/>
              <a:gd name="T29" fmla="*/ 1065364 h 3685458"/>
              <a:gd name="T30" fmla="*/ 2548094 w 3685457"/>
              <a:gd name="T31" fmla="*/ 1209364 h 3685458"/>
              <a:gd name="T32" fmla="*/ 1137364 w 3685457"/>
              <a:gd name="T33" fmla="*/ 1065364 h 3685458"/>
              <a:gd name="T34" fmla="*/ 1065364 w 3685457"/>
              <a:gd name="T35" fmla="*/ 1137364 h 3685458"/>
              <a:gd name="T36" fmla="*/ 503999 w 3685457"/>
              <a:gd name="T37" fmla="*/ 1137364 h 3685458"/>
              <a:gd name="T38" fmla="*/ 431999 w 3685457"/>
              <a:gd name="T39" fmla="*/ 1065364 h 3685458"/>
              <a:gd name="T40" fmla="*/ 3253458 w 3685457"/>
              <a:gd name="T41" fmla="*/ 503999 h 3685458"/>
              <a:gd name="T42" fmla="*/ 2548094 w 3685457"/>
              <a:gd name="T43" fmla="*/ 359999 h 3685458"/>
              <a:gd name="T44" fmla="*/ 2476094 w 3685457"/>
              <a:gd name="T45" fmla="*/ 431999 h 3685458"/>
              <a:gd name="T46" fmla="*/ 1209364 w 3685457"/>
              <a:gd name="T47" fmla="*/ 431999 h 3685458"/>
              <a:gd name="T48" fmla="*/ 1137364 w 3685457"/>
              <a:gd name="T49" fmla="*/ 359999 h 3685458"/>
              <a:gd name="T50" fmla="*/ 431999 w 3685457"/>
              <a:gd name="T51" fmla="*/ 503999 h 3685458"/>
              <a:gd name="T52" fmla="*/ 1839296 w 3685457"/>
              <a:gd name="T53" fmla="*/ 0 h 3685458"/>
              <a:gd name="T54" fmla="*/ 2087543 w 3685457"/>
              <a:gd name="T55" fmla="*/ 784682 h 3685458"/>
              <a:gd name="T56" fmla="*/ 2144766 w 3685457"/>
              <a:gd name="T57" fmla="*/ 1442833 h 3685458"/>
              <a:gd name="T58" fmla="*/ 2193996 w 3685457"/>
              <a:gd name="T59" fmla="*/ 1592767 h 3685458"/>
              <a:gd name="T60" fmla="*/ 2853563 w 3685457"/>
              <a:gd name="T61" fmla="*/ 1533829 h 3685458"/>
              <a:gd name="T62" fmla="*/ 3253458 w 3685457"/>
              <a:gd name="T63" fmla="*/ 1407299 h 3685458"/>
              <a:gd name="T64" fmla="*/ 2947989 w 3685457"/>
              <a:gd name="T65" fmla="*/ 2144767 h 3685458"/>
              <a:gd name="T66" fmla="*/ 2548094 w 3685457"/>
              <a:gd name="T67" fmla="*/ 2271297 h 3685458"/>
              <a:gd name="T68" fmla="*/ 2148199 w 3685457"/>
              <a:gd name="T69" fmla="*/ 2148198 h 3685458"/>
              <a:gd name="T70" fmla="*/ 2271295 w 3685457"/>
              <a:gd name="T71" fmla="*/ 2548094 h 3685458"/>
              <a:gd name="T72" fmla="*/ 2144766 w 3685457"/>
              <a:gd name="T73" fmla="*/ 2947990 h 3685458"/>
              <a:gd name="T74" fmla="*/ 1407297 w 3685457"/>
              <a:gd name="T75" fmla="*/ 3253459 h 3685458"/>
              <a:gd name="T76" fmla="*/ 1533827 w 3685457"/>
              <a:gd name="T77" fmla="*/ 2853563 h 3685458"/>
              <a:gd name="T78" fmla="*/ 1592766 w 3685457"/>
              <a:gd name="T79" fmla="*/ 2193995 h 3685458"/>
              <a:gd name="T80" fmla="*/ 1442833 w 3685457"/>
              <a:gd name="T81" fmla="*/ 2144767 h 3685458"/>
              <a:gd name="T82" fmla="*/ 784681 w 3685457"/>
              <a:gd name="T83" fmla="*/ 2087544 h 3685458"/>
              <a:gd name="T84" fmla="*/ 0 w 3685457"/>
              <a:gd name="T85" fmla="*/ 1839298 h 3685458"/>
              <a:gd name="T86" fmla="*/ 784681 w 3685457"/>
              <a:gd name="T87" fmla="*/ 1591052 h 3685458"/>
              <a:gd name="T88" fmla="*/ 1442833 w 3685457"/>
              <a:gd name="T89" fmla="*/ 1533829 h 3685458"/>
              <a:gd name="T90" fmla="*/ 1592766 w 3685457"/>
              <a:gd name="T91" fmla="*/ 1491463 h 3685458"/>
              <a:gd name="T92" fmla="*/ 1533827 w 3685457"/>
              <a:gd name="T93" fmla="*/ 831895 h 3685458"/>
              <a:gd name="T94" fmla="*/ 1407297 w 3685457"/>
              <a:gd name="T95" fmla="*/ 431999 h 3685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685457" h="3685458">
                <a:moveTo>
                  <a:pt x="3253458" y="3181459"/>
                </a:moveTo>
                <a:cubicBezTo>
                  <a:pt x="3293223" y="3181459"/>
                  <a:pt x="3325458" y="3213694"/>
                  <a:pt x="3325458" y="3253459"/>
                </a:cubicBezTo>
                <a:cubicBezTo>
                  <a:pt x="3325458" y="3293224"/>
                  <a:pt x="3293223" y="3325459"/>
                  <a:pt x="3253458" y="3325459"/>
                </a:cubicBezTo>
                <a:cubicBezTo>
                  <a:pt x="3213693" y="3325459"/>
                  <a:pt x="3181458" y="3293224"/>
                  <a:pt x="3181458" y="3253459"/>
                </a:cubicBezTo>
                <a:cubicBezTo>
                  <a:pt x="3181458" y="3213694"/>
                  <a:pt x="3213693" y="3181459"/>
                  <a:pt x="3253458" y="3181459"/>
                </a:cubicBezTo>
                <a:close/>
                <a:moveTo>
                  <a:pt x="2548094" y="3181459"/>
                </a:moveTo>
                <a:cubicBezTo>
                  <a:pt x="2587859" y="3181459"/>
                  <a:pt x="2620094" y="3213694"/>
                  <a:pt x="2620094" y="3253459"/>
                </a:cubicBezTo>
                <a:cubicBezTo>
                  <a:pt x="2620094" y="3293224"/>
                  <a:pt x="2587859" y="3325459"/>
                  <a:pt x="2548094" y="3325459"/>
                </a:cubicBezTo>
                <a:cubicBezTo>
                  <a:pt x="2508329" y="3325459"/>
                  <a:pt x="2476094" y="3293224"/>
                  <a:pt x="2476094" y="3253459"/>
                </a:cubicBezTo>
                <a:cubicBezTo>
                  <a:pt x="2476094" y="3213694"/>
                  <a:pt x="2508329" y="3181459"/>
                  <a:pt x="2548094" y="3181459"/>
                </a:cubicBezTo>
                <a:close/>
                <a:moveTo>
                  <a:pt x="1137364" y="3181459"/>
                </a:moveTo>
                <a:cubicBezTo>
                  <a:pt x="1177129" y="3181459"/>
                  <a:pt x="1209364" y="3213694"/>
                  <a:pt x="1209364" y="3253459"/>
                </a:cubicBezTo>
                <a:cubicBezTo>
                  <a:pt x="1209364" y="3293224"/>
                  <a:pt x="1177129" y="3325459"/>
                  <a:pt x="1137364" y="3325459"/>
                </a:cubicBezTo>
                <a:cubicBezTo>
                  <a:pt x="1097599" y="3325459"/>
                  <a:pt x="1065364" y="3293224"/>
                  <a:pt x="1065364" y="3253459"/>
                </a:cubicBezTo>
                <a:cubicBezTo>
                  <a:pt x="1065364" y="3213694"/>
                  <a:pt x="1097599" y="3181459"/>
                  <a:pt x="1137364" y="3181459"/>
                </a:cubicBezTo>
                <a:close/>
                <a:moveTo>
                  <a:pt x="431999" y="3181459"/>
                </a:moveTo>
                <a:cubicBezTo>
                  <a:pt x="471764" y="3181459"/>
                  <a:pt x="503999" y="3213694"/>
                  <a:pt x="503999" y="3253459"/>
                </a:cubicBezTo>
                <a:cubicBezTo>
                  <a:pt x="503999" y="3293224"/>
                  <a:pt x="471764" y="3325459"/>
                  <a:pt x="431999" y="3325459"/>
                </a:cubicBezTo>
                <a:cubicBezTo>
                  <a:pt x="392234" y="3325459"/>
                  <a:pt x="359999" y="3293224"/>
                  <a:pt x="359999" y="3253459"/>
                </a:cubicBezTo>
                <a:cubicBezTo>
                  <a:pt x="359999" y="3213694"/>
                  <a:pt x="392234" y="3181459"/>
                  <a:pt x="431999" y="3181459"/>
                </a:cubicBezTo>
                <a:close/>
                <a:moveTo>
                  <a:pt x="3253458" y="2476094"/>
                </a:moveTo>
                <a:cubicBezTo>
                  <a:pt x="3293223" y="2476094"/>
                  <a:pt x="3325458" y="2508329"/>
                  <a:pt x="3325458" y="2548094"/>
                </a:cubicBezTo>
                <a:cubicBezTo>
                  <a:pt x="3325458" y="2587859"/>
                  <a:pt x="3293223" y="2620094"/>
                  <a:pt x="3253458" y="2620094"/>
                </a:cubicBezTo>
                <a:cubicBezTo>
                  <a:pt x="3213693" y="2620094"/>
                  <a:pt x="3181458" y="2587859"/>
                  <a:pt x="3181458" y="2548094"/>
                </a:cubicBezTo>
                <a:cubicBezTo>
                  <a:pt x="3181458" y="2508329"/>
                  <a:pt x="3213693" y="2476094"/>
                  <a:pt x="3253458" y="2476094"/>
                </a:cubicBezTo>
                <a:close/>
                <a:moveTo>
                  <a:pt x="2548094" y="2476094"/>
                </a:moveTo>
                <a:cubicBezTo>
                  <a:pt x="2587859" y="2476094"/>
                  <a:pt x="2620094" y="2508329"/>
                  <a:pt x="2620094" y="2548094"/>
                </a:cubicBezTo>
                <a:cubicBezTo>
                  <a:pt x="2620094" y="2587859"/>
                  <a:pt x="2587859" y="2620094"/>
                  <a:pt x="2548094" y="2620094"/>
                </a:cubicBezTo>
                <a:cubicBezTo>
                  <a:pt x="2508329" y="2620094"/>
                  <a:pt x="2476094" y="2587859"/>
                  <a:pt x="2476094" y="2548094"/>
                </a:cubicBezTo>
                <a:cubicBezTo>
                  <a:pt x="2476094" y="2508329"/>
                  <a:pt x="2508329" y="2476094"/>
                  <a:pt x="2548094" y="2476094"/>
                </a:cubicBezTo>
                <a:close/>
                <a:moveTo>
                  <a:pt x="1137364" y="2476094"/>
                </a:moveTo>
                <a:cubicBezTo>
                  <a:pt x="1177129" y="2476094"/>
                  <a:pt x="1209364" y="2508329"/>
                  <a:pt x="1209364" y="2548094"/>
                </a:cubicBezTo>
                <a:cubicBezTo>
                  <a:pt x="1209364" y="2587859"/>
                  <a:pt x="1177129" y="2620094"/>
                  <a:pt x="1137364" y="2620094"/>
                </a:cubicBezTo>
                <a:cubicBezTo>
                  <a:pt x="1097599" y="2620094"/>
                  <a:pt x="1065364" y="2587859"/>
                  <a:pt x="1065364" y="2548094"/>
                </a:cubicBezTo>
                <a:cubicBezTo>
                  <a:pt x="1065364" y="2508329"/>
                  <a:pt x="1097599" y="2476094"/>
                  <a:pt x="1137364" y="2476094"/>
                </a:cubicBezTo>
                <a:close/>
                <a:moveTo>
                  <a:pt x="431999" y="2476094"/>
                </a:moveTo>
                <a:cubicBezTo>
                  <a:pt x="471764" y="2476094"/>
                  <a:pt x="503999" y="2508329"/>
                  <a:pt x="503999" y="2548094"/>
                </a:cubicBezTo>
                <a:cubicBezTo>
                  <a:pt x="503999" y="2587859"/>
                  <a:pt x="471764" y="2620094"/>
                  <a:pt x="431999" y="2620094"/>
                </a:cubicBezTo>
                <a:cubicBezTo>
                  <a:pt x="392234" y="2620094"/>
                  <a:pt x="359999" y="2587859"/>
                  <a:pt x="359999" y="2548094"/>
                </a:cubicBezTo>
                <a:cubicBezTo>
                  <a:pt x="359999" y="2508329"/>
                  <a:pt x="392234" y="2476094"/>
                  <a:pt x="431999" y="2476094"/>
                </a:cubicBezTo>
                <a:close/>
                <a:moveTo>
                  <a:pt x="3253458" y="1065364"/>
                </a:moveTo>
                <a:cubicBezTo>
                  <a:pt x="3293223" y="1065364"/>
                  <a:pt x="3325458" y="1097599"/>
                  <a:pt x="3325458" y="1137364"/>
                </a:cubicBezTo>
                <a:cubicBezTo>
                  <a:pt x="3325458" y="1177129"/>
                  <a:pt x="3293223" y="1209364"/>
                  <a:pt x="3253458" y="1209364"/>
                </a:cubicBezTo>
                <a:cubicBezTo>
                  <a:pt x="3213693" y="1209364"/>
                  <a:pt x="3181458" y="1177129"/>
                  <a:pt x="3181458" y="1137364"/>
                </a:cubicBezTo>
                <a:cubicBezTo>
                  <a:pt x="3181458" y="1097599"/>
                  <a:pt x="3213693" y="1065364"/>
                  <a:pt x="3253458" y="1065364"/>
                </a:cubicBezTo>
                <a:close/>
                <a:moveTo>
                  <a:pt x="2548094" y="1065364"/>
                </a:moveTo>
                <a:cubicBezTo>
                  <a:pt x="2587859" y="1065364"/>
                  <a:pt x="2620094" y="1097599"/>
                  <a:pt x="2620094" y="1137364"/>
                </a:cubicBezTo>
                <a:cubicBezTo>
                  <a:pt x="2620094" y="1177129"/>
                  <a:pt x="2587859" y="1209364"/>
                  <a:pt x="2548094" y="1209364"/>
                </a:cubicBezTo>
                <a:cubicBezTo>
                  <a:pt x="2508329" y="1209364"/>
                  <a:pt x="2476094" y="1177129"/>
                  <a:pt x="2476094" y="1137364"/>
                </a:cubicBezTo>
                <a:cubicBezTo>
                  <a:pt x="2476094" y="1097599"/>
                  <a:pt x="2508329" y="1065364"/>
                  <a:pt x="2548094" y="1065364"/>
                </a:cubicBezTo>
                <a:close/>
                <a:moveTo>
                  <a:pt x="1137364" y="1065364"/>
                </a:moveTo>
                <a:cubicBezTo>
                  <a:pt x="1177129" y="1065364"/>
                  <a:pt x="1209364" y="1097599"/>
                  <a:pt x="1209364" y="1137364"/>
                </a:cubicBezTo>
                <a:cubicBezTo>
                  <a:pt x="1209364" y="1177129"/>
                  <a:pt x="1177129" y="1209364"/>
                  <a:pt x="1137364" y="1209364"/>
                </a:cubicBezTo>
                <a:cubicBezTo>
                  <a:pt x="1097599" y="1209364"/>
                  <a:pt x="1065364" y="1177129"/>
                  <a:pt x="1065364" y="1137364"/>
                </a:cubicBezTo>
                <a:cubicBezTo>
                  <a:pt x="1065364" y="1097599"/>
                  <a:pt x="1097599" y="1065364"/>
                  <a:pt x="1137364" y="1065364"/>
                </a:cubicBezTo>
                <a:close/>
                <a:moveTo>
                  <a:pt x="431999" y="1065364"/>
                </a:moveTo>
                <a:cubicBezTo>
                  <a:pt x="471764" y="1065364"/>
                  <a:pt x="503999" y="1097599"/>
                  <a:pt x="503999" y="1137364"/>
                </a:cubicBezTo>
                <a:cubicBezTo>
                  <a:pt x="503999" y="1177129"/>
                  <a:pt x="471764" y="1209364"/>
                  <a:pt x="431999" y="1209364"/>
                </a:cubicBezTo>
                <a:cubicBezTo>
                  <a:pt x="392234" y="1209364"/>
                  <a:pt x="359999" y="1177129"/>
                  <a:pt x="359999" y="1137364"/>
                </a:cubicBezTo>
                <a:cubicBezTo>
                  <a:pt x="359999" y="1097599"/>
                  <a:pt x="392234" y="1065364"/>
                  <a:pt x="431999" y="1065364"/>
                </a:cubicBezTo>
                <a:close/>
                <a:moveTo>
                  <a:pt x="3253458" y="359999"/>
                </a:moveTo>
                <a:cubicBezTo>
                  <a:pt x="3293223" y="359999"/>
                  <a:pt x="3325458" y="392234"/>
                  <a:pt x="3325458" y="431999"/>
                </a:cubicBezTo>
                <a:cubicBezTo>
                  <a:pt x="3325458" y="471764"/>
                  <a:pt x="3293223" y="503999"/>
                  <a:pt x="3253458" y="503999"/>
                </a:cubicBezTo>
                <a:cubicBezTo>
                  <a:pt x="3213693" y="503999"/>
                  <a:pt x="3181458" y="471764"/>
                  <a:pt x="3181458" y="431999"/>
                </a:cubicBezTo>
                <a:cubicBezTo>
                  <a:pt x="3181458" y="392234"/>
                  <a:pt x="3213693" y="359999"/>
                  <a:pt x="3253458" y="359999"/>
                </a:cubicBezTo>
                <a:close/>
                <a:moveTo>
                  <a:pt x="2548094" y="359999"/>
                </a:moveTo>
                <a:cubicBezTo>
                  <a:pt x="2587859" y="359999"/>
                  <a:pt x="2620094" y="392234"/>
                  <a:pt x="2620094" y="431999"/>
                </a:cubicBezTo>
                <a:cubicBezTo>
                  <a:pt x="2620094" y="471764"/>
                  <a:pt x="2587859" y="503999"/>
                  <a:pt x="2548094" y="503999"/>
                </a:cubicBezTo>
                <a:cubicBezTo>
                  <a:pt x="2508329" y="503999"/>
                  <a:pt x="2476094" y="471764"/>
                  <a:pt x="2476094" y="431999"/>
                </a:cubicBezTo>
                <a:cubicBezTo>
                  <a:pt x="2476094" y="392234"/>
                  <a:pt x="2508329" y="359999"/>
                  <a:pt x="2548094" y="359999"/>
                </a:cubicBezTo>
                <a:close/>
                <a:moveTo>
                  <a:pt x="1137364" y="359999"/>
                </a:moveTo>
                <a:cubicBezTo>
                  <a:pt x="1177129" y="359999"/>
                  <a:pt x="1209364" y="392234"/>
                  <a:pt x="1209364" y="431999"/>
                </a:cubicBezTo>
                <a:cubicBezTo>
                  <a:pt x="1209364" y="471764"/>
                  <a:pt x="1177129" y="503999"/>
                  <a:pt x="1137364" y="503999"/>
                </a:cubicBezTo>
                <a:cubicBezTo>
                  <a:pt x="1097599" y="503999"/>
                  <a:pt x="1065364" y="471764"/>
                  <a:pt x="1065364" y="431999"/>
                </a:cubicBezTo>
                <a:cubicBezTo>
                  <a:pt x="1065364" y="392234"/>
                  <a:pt x="1097599" y="359999"/>
                  <a:pt x="1137364" y="359999"/>
                </a:cubicBezTo>
                <a:close/>
                <a:moveTo>
                  <a:pt x="431999" y="359999"/>
                </a:moveTo>
                <a:cubicBezTo>
                  <a:pt x="471764" y="359999"/>
                  <a:pt x="503999" y="392234"/>
                  <a:pt x="503999" y="431999"/>
                </a:cubicBezTo>
                <a:cubicBezTo>
                  <a:pt x="503999" y="471764"/>
                  <a:pt x="471764" y="503999"/>
                  <a:pt x="431999" y="503999"/>
                </a:cubicBezTo>
                <a:cubicBezTo>
                  <a:pt x="392234" y="503999"/>
                  <a:pt x="359999" y="471764"/>
                  <a:pt x="359999" y="431999"/>
                </a:cubicBezTo>
                <a:cubicBezTo>
                  <a:pt x="359999" y="392234"/>
                  <a:pt x="392234" y="359999"/>
                  <a:pt x="431999" y="359999"/>
                </a:cubicBezTo>
                <a:close/>
                <a:moveTo>
                  <a:pt x="1839296" y="0"/>
                </a:moveTo>
                <a:cubicBezTo>
                  <a:pt x="2077882" y="0"/>
                  <a:pt x="2271295" y="193413"/>
                  <a:pt x="2271295" y="431999"/>
                </a:cubicBezTo>
                <a:cubicBezTo>
                  <a:pt x="2271295" y="551292"/>
                  <a:pt x="2222942" y="659292"/>
                  <a:pt x="2144766" y="737468"/>
                </a:cubicBezTo>
                <a:lnTo>
                  <a:pt x="2087543" y="784682"/>
                </a:lnTo>
                <a:lnTo>
                  <a:pt x="2144766" y="831895"/>
                </a:lnTo>
                <a:cubicBezTo>
                  <a:pt x="2222942" y="910071"/>
                  <a:pt x="2271295" y="1018071"/>
                  <a:pt x="2271295" y="1137364"/>
                </a:cubicBezTo>
                <a:cubicBezTo>
                  <a:pt x="2271295" y="1256657"/>
                  <a:pt x="2222942" y="1364657"/>
                  <a:pt x="2144766" y="1442833"/>
                </a:cubicBezTo>
                <a:lnTo>
                  <a:pt x="2089259" y="1488630"/>
                </a:lnTo>
                <a:lnTo>
                  <a:pt x="2148199" y="1537260"/>
                </a:lnTo>
                <a:lnTo>
                  <a:pt x="2193996" y="1592767"/>
                </a:lnTo>
                <a:lnTo>
                  <a:pt x="2242625" y="1533829"/>
                </a:lnTo>
                <a:cubicBezTo>
                  <a:pt x="2320801" y="1455652"/>
                  <a:pt x="2428801" y="1407299"/>
                  <a:pt x="2548094" y="1407299"/>
                </a:cubicBezTo>
                <a:cubicBezTo>
                  <a:pt x="2667387" y="1407299"/>
                  <a:pt x="2775387" y="1455652"/>
                  <a:pt x="2853563" y="1533829"/>
                </a:cubicBezTo>
                <a:lnTo>
                  <a:pt x="2900776" y="1591051"/>
                </a:lnTo>
                <a:lnTo>
                  <a:pt x="2947989" y="1533829"/>
                </a:lnTo>
                <a:cubicBezTo>
                  <a:pt x="3026165" y="1455652"/>
                  <a:pt x="3134165" y="1407299"/>
                  <a:pt x="3253458" y="1407299"/>
                </a:cubicBezTo>
                <a:cubicBezTo>
                  <a:pt x="3492044" y="1407299"/>
                  <a:pt x="3685457" y="1600712"/>
                  <a:pt x="3685457" y="1839298"/>
                </a:cubicBezTo>
                <a:cubicBezTo>
                  <a:pt x="3685457" y="2077884"/>
                  <a:pt x="3492044" y="2271297"/>
                  <a:pt x="3253458" y="2271297"/>
                </a:cubicBezTo>
                <a:cubicBezTo>
                  <a:pt x="3134165" y="2271297"/>
                  <a:pt x="3026165" y="2222944"/>
                  <a:pt x="2947989" y="2144767"/>
                </a:cubicBezTo>
                <a:lnTo>
                  <a:pt x="2900776" y="2087545"/>
                </a:lnTo>
                <a:lnTo>
                  <a:pt x="2853563" y="2144767"/>
                </a:lnTo>
                <a:cubicBezTo>
                  <a:pt x="2775387" y="2222944"/>
                  <a:pt x="2667387" y="2271297"/>
                  <a:pt x="2548094" y="2271297"/>
                </a:cubicBezTo>
                <a:cubicBezTo>
                  <a:pt x="2428801" y="2271297"/>
                  <a:pt x="2320801" y="2222944"/>
                  <a:pt x="2242625" y="2144767"/>
                </a:cubicBezTo>
                <a:lnTo>
                  <a:pt x="2196827" y="2089260"/>
                </a:lnTo>
                <a:lnTo>
                  <a:pt x="2148199" y="2148198"/>
                </a:lnTo>
                <a:lnTo>
                  <a:pt x="2089259" y="2196828"/>
                </a:lnTo>
                <a:lnTo>
                  <a:pt x="2144766" y="2242625"/>
                </a:lnTo>
                <a:cubicBezTo>
                  <a:pt x="2222942" y="2320801"/>
                  <a:pt x="2271295" y="2428801"/>
                  <a:pt x="2271295" y="2548094"/>
                </a:cubicBezTo>
                <a:cubicBezTo>
                  <a:pt x="2271295" y="2667387"/>
                  <a:pt x="2222942" y="2775387"/>
                  <a:pt x="2144766" y="2853563"/>
                </a:cubicBezTo>
                <a:lnTo>
                  <a:pt x="2087543" y="2900777"/>
                </a:lnTo>
                <a:lnTo>
                  <a:pt x="2144766" y="2947990"/>
                </a:lnTo>
                <a:cubicBezTo>
                  <a:pt x="2222942" y="3026166"/>
                  <a:pt x="2271295" y="3134166"/>
                  <a:pt x="2271295" y="3253459"/>
                </a:cubicBezTo>
                <a:cubicBezTo>
                  <a:pt x="2271295" y="3492045"/>
                  <a:pt x="2077882" y="3685458"/>
                  <a:pt x="1839296" y="3685458"/>
                </a:cubicBezTo>
                <a:cubicBezTo>
                  <a:pt x="1600710" y="3685458"/>
                  <a:pt x="1407297" y="3492045"/>
                  <a:pt x="1407297" y="3253459"/>
                </a:cubicBezTo>
                <a:cubicBezTo>
                  <a:pt x="1407297" y="3134166"/>
                  <a:pt x="1455650" y="3026166"/>
                  <a:pt x="1533827" y="2947990"/>
                </a:cubicBezTo>
                <a:lnTo>
                  <a:pt x="1591050" y="2900777"/>
                </a:lnTo>
                <a:lnTo>
                  <a:pt x="1533827" y="2853563"/>
                </a:lnTo>
                <a:cubicBezTo>
                  <a:pt x="1455650" y="2775387"/>
                  <a:pt x="1407297" y="2667387"/>
                  <a:pt x="1407297" y="2548094"/>
                </a:cubicBezTo>
                <a:cubicBezTo>
                  <a:pt x="1407297" y="2428801"/>
                  <a:pt x="1455650" y="2320801"/>
                  <a:pt x="1533827" y="2242625"/>
                </a:cubicBezTo>
                <a:lnTo>
                  <a:pt x="1592766" y="2193995"/>
                </a:lnTo>
                <a:lnTo>
                  <a:pt x="1537260" y="2148198"/>
                </a:lnTo>
                <a:lnTo>
                  <a:pt x="1488631" y="2089260"/>
                </a:lnTo>
                <a:lnTo>
                  <a:pt x="1442833" y="2144767"/>
                </a:lnTo>
                <a:cubicBezTo>
                  <a:pt x="1364657" y="2222944"/>
                  <a:pt x="1256657" y="2271297"/>
                  <a:pt x="1137364" y="2271297"/>
                </a:cubicBezTo>
                <a:cubicBezTo>
                  <a:pt x="1018071" y="2271297"/>
                  <a:pt x="910071" y="2222944"/>
                  <a:pt x="831895" y="2144767"/>
                </a:cubicBezTo>
                <a:lnTo>
                  <a:pt x="784681" y="2087544"/>
                </a:lnTo>
                <a:lnTo>
                  <a:pt x="737468" y="2144767"/>
                </a:lnTo>
                <a:cubicBezTo>
                  <a:pt x="659292" y="2222944"/>
                  <a:pt x="551292" y="2271297"/>
                  <a:pt x="431999" y="2271297"/>
                </a:cubicBezTo>
                <a:cubicBezTo>
                  <a:pt x="193413" y="2271297"/>
                  <a:pt x="0" y="2077884"/>
                  <a:pt x="0" y="1839298"/>
                </a:cubicBezTo>
                <a:cubicBezTo>
                  <a:pt x="0" y="1600712"/>
                  <a:pt x="193413" y="1407299"/>
                  <a:pt x="431999" y="1407299"/>
                </a:cubicBezTo>
                <a:cubicBezTo>
                  <a:pt x="551292" y="1407299"/>
                  <a:pt x="659292" y="1455652"/>
                  <a:pt x="737468" y="1533829"/>
                </a:cubicBezTo>
                <a:lnTo>
                  <a:pt x="784681" y="1591052"/>
                </a:lnTo>
                <a:lnTo>
                  <a:pt x="831895" y="1533829"/>
                </a:lnTo>
                <a:cubicBezTo>
                  <a:pt x="910071" y="1455652"/>
                  <a:pt x="1018071" y="1407299"/>
                  <a:pt x="1137364" y="1407299"/>
                </a:cubicBezTo>
                <a:cubicBezTo>
                  <a:pt x="1256657" y="1407299"/>
                  <a:pt x="1364657" y="1455652"/>
                  <a:pt x="1442833" y="1533829"/>
                </a:cubicBezTo>
                <a:lnTo>
                  <a:pt x="1491462" y="1592767"/>
                </a:lnTo>
                <a:lnTo>
                  <a:pt x="1537260" y="1537260"/>
                </a:lnTo>
                <a:lnTo>
                  <a:pt x="1592766" y="1491463"/>
                </a:lnTo>
                <a:lnTo>
                  <a:pt x="1533827" y="1442833"/>
                </a:lnTo>
                <a:cubicBezTo>
                  <a:pt x="1455650" y="1364657"/>
                  <a:pt x="1407297" y="1256657"/>
                  <a:pt x="1407297" y="1137364"/>
                </a:cubicBezTo>
                <a:cubicBezTo>
                  <a:pt x="1407297" y="1018071"/>
                  <a:pt x="1455650" y="910071"/>
                  <a:pt x="1533827" y="831895"/>
                </a:cubicBezTo>
                <a:lnTo>
                  <a:pt x="1591050" y="784682"/>
                </a:lnTo>
                <a:lnTo>
                  <a:pt x="1533827" y="737468"/>
                </a:lnTo>
                <a:cubicBezTo>
                  <a:pt x="1455650" y="659292"/>
                  <a:pt x="1407297" y="551292"/>
                  <a:pt x="1407297" y="431999"/>
                </a:cubicBezTo>
                <a:cubicBezTo>
                  <a:pt x="1407297" y="193413"/>
                  <a:pt x="1600710" y="0"/>
                  <a:pt x="1839296" y="0"/>
                </a:cubicBezTo>
                <a:close/>
              </a:path>
            </a:pathLst>
          </a:custGeom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233363"/>
            <a:ext cx="4522788" cy="1290637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6866" name="Subtitle 2"/>
          <p:cNvSpPr>
            <a:spLocks noGrp="1"/>
          </p:cNvSpPr>
          <p:nvPr>
            <p:ph type="subTitle" idx="1"/>
          </p:nvPr>
        </p:nvSpPr>
        <p:spPr>
          <a:xfrm>
            <a:off x="269875" y="1524000"/>
            <a:ext cx="2644775" cy="1587500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686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4386263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686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875" y="4141788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6869" name="Picture Placeholder 5"/>
          <p:cNvSpPr>
            <a:spLocks noGrp="1" noTextEdit="1"/>
          </p:cNvSpPr>
          <p:nvPr>
            <p:ph type="pic" sz="quarter" idx="10"/>
          </p:nvPr>
        </p:nvSpPr>
        <p:spPr>
          <a:xfrm>
            <a:off x="5220072" y="18404"/>
            <a:ext cx="3902999" cy="4301184"/>
          </a:xfrm>
          <a:custGeom>
            <a:avLst/>
            <a:gdLst>
              <a:gd name="T0" fmla="*/ 3416775 w 3685459"/>
              <a:gd name="T1" fmla="*/ 3246595 h 3678595"/>
              <a:gd name="T2" fmla="*/ 3090143 w 3685459"/>
              <a:gd name="T3" fmla="*/ 3246595 h 3678595"/>
              <a:gd name="T4" fmla="*/ 432000 w 3685459"/>
              <a:gd name="T5" fmla="*/ 3083279 h 3678595"/>
              <a:gd name="T6" fmla="*/ 432000 w 3685459"/>
              <a:gd name="T7" fmla="*/ 3409911 h 3678595"/>
              <a:gd name="T8" fmla="*/ 432000 w 3685459"/>
              <a:gd name="T9" fmla="*/ 3083279 h 3678595"/>
              <a:gd name="T10" fmla="*/ 3416775 w 3685459"/>
              <a:gd name="T11" fmla="*/ 432000 h 3678595"/>
              <a:gd name="T12" fmla="*/ 3090143 w 3685459"/>
              <a:gd name="T13" fmla="*/ 432000 h 3678595"/>
              <a:gd name="T14" fmla="*/ 432000 w 3685459"/>
              <a:gd name="T15" fmla="*/ 268684 h 3678595"/>
              <a:gd name="T16" fmla="*/ 432000 w 3685459"/>
              <a:gd name="T17" fmla="*/ 595316 h 3678595"/>
              <a:gd name="T18" fmla="*/ 432000 w 3685459"/>
              <a:gd name="T19" fmla="*/ 268684 h 3678595"/>
              <a:gd name="T20" fmla="*/ 2271298 w 3685459"/>
              <a:gd name="T21" fmla="*/ 432000 h 3678595"/>
              <a:gd name="T22" fmla="*/ 2248543 w 3685459"/>
              <a:gd name="T23" fmla="*/ 564094 h 3678595"/>
              <a:gd name="T24" fmla="*/ 2314245 w 3685459"/>
              <a:gd name="T25" fmla="*/ 533366 h 3678595"/>
              <a:gd name="T26" fmla="*/ 2292663 w 3685459"/>
              <a:gd name="T27" fmla="*/ 432000 h 3678595"/>
              <a:gd name="T28" fmla="*/ 2796663 w 3685459"/>
              <a:gd name="T29" fmla="*/ 432000 h 3678595"/>
              <a:gd name="T30" fmla="*/ 2775082 w 3685459"/>
              <a:gd name="T31" fmla="*/ 533366 h 3678595"/>
              <a:gd name="T32" fmla="*/ 3127411 w 3685459"/>
              <a:gd name="T33" fmla="*/ 855365 h 3678595"/>
              <a:gd name="T34" fmla="*/ 3155369 w 3685459"/>
              <a:gd name="T35" fmla="*/ 903452 h 3678595"/>
              <a:gd name="T36" fmla="*/ 3505459 w 3685459"/>
              <a:gd name="T37" fmla="*/ 1135649 h 3678595"/>
              <a:gd name="T38" fmla="*/ 3155369 w 3685459"/>
              <a:gd name="T39" fmla="*/ 1367846 h 3678595"/>
              <a:gd name="T40" fmla="*/ 3140357 w 3685459"/>
              <a:gd name="T41" fmla="*/ 1387296 h 3678595"/>
              <a:gd name="T42" fmla="*/ 3166396 w 3685459"/>
              <a:gd name="T43" fmla="*/ 1416075 h 3678595"/>
              <a:gd name="T44" fmla="*/ 3685459 w 3685459"/>
              <a:gd name="T45" fmla="*/ 1839298 h 3678595"/>
              <a:gd name="T46" fmla="*/ 3166396 w 3685459"/>
              <a:gd name="T47" fmla="*/ 2262521 h 3678595"/>
              <a:gd name="T48" fmla="*/ 3140357 w 3685459"/>
              <a:gd name="T49" fmla="*/ 2298164 h 3678595"/>
              <a:gd name="T50" fmla="*/ 3155369 w 3685459"/>
              <a:gd name="T51" fmla="*/ 2317614 h 3678595"/>
              <a:gd name="T52" fmla="*/ 3505459 w 3685459"/>
              <a:gd name="T53" fmla="*/ 2549811 h 3678595"/>
              <a:gd name="T54" fmla="*/ 3155369 w 3685459"/>
              <a:gd name="T55" fmla="*/ 2782008 h 3678595"/>
              <a:gd name="T56" fmla="*/ 3140357 w 3685459"/>
              <a:gd name="T57" fmla="*/ 2801458 h 3678595"/>
              <a:gd name="T58" fmla="*/ 2777690 w 3685459"/>
              <a:gd name="T59" fmla="*/ 3151178 h 3678595"/>
              <a:gd name="T60" fmla="*/ 2796663 w 3685459"/>
              <a:gd name="T61" fmla="*/ 3246595 h 3678595"/>
              <a:gd name="T62" fmla="*/ 2292663 w 3685459"/>
              <a:gd name="T63" fmla="*/ 3246595 h 3678595"/>
              <a:gd name="T64" fmla="*/ 2311607 w 3685459"/>
              <a:gd name="T65" fmla="*/ 3151276 h 3678595"/>
              <a:gd name="T66" fmla="*/ 2251106 w 3685459"/>
              <a:gd name="T67" fmla="*/ 3122757 h 3678595"/>
              <a:gd name="T68" fmla="*/ 2271298 w 3685459"/>
              <a:gd name="T69" fmla="*/ 3246595 h 3678595"/>
              <a:gd name="T70" fmla="*/ 1407298 w 3685459"/>
              <a:gd name="T71" fmla="*/ 3246595 h 3678595"/>
              <a:gd name="T72" fmla="*/ 1426795 w 3685459"/>
              <a:gd name="T73" fmla="*/ 3124997 h 3678595"/>
              <a:gd name="T74" fmla="*/ 1370422 w 3685459"/>
              <a:gd name="T75" fmla="*/ 3151276 h 3678595"/>
              <a:gd name="T76" fmla="*/ 1389365 w 3685459"/>
              <a:gd name="T77" fmla="*/ 3246595 h 3678595"/>
              <a:gd name="T78" fmla="*/ 885365 w 3685459"/>
              <a:gd name="T79" fmla="*/ 3246595 h 3678595"/>
              <a:gd name="T80" fmla="*/ 904339 w 3685459"/>
              <a:gd name="T81" fmla="*/ 3151178 h 3678595"/>
              <a:gd name="T82" fmla="*/ 541671 w 3685459"/>
              <a:gd name="T83" fmla="*/ 2801458 h 3678595"/>
              <a:gd name="T84" fmla="*/ 530090 w 3685459"/>
              <a:gd name="T85" fmla="*/ 2782008 h 3678595"/>
              <a:gd name="T86" fmla="*/ 180000 w 3685459"/>
              <a:gd name="T87" fmla="*/ 2549811 h 3678595"/>
              <a:gd name="T88" fmla="*/ 530090 w 3685459"/>
              <a:gd name="T89" fmla="*/ 2317614 h 3678595"/>
              <a:gd name="T90" fmla="*/ 541671 w 3685459"/>
              <a:gd name="T91" fmla="*/ 2298164 h 3678595"/>
              <a:gd name="T92" fmla="*/ 519063 w 3685459"/>
              <a:gd name="T93" fmla="*/ 2262521 h 3678595"/>
              <a:gd name="T94" fmla="*/ 0 w 3685459"/>
              <a:gd name="T95" fmla="*/ 1839298 h 3678595"/>
              <a:gd name="T96" fmla="*/ 519063 w 3685459"/>
              <a:gd name="T97" fmla="*/ 1416075 h 3678595"/>
              <a:gd name="T98" fmla="*/ 541671 w 3685459"/>
              <a:gd name="T99" fmla="*/ 1387296 h 3678595"/>
              <a:gd name="T100" fmla="*/ 530090 w 3685459"/>
              <a:gd name="T101" fmla="*/ 1367846 h 3678595"/>
              <a:gd name="T102" fmla="*/ 180000 w 3685459"/>
              <a:gd name="T103" fmla="*/ 1135649 h 3678595"/>
              <a:gd name="T104" fmla="*/ 530090 w 3685459"/>
              <a:gd name="T105" fmla="*/ 903452 h 3678595"/>
              <a:gd name="T106" fmla="*/ 541671 w 3685459"/>
              <a:gd name="T107" fmla="*/ 884002 h 3678595"/>
              <a:gd name="T108" fmla="*/ 906896 w 3685459"/>
              <a:gd name="T109" fmla="*/ 533274 h 3678595"/>
              <a:gd name="T110" fmla="*/ 885365 w 3685459"/>
              <a:gd name="T111" fmla="*/ 432000 h 3678595"/>
              <a:gd name="T112" fmla="*/ 1389365 w 3685459"/>
              <a:gd name="T113" fmla="*/ 432000 h 3678595"/>
              <a:gd name="T114" fmla="*/ 1367784 w 3685459"/>
              <a:gd name="T115" fmla="*/ 533366 h 3678595"/>
              <a:gd name="T116" fmla="*/ 1429358 w 3685459"/>
              <a:gd name="T117" fmla="*/ 561854 h 3678595"/>
              <a:gd name="T118" fmla="*/ 1407298 w 3685459"/>
              <a:gd name="T119" fmla="*/ 432000 h 3678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5459" h="3678595">
                <a:moveTo>
                  <a:pt x="3253459" y="3083279"/>
                </a:moveTo>
                <a:cubicBezTo>
                  <a:pt x="3343656" y="3083279"/>
                  <a:pt x="3416775" y="3156398"/>
                  <a:pt x="3416775" y="3246595"/>
                </a:cubicBezTo>
                <a:cubicBezTo>
                  <a:pt x="3416775" y="3336792"/>
                  <a:pt x="3343656" y="3409911"/>
                  <a:pt x="3253459" y="3409911"/>
                </a:cubicBezTo>
                <a:cubicBezTo>
                  <a:pt x="3163262" y="3409911"/>
                  <a:pt x="3090143" y="3336792"/>
                  <a:pt x="3090143" y="3246595"/>
                </a:cubicBezTo>
                <a:cubicBezTo>
                  <a:pt x="3090143" y="3156398"/>
                  <a:pt x="3163262" y="3083279"/>
                  <a:pt x="3253459" y="3083279"/>
                </a:cubicBezTo>
                <a:close/>
                <a:moveTo>
                  <a:pt x="432000" y="3083279"/>
                </a:moveTo>
                <a:cubicBezTo>
                  <a:pt x="522197" y="3083279"/>
                  <a:pt x="595316" y="3156398"/>
                  <a:pt x="595316" y="3246595"/>
                </a:cubicBezTo>
                <a:cubicBezTo>
                  <a:pt x="595316" y="3336792"/>
                  <a:pt x="522197" y="3409911"/>
                  <a:pt x="432000" y="3409911"/>
                </a:cubicBezTo>
                <a:cubicBezTo>
                  <a:pt x="341803" y="3409911"/>
                  <a:pt x="268684" y="3336792"/>
                  <a:pt x="268684" y="3246595"/>
                </a:cubicBezTo>
                <a:cubicBezTo>
                  <a:pt x="268684" y="3156398"/>
                  <a:pt x="341803" y="3083279"/>
                  <a:pt x="432000" y="3083279"/>
                </a:cubicBezTo>
                <a:close/>
                <a:moveTo>
                  <a:pt x="3253459" y="268684"/>
                </a:moveTo>
                <a:cubicBezTo>
                  <a:pt x="3343656" y="268684"/>
                  <a:pt x="3416775" y="341803"/>
                  <a:pt x="3416775" y="432000"/>
                </a:cubicBezTo>
                <a:cubicBezTo>
                  <a:pt x="3416775" y="522197"/>
                  <a:pt x="3343656" y="595316"/>
                  <a:pt x="3253459" y="595316"/>
                </a:cubicBezTo>
                <a:cubicBezTo>
                  <a:pt x="3163262" y="595316"/>
                  <a:pt x="3090143" y="522197"/>
                  <a:pt x="3090143" y="432000"/>
                </a:cubicBezTo>
                <a:cubicBezTo>
                  <a:pt x="3090143" y="341803"/>
                  <a:pt x="3163262" y="268684"/>
                  <a:pt x="3253459" y="268684"/>
                </a:cubicBezTo>
                <a:close/>
                <a:moveTo>
                  <a:pt x="432000" y="268684"/>
                </a:moveTo>
                <a:cubicBezTo>
                  <a:pt x="522197" y="268684"/>
                  <a:pt x="595316" y="341803"/>
                  <a:pt x="595316" y="432000"/>
                </a:cubicBezTo>
                <a:cubicBezTo>
                  <a:pt x="595316" y="522197"/>
                  <a:pt x="522197" y="595316"/>
                  <a:pt x="432000" y="595316"/>
                </a:cubicBezTo>
                <a:cubicBezTo>
                  <a:pt x="341803" y="595316"/>
                  <a:pt x="268684" y="522197"/>
                  <a:pt x="268684" y="432000"/>
                </a:cubicBezTo>
                <a:cubicBezTo>
                  <a:pt x="268684" y="341803"/>
                  <a:pt x="341803" y="268684"/>
                  <a:pt x="432000" y="268684"/>
                </a:cubicBezTo>
                <a:close/>
                <a:moveTo>
                  <a:pt x="1839298" y="0"/>
                </a:moveTo>
                <a:cubicBezTo>
                  <a:pt x="2077885" y="0"/>
                  <a:pt x="2271298" y="193413"/>
                  <a:pt x="2271298" y="432000"/>
                </a:cubicBezTo>
                <a:cubicBezTo>
                  <a:pt x="2271298" y="461823"/>
                  <a:pt x="2268276" y="490941"/>
                  <a:pt x="2262522" y="519063"/>
                </a:cubicBezTo>
                <a:lnTo>
                  <a:pt x="2248543" y="564094"/>
                </a:lnTo>
                <a:lnTo>
                  <a:pt x="2293016" y="539955"/>
                </a:lnTo>
                <a:lnTo>
                  <a:pt x="2314245" y="533366"/>
                </a:lnTo>
                <a:lnTo>
                  <a:pt x="2312467" y="530090"/>
                </a:lnTo>
                <a:cubicBezTo>
                  <a:pt x="2299715" y="499941"/>
                  <a:pt x="2292663" y="466794"/>
                  <a:pt x="2292663" y="432000"/>
                </a:cubicBezTo>
                <a:cubicBezTo>
                  <a:pt x="2292663" y="292824"/>
                  <a:pt x="2405487" y="180000"/>
                  <a:pt x="2544663" y="180000"/>
                </a:cubicBezTo>
                <a:cubicBezTo>
                  <a:pt x="2683839" y="180000"/>
                  <a:pt x="2796663" y="292824"/>
                  <a:pt x="2796663" y="432000"/>
                </a:cubicBezTo>
                <a:cubicBezTo>
                  <a:pt x="2796663" y="466794"/>
                  <a:pt x="2789612" y="499941"/>
                  <a:pt x="2776860" y="530090"/>
                </a:cubicBezTo>
                <a:lnTo>
                  <a:pt x="2775082" y="533366"/>
                </a:lnTo>
                <a:lnTo>
                  <a:pt x="2796310" y="539955"/>
                </a:lnTo>
                <a:cubicBezTo>
                  <a:pt x="2941334" y="601295"/>
                  <a:pt x="3059317" y="714048"/>
                  <a:pt x="3127411" y="855365"/>
                </a:cubicBezTo>
                <a:lnTo>
                  <a:pt x="3147945" y="907482"/>
                </a:lnTo>
                <a:lnTo>
                  <a:pt x="3155369" y="903452"/>
                </a:lnTo>
                <a:cubicBezTo>
                  <a:pt x="3185518" y="890701"/>
                  <a:pt x="3218665" y="883649"/>
                  <a:pt x="3253459" y="883649"/>
                </a:cubicBezTo>
                <a:cubicBezTo>
                  <a:pt x="3392635" y="883649"/>
                  <a:pt x="3505459" y="996473"/>
                  <a:pt x="3505459" y="1135649"/>
                </a:cubicBezTo>
                <a:cubicBezTo>
                  <a:pt x="3505459" y="1274825"/>
                  <a:pt x="3392635" y="1387649"/>
                  <a:pt x="3253459" y="1387649"/>
                </a:cubicBezTo>
                <a:cubicBezTo>
                  <a:pt x="3218665" y="1387649"/>
                  <a:pt x="3185518" y="1380598"/>
                  <a:pt x="3155369" y="1367846"/>
                </a:cubicBezTo>
                <a:lnTo>
                  <a:pt x="3147689" y="1363677"/>
                </a:lnTo>
                <a:lnTo>
                  <a:pt x="3140357" y="1387296"/>
                </a:lnTo>
                <a:lnTo>
                  <a:pt x="3116295" y="1431627"/>
                </a:lnTo>
                <a:lnTo>
                  <a:pt x="3166396" y="1416075"/>
                </a:lnTo>
                <a:cubicBezTo>
                  <a:pt x="3194518" y="1410320"/>
                  <a:pt x="3223636" y="1407298"/>
                  <a:pt x="3253459" y="1407298"/>
                </a:cubicBezTo>
                <a:cubicBezTo>
                  <a:pt x="3492046" y="1407298"/>
                  <a:pt x="3685459" y="1600711"/>
                  <a:pt x="3685459" y="1839298"/>
                </a:cubicBezTo>
                <a:cubicBezTo>
                  <a:pt x="3685459" y="2077885"/>
                  <a:pt x="3492046" y="2271298"/>
                  <a:pt x="3253459" y="2271298"/>
                </a:cubicBezTo>
                <a:cubicBezTo>
                  <a:pt x="3223636" y="2271298"/>
                  <a:pt x="3194518" y="2268276"/>
                  <a:pt x="3166396" y="2262521"/>
                </a:cubicBezTo>
                <a:lnTo>
                  <a:pt x="3111814" y="2245578"/>
                </a:lnTo>
                <a:lnTo>
                  <a:pt x="3140357" y="2298164"/>
                </a:lnTo>
                <a:lnTo>
                  <a:pt x="3147689" y="2321783"/>
                </a:lnTo>
                <a:lnTo>
                  <a:pt x="3155369" y="2317614"/>
                </a:lnTo>
                <a:cubicBezTo>
                  <a:pt x="3185518" y="2304863"/>
                  <a:pt x="3218665" y="2297811"/>
                  <a:pt x="3253459" y="2297811"/>
                </a:cubicBezTo>
                <a:cubicBezTo>
                  <a:pt x="3392635" y="2297811"/>
                  <a:pt x="3505459" y="2410635"/>
                  <a:pt x="3505459" y="2549811"/>
                </a:cubicBezTo>
                <a:cubicBezTo>
                  <a:pt x="3505459" y="2688987"/>
                  <a:pt x="3392635" y="2801811"/>
                  <a:pt x="3253459" y="2801811"/>
                </a:cubicBezTo>
                <a:cubicBezTo>
                  <a:pt x="3218665" y="2801811"/>
                  <a:pt x="3185518" y="2794760"/>
                  <a:pt x="3155369" y="2782008"/>
                </a:cubicBezTo>
                <a:lnTo>
                  <a:pt x="3147689" y="2777839"/>
                </a:lnTo>
                <a:lnTo>
                  <a:pt x="3140357" y="2801458"/>
                </a:lnTo>
                <a:cubicBezTo>
                  <a:pt x="3079017" y="2946482"/>
                  <a:pt x="2966264" y="3064465"/>
                  <a:pt x="2824947" y="3132558"/>
                </a:cubicBezTo>
                <a:lnTo>
                  <a:pt x="2777690" y="3151178"/>
                </a:lnTo>
                <a:lnTo>
                  <a:pt x="2791543" y="3195808"/>
                </a:lnTo>
                <a:cubicBezTo>
                  <a:pt x="2794900" y="3212213"/>
                  <a:pt x="2796663" y="3229198"/>
                  <a:pt x="2796663" y="3246595"/>
                </a:cubicBezTo>
                <a:cubicBezTo>
                  <a:pt x="2796663" y="3385771"/>
                  <a:pt x="2683839" y="3498595"/>
                  <a:pt x="2544663" y="3498595"/>
                </a:cubicBezTo>
                <a:cubicBezTo>
                  <a:pt x="2405487" y="3498595"/>
                  <a:pt x="2292663" y="3385771"/>
                  <a:pt x="2292663" y="3246595"/>
                </a:cubicBezTo>
                <a:cubicBezTo>
                  <a:pt x="2292663" y="3229198"/>
                  <a:pt x="2294426" y="3212213"/>
                  <a:pt x="2297783" y="3195808"/>
                </a:cubicBezTo>
                <a:lnTo>
                  <a:pt x="2311607" y="3151276"/>
                </a:lnTo>
                <a:lnTo>
                  <a:pt x="2293016" y="3145505"/>
                </a:lnTo>
                <a:lnTo>
                  <a:pt x="2251106" y="3122757"/>
                </a:lnTo>
                <a:lnTo>
                  <a:pt x="2262522" y="3159532"/>
                </a:lnTo>
                <a:cubicBezTo>
                  <a:pt x="2268276" y="3187654"/>
                  <a:pt x="2271298" y="3216772"/>
                  <a:pt x="2271298" y="3246595"/>
                </a:cubicBezTo>
                <a:cubicBezTo>
                  <a:pt x="2271298" y="3485182"/>
                  <a:pt x="2077885" y="3678595"/>
                  <a:pt x="1839298" y="3678595"/>
                </a:cubicBezTo>
                <a:cubicBezTo>
                  <a:pt x="1600711" y="3678595"/>
                  <a:pt x="1407298" y="3485182"/>
                  <a:pt x="1407298" y="3246595"/>
                </a:cubicBezTo>
                <a:cubicBezTo>
                  <a:pt x="1407298" y="3216772"/>
                  <a:pt x="1410320" y="3187654"/>
                  <a:pt x="1416075" y="3159532"/>
                </a:cubicBezTo>
                <a:lnTo>
                  <a:pt x="1426795" y="3124997"/>
                </a:lnTo>
                <a:lnTo>
                  <a:pt x="1389012" y="3145505"/>
                </a:lnTo>
                <a:lnTo>
                  <a:pt x="1370422" y="3151276"/>
                </a:lnTo>
                <a:lnTo>
                  <a:pt x="1384245" y="3195808"/>
                </a:lnTo>
                <a:cubicBezTo>
                  <a:pt x="1387602" y="3212213"/>
                  <a:pt x="1389365" y="3229198"/>
                  <a:pt x="1389365" y="3246595"/>
                </a:cubicBezTo>
                <a:cubicBezTo>
                  <a:pt x="1389365" y="3385771"/>
                  <a:pt x="1276541" y="3498595"/>
                  <a:pt x="1137365" y="3498595"/>
                </a:cubicBezTo>
                <a:cubicBezTo>
                  <a:pt x="998189" y="3498595"/>
                  <a:pt x="885365" y="3385771"/>
                  <a:pt x="885365" y="3246595"/>
                </a:cubicBezTo>
                <a:cubicBezTo>
                  <a:pt x="885365" y="3229198"/>
                  <a:pt x="887128" y="3212213"/>
                  <a:pt x="890485" y="3195808"/>
                </a:cubicBezTo>
                <a:lnTo>
                  <a:pt x="904339" y="3151178"/>
                </a:lnTo>
                <a:lnTo>
                  <a:pt x="857081" y="3132558"/>
                </a:lnTo>
                <a:cubicBezTo>
                  <a:pt x="715764" y="3064465"/>
                  <a:pt x="603011" y="2946482"/>
                  <a:pt x="541671" y="2801458"/>
                </a:cubicBezTo>
                <a:lnTo>
                  <a:pt x="534834" y="2779433"/>
                </a:lnTo>
                <a:lnTo>
                  <a:pt x="530090" y="2782008"/>
                </a:lnTo>
                <a:cubicBezTo>
                  <a:pt x="499941" y="2794760"/>
                  <a:pt x="466794" y="2801811"/>
                  <a:pt x="432000" y="2801811"/>
                </a:cubicBezTo>
                <a:cubicBezTo>
                  <a:pt x="292824" y="2801811"/>
                  <a:pt x="180000" y="2688987"/>
                  <a:pt x="180000" y="2549811"/>
                </a:cubicBezTo>
                <a:cubicBezTo>
                  <a:pt x="180000" y="2410635"/>
                  <a:pt x="292824" y="2297811"/>
                  <a:pt x="432000" y="2297811"/>
                </a:cubicBezTo>
                <a:cubicBezTo>
                  <a:pt x="466794" y="2297811"/>
                  <a:pt x="499941" y="2304863"/>
                  <a:pt x="530090" y="2317614"/>
                </a:cubicBezTo>
                <a:lnTo>
                  <a:pt x="534834" y="2320190"/>
                </a:lnTo>
                <a:lnTo>
                  <a:pt x="541671" y="2298164"/>
                </a:lnTo>
                <a:lnTo>
                  <a:pt x="569518" y="2246859"/>
                </a:lnTo>
                <a:lnTo>
                  <a:pt x="519063" y="2262521"/>
                </a:lnTo>
                <a:cubicBezTo>
                  <a:pt x="490941" y="2268276"/>
                  <a:pt x="461823" y="2271298"/>
                  <a:pt x="432000" y="2271298"/>
                </a:cubicBezTo>
                <a:cubicBezTo>
                  <a:pt x="193413" y="2271298"/>
                  <a:pt x="0" y="2077885"/>
                  <a:pt x="0" y="1839298"/>
                </a:cubicBezTo>
                <a:cubicBezTo>
                  <a:pt x="0" y="1600711"/>
                  <a:pt x="193413" y="1407298"/>
                  <a:pt x="432000" y="1407298"/>
                </a:cubicBezTo>
                <a:cubicBezTo>
                  <a:pt x="461823" y="1407298"/>
                  <a:pt x="490941" y="1410320"/>
                  <a:pt x="519063" y="1416075"/>
                </a:cubicBezTo>
                <a:lnTo>
                  <a:pt x="565038" y="1430346"/>
                </a:lnTo>
                <a:lnTo>
                  <a:pt x="541671" y="1387296"/>
                </a:lnTo>
                <a:lnTo>
                  <a:pt x="534834" y="1365271"/>
                </a:lnTo>
                <a:lnTo>
                  <a:pt x="530090" y="1367846"/>
                </a:lnTo>
                <a:cubicBezTo>
                  <a:pt x="499941" y="1380598"/>
                  <a:pt x="466794" y="1387649"/>
                  <a:pt x="432000" y="1387649"/>
                </a:cubicBezTo>
                <a:cubicBezTo>
                  <a:pt x="292824" y="1387649"/>
                  <a:pt x="180000" y="1274825"/>
                  <a:pt x="180000" y="1135649"/>
                </a:cubicBezTo>
                <a:cubicBezTo>
                  <a:pt x="180000" y="996473"/>
                  <a:pt x="292824" y="883649"/>
                  <a:pt x="432000" y="883649"/>
                </a:cubicBezTo>
                <a:cubicBezTo>
                  <a:pt x="466794" y="883649"/>
                  <a:pt x="499941" y="890701"/>
                  <a:pt x="530090" y="903452"/>
                </a:cubicBezTo>
                <a:lnTo>
                  <a:pt x="534834" y="906027"/>
                </a:lnTo>
                <a:lnTo>
                  <a:pt x="541671" y="884002"/>
                </a:lnTo>
                <a:cubicBezTo>
                  <a:pt x="603011" y="738978"/>
                  <a:pt x="715764" y="620995"/>
                  <a:pt x="857081" y="552902"/>
                </a:cubicBezTo>
                <a:lnTo>
                  <a:pt x="906896" y="533274"/>
                </a:lnTo>
                <a:lnTo>
                  <a:pt x="905168" y="530090"/>
                </a:lnTo>
                <a:cubicBezTo>
                  <a:pt x="892416" y="499941"/>
                  <a:pt x="885365" y="466794"/>
                  <a:pt x="885365" y="432000"/>
                </a:cubicBezTo>
                <a:cubicBezTo>
                  <a:pt x="885365" y="292824"/>
                  <a:pt x="998189" y="180000"/>
                  <a:pt x="1137365" y="180000"/>
                </a:cubicBezTo>
                <a:cubicBezTo>
                  <a:pt x="1276541" y="180000"/>
                  <a:pt x="1389365" y="292824"/>
                  <a:pt x="1389365" y="432000"/>
                </a:cubicBezTo>
                <a:cubicBezTo>
                  <a:pt x="1389365" y="466794"/>
                  <a:pt x="1382313" y="499941"/>
                  <a:pt x="1369561" y="530090"/>
                </a:cubicBezTo>
                <a:lnTo>
                  <a:pt x="1367784" y="533366"/>
                </a:lnTo>
                <a:lnTo>
                  <a:pt x="1389012" y="539955"/>
                </a:lnTo>
                <a:lnTo>
                  <a:pt x="1429358" y="561854"/>
                </a:lnTo>
                <a:lnTo>
                  <a:pt x="1416075" y="519063"/>
                </a:lnTo>
                <a:cubicBezTo>
                  <a:pt x="1410320" y="490941"/>
                  <a:pt x="1407298" y="461823"/>
                  <a:pt x="1407298" y="432000"/>
                </a:cubicBezTo>
                <a:cubicBezTo>
                  <a:pt x="1407298" y="193413"/>
                  <a:pt x="1600711" y="0"/>
                  <a:pt x="1839298" y="0"/>
                </a:cubicBezTo>
                <a:close/>
              </a:path>
            </a:pathLst>
          </a:custGeom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233363"/>
            <a:ext cx="4522788" cy="1290637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7890" name="Subtitle 2"/>
          <p:cNvSpPr>
            <a:spLocks noGrp="1"/>
          </p:cNvSpPr>
          <p:nvPr>
            <p:ph type="subTitle" idx="1"/>
          </p:nvPr>
        </p:nvSpPr>
        <p:spPr>
          <a:xfrm>
            <a:off x="269875" y="1524000"/>
            <a:ext cx="2644775" cy="1587500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789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4386263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789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875" y="4141788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7893" name="Picture Placeholder 5"/>
          <p:cNvSpPr>
            <a:spLocks noGrp="1" noTextEdit="1"/>
          </p:cNvSpPr>
          <p:nvPr>
            <p:ph type="pic" sz="quarter" idx="10"/>
          </p:nvPr>
        </p:nvSpPr>
        <p:spPr>
          <a:xfrm>
            <a:off x="4792663" y="24862"/>
            <a:ext cx="4329394" cy="4203072"/>
          </a:xfrm>
          <a:custGeom>
            <a:avLst/>
            <a:gdLst>
              <a:gd name="T0" fmla="*/ 2542946 w 3678595"/>
              <a:gd name="T1" fmla="*/ 3336594 h 3678595"/>
              <a:gd name="T2" fmla="*/ 1135648 w 3678595"/>
              <a:gd name="T3" fmla="*/ 3156594 h 3678595"/>
              <a:gd name="T4" fmla="*/ 1045648 w 3678595"/>
              <a:gd name="T5" fmla="*/ 3246594 h 3678595"/>
              <a:gd name="T6" fmla="*/ 3413430 w 3678595"/>
              <a:gd name="T7" fmla="*/ 3246594 h 3678595"/>
              <a:gd name="T8" fmla="*/ 3246594 w 3678595"/>
              <a:gd name="T9" fmla="*/ 3079758 h 3678595"/>
              <a:gd name="T10" fmla="*/ 431999 w 3678595"/>
              <a:gd name="T11" fmla="*/ 3413430 h 3678595"/>
              <a:gd name="T12" fmla="*/ 3246594 w 3678595"/>
              <a:gd name="T13" fmla="*/ 2452946 h 3678595"/>
              <a:gd name="T14" fmla="*/ 3156594 w 3678595"/>
              <a:gd name="T15" fmla="*/ 2542946 h 3678595"/>
              <a:gd name="T16" fmla="*/ 521999 w 3678595"/>
              <a:gd name="T17" fmla="*/ 2542946 h 3678595"/>
              <a:gd name="T18" fmla="*/ 431999 w 3678595"/>
              <a:gd name="T19" fmla="*/ 2452946 h 3678595"/>
              <a:gd name="T20" fmla="*/ 2088586 w 3678595"/>
              <a:gd name="T21" fmla="*/ 2191123 h 3678595"/>
              <a:gd name="T22" fmla="*/ 2239074 w 3678595"/>
              <a:gd name="T23" fmla="*/ 2380351 h 3678595"/>
              <a:gd name="T24" fmla="*/ 2380351 w 3678595"/>
              <a:gd name="T25" fmla="*/ 2239075 h 3678595"/>
              <a:gd name="T26" fmla="*/ 2191123 w 3678595"/>
              <a:gd name="T27" fmla="*/ 2088586 h 3678595"/>
              <a:gd name="T28" fmla="*/ 1303803 w 3678595"/>
              <a:gd name="T29" fmla="*/ 2237349 h 3678595"/>
              <a:gd name="T30" fmla="*/ 1422714 w 3678595"/>
              <a:gd name="T31" fmla="*/ 2349388 h 3678595"/>
              <a:gd name="T32" fmla="*/ 1533827 w 3678595"/>
              <a:gd name="T33" fmla="*/ 2237477 h 3678595"/>
              <a:gd name="T34" fmla="*/ 1487474 w 3678595"/>
              <a:gd name="T35" fmla="*/ 2088586 h 3678595"/>
              <a:gd name="T36" fmla="*/ 2144767 w 3678595"/>
              <a:gd name="T37" fmla="*/ 1441119 h 3678595"/>
              <a:gd name="T38" fmla="*/ 2191123 w 3678595"/>
              <a:gd name="T39" fmla="*/ 1590010 h 3678595"/>
              <a:gd name="T40" fmla="*/ 2380354 w 3678595"/>
              <a:gd name="T41" fmla="*/ 1439521 h 3678595"/>
              <a:gd name="T42" fmla="*/ 2239074 w 3678595"/>
              <a:gd name="T43" fmla="*/ 1298243 h 3678595"/>
              <a:gd name="T44" fmla="*/ 1329206 w 3678595"/>
              <a:gd name="T45" fmla="*/ 1422714 h 3678595"/>
              <a:gd name="T46" fmla="*/ 1441119 w 3678595"/>
              <a:gd name="T47" fmla="*/ 1533828 h 3678595"/>
              <a:gd name="T48" fmla="*/ 1590010 w 3678595"/>
              <a:gd name="T49" fmla="*/ 1487474 h 3678595"/>
              <a:gd name="T50" fmla="*/ 1439520 w 3678595"/>
              <a:gd name="T51" fmla="*/ 1298243 h 3678595"/>
              <a:gd name="T52" fmla="*/ 3246594 w 3678595"/>
              <a:gd name="T53" fmla="*/ 1225648 h 3678595"/>
              <a:gd name="T54" fmla="*/ 431999 w 3678595"/>
              <a:gd name="T55" fmla="*/ 1045648 h 3678595"/>
              <a:gd name="T56" fmla="*/ 341999 w 3678595"/>
              <a:gd name="T57" fmla="*/ 1135648 h 3678595"/>
              <a:gd name="T58" fmla="*/ 2632946 w 3678595"/>
              <a:gd name="T59" fmla="*/ 431999 h 3678595"/>
              <a:gd name="T60" fmla="*/ 2542946 w 3678595"/>
              <a:gd name="T61" fmla="*/ 341999 h 3678595"/>
              <a:gd name="T62" fmla="*/ 1135648 w 3678595"/>
              <a:gd name="T63" fmla="*/ 521999 h 3678595"/>
              <a:gd name="T64" fmla="*/ 3246594 w 3678595"/>
              <a:gd name="T65" fmla="*/ 265163 h 3678595"/>
              <a:gd name="T66" fmla="*/ 3079758 w 3678595"/>
              <a:gd name="T67" fmla="*/ 431999 h 3678595"/>
              <a:gd name="T68" fmla="*/ 598835 w 3678595"/>
              <a:gd name="T69" fmla="*/ 431999 h 3678595"/>
              <a:gd name="T70" fmla="*/ 431999 w 3678595"/>
              <a:gd name="T71" fmla="*/ 265163 h 3678595"/>
              <a:gd name="T72" fmla="*/ 2144767 w 3678595"/>
              <a:gd name="T73" fmla="*/ 737470 h 3678595"/>
              <a:gd name="T74" fmla="*/ 2237349 w 3678595"/>
              <a:gd name="T75" fmla="*/ 967495 h 3678595"/>
              <a:gd name="T76" fmla="*/ 2542946 w 3678595"/>
              <a:gd name="T77" fmla="*/ 789459 h 3678595"/>
              <a:gd name="T78" fmla="*/ 2705540 w 3678595"/>
              <a:gd name="T79" fmla="*/ 1439520 h 3678595"/>
              <a:gd name="T80" fmla="*/ 2894771 w 3678595"/>
              <a:gd name="T81" fmla="*/ 1590009 h 3678595"/>
              <a:gd name="T82" fmla="*/ 3678595 w 3678595"/>
              <a:gd name="T83" fmla="*/ 1839298 h 3678595"/>
              <a:gd name="T84" fmla="*/ 2894771 w 3678595"/>
              <a:gd name="T85" fmla="*/ 2088587 h 3678595"/>
              <a:gd name="T86" fmla="*/ 2705542 w 3678595"/>
              <a:gd name="T87" fmla="*/ 2239075 h 3678595"/>
              <a:gd name="T88" fmla="*/ 2542946 w 3678595"/>
              <a:gd name="T89" fmla="*/ 2889135 h 3678595"/>
              <a:gd name="T90" fmla="*/ 2237349 w 3678595"/>
              <a:gd name="T91" fmla="*/ 2711101 h 3678595"/>
              <a:gd name="T92" fmla="*/ 2144767 w 3678595"/>
              <a:gd name="T93" fmla="*/ 2941125 h 3678595"/>
              <a:gd name="T94" fmla="*/ 1407297 w 3678595"/>
              <a:gd name="T95" fmla="*/ 3246595 h 3678595"/>
              <a:gd name="T96" fmla="*/ 1533827 w 3678595"/>
              <a:gd name="T97" fmla="*/ 2848417 h 3678595"/>
              <a:gd name="T98" fmla="*/ 1422714 w 3678595"/>
              <a:gd name="T99" fmla="*/ 2736504 h 3678595"/>
              <a:gd name="T100" fmla="*/ 942090 w 3678595"/>
              <a:gd name="T101" fmla="*/ 2255881 h 3678595"/>
              <a:gd name="T102" fmla="*/ 830179 w 3678595"/>
              <a:gd name="T103" fmla="*/ 2144768 h 3678595"/>
              <a:gd name="T104" fmla="*/ 432000 w 3678595"/>
              <a:gd name="T105" fmla="*/ 2271298 h 3678595"/>
              <a:gd name="T106" fmla="*/ 737470 w 3678595"/>
              <a:gd name="T107" fmla="*/ 1533828 h 3678595"/>
              <a:gd name="T108" fmla="*/ 967495 w 3678595"/>
              <a:gd name="T109" fmla="*/ 1441247 h 3678595"/>
              <a:gd name="T110" fmla="*/ 789458 w 3678595"/>
              <a:gd name="T111" fmla="*/ 1135648 h 3678595"/>
              <a:gd name="T112" fmla="*/ 1439520 w 3678595"/>
              <a:gd name="T113" fmla="*/ 973053 h 3678595"/>
              <a:gd name="T114" fmla="*/ 1590009 w 3678595"/>
              <a:gd name="T115" fmla="*/ 783825 h 3678595"/>
              <a:gd name="T116" fmla="*/ 1839297 w 3678595"/>
              <a:gd name="T117" fmla="*/ 0 h 3678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78595" h="3678595">
                <a:moveTo>
                  <a:pt x="2542946" y="3156594"/>
                </a:moveTo>
                <a:cubicBezTo>
                  <a:pt x="2592652" y="3156594"/>
                  <a:pt x="2632946" y="3196888"/>
                  <a:pt x="2632946" y="3246594"/>
                </a:cubicBezTo>
                <a:cubicBezTo>
                  <a:pt x="2632946" y="3296300"/>
                  <a:pt x="2592652" y="3336594"/>
                  <a:pt x="2542946" y="3336594"/>
                </a:cubicBezTo>
                <a:cubicBezTo>
                  <a:pt x="2493240" y="3336594"/>
                  <a:pt x="2452946" y="3296300"/>
                  <a:pt x="2452946" y="3246594"/>
                </a:cubicBezTo>
                <a:cubicBezTo>
                  <a:pt x="2452946" y="3196888"/>
                  <a:pt x="2493240" y="3156594"/>
                  <a:pt x="2542946" y="3156594"/>
                </a:cubicBezTo>
                <a:close/>
                <a:moveTo>
                  <a:pt x="1135648" y="3156594"/>
                </a:moveTo>
                <a:cubicBezTo>
                  <a:pt x="1185354" y="3156594"/>
                  <a:pt x="1225648" y="3196888"/>
                  <a:pt x="1225648" y="3246594"/>
                </a:cubicBezTo>
                <a:cubicBezTo>
                  <a:pt x="1225648" y="3296300"/>
                  <a:pt x="1185354" y="3336594"/>
                  <a:pt x="1135648" y="3336594"/>
                </a:cubicBezTo>
                <a:cubicBezTo>
                  <a:pt x="1085942" y="3336594"/>
                  <a:pt x="1045648" y="3296300"/>
                  <a:pt x="1045648" y="3246594"/>
                </a:cubicBezTo>
                <a:cubicBezTo>
                  <a:pt x="1045648" y="3196888"/>
                  <a:pt x="1085942" y="3156594"/>
                  <a:pt x="1135648" y="3156594"/>
                </a:cubicBezTo>
                <a:close/>
                <a:moveTo>
                  <a:pt x="3246594" y="3079758"/>
                </a:moveTo>
                <a:cubicBezTo>
                  <a:pt x="3338735" y="3079758"/>
                  <a:pt x="3413430" y="3154453"/>
                  <a:pt x="3413430" y="3246594"/>
                </a:cubicBezTo>
                <a:cubicBezTo>
                  <a:pt x="3413430" y="3338735"/>
                  <a:pt x="3338735" y="3413430"/>
                  <a:pt x="3246594" y="3413430"/>
                </a:cubicBezTo>
                <a:cubicBezTo>
                  <a:pt x="3154453" y="3413430"/>
                  <a:pt x="3079758" y="3338735"/>
                  <a:pt x="3079758" y="3246594"/>
                </a:cubicBezTo>
                <a:cubicBezTo>
                  <a:pt x="3079758" y="3154453"/>
                  <a:pt x="3154453" y="3079758"/>
                  <a:pt x="3246594" y="3079758"/>
                </a:cubicBezTo>
                <a:close/>
                <a:moveTo>
                  <a:pt x="431999" y="3079758"/>
                </a:moveTo>
                <a:cubicBezTo>
                  <a:pt x="524140" y="3079758"/>
                  <a:pt x="598835" y="3154453"/>
                  <a:pt x="598835" y="3246594"/>
                </a:cubicBezTo>
                <a:cubicBezTo>
                  <a:pt x="598835" y="3338735"/>
                  <a:pt x="524140" y="3413430"/>
                  <a:pt x="431999" y="3413430"/>
                </a:cubicBezTo>
                <a:cubicBezTo>
                  <a:pt x="339858" y="3413430"/>
                  <a:pt x="265163" y="3338735"/>
                  <a:pt x="265163" y="3246594"/>
                </a:cubicBezTo>
                <a:cubicBezTo>
                  <a:pt x="265163" y="3154453"/>
                  <a:pt x="339858" y="3079758"/>
                  <a:pt x="431999" y="3079758"/>
                </a:cubicBezTo>
                <a:close/>
                <a:moveTo>
                  <a:pt x="3246594" y="2452946"/>
                </a:moveTo>
                <a:cubicBezTo>
                  <a:pt x="3296300" y="2452946"/>
                  <a:pt x="3336594" y="2493240"/>
                  <a:pt x="3336594" y="2542946"/>
                </a:cubicBezTo>
                <a:cubicBezTo>
                  <a:pt x="3336594" y="2592652"/>
                  <a:pt x="3296300" y="2632946"/>
                  <a:pt x="3246594" y="2632946"/>
                </a:cubicBezTo>
                <a:cubicBezTo>
                  <a:pt x="3196888" y="2632946"/>
                  <a:pt x="3156594" y="2592652"/>
                  <a:pt x="3156594" y="2542946"/>
                </a:cubicBezTo>
                <a:cubicBezTo>
                  <a:pt x="3156594" y="2493240"/>
                  <a:pt x="3196888" y="2452946"/>
                  <a:pt x="3246594" y="2452946"/>
                </a:cubicBezTo>
                <a:close/>
                <a:moveTo>
                  <a:pt x="431999" y="2452946"/>
                </a:moveTo>
                <a:cubicBezTo>
                  <a:pt x="481705" y="2452946"/>
                  <a:pt x="521999" y="2493240"/>
                  <a:pt x="521999" y="2542946"/>
                </a:cubicBezTo>
                <a:cubicBezTo>
                  <a:pt x="521999" y="2592652"/>
                  <a:pt x="481705" y="2632946"/>
                  <a:pt x="431999" y="2632946"/>
                </a:cubicBezTo>
                <a:cubicBezTo>
                  <a:pt x="382293" y="2632946"/>
                  <a:pt x="341999" y="2592652"/>
                  <a:pt x="341999" y="2542946"/>
                </a:cubicBezTo>
                <a:cubicBezTo>
                  <a:pt x="341999" y="2493240"/>
                  <a:pt x="382293" y="2452946"/>
                  <a:pt x="431999" y="2452946"/>
                </a:cubicBezTo>
                <a:close/>
                <a:moveTo>
                  <a:pt x="2191123" y="2088586"/>
                </a:moveTo>
                <a:lnTo>
                  <a:pt x="2144768" y="2144768"/>
                </a:lnTo>
                <a:lnTo>
                  <a:pt x="2088586" y="2191123"/>
                </a:lnTo>
                <a:lnTo>
                  <a:pt x="2144767" y="2237477"/>
                </a:lnTo>
                <a:cubicBezTo>
                  <a:pt x="2183856" y="2276565"/>
                  <a:pt x="2215488" y="2323110"/>
                  <a:pt x="2237349" y="2374793"/>
                </a:cubicBezTo>
                <a:lnTo>
                  <a:pt x="2239074" y="2380351"/>
                </a:lnTo>
                <a:lnTo>
                  <a:pt x="2255880" y="2349388"/>
                </a:lnTo>
                <a:cubicBezTo>
                  <a:pt x="2280765" y="2312554"/>
                  <a:pt x="2312553" y="2280766"/>
                  <a:pt x="2349388" y="2255881"/>
                </a:cubicBezTo>
                <a:lnTo>
                  <a:pt x="2380351" y="2239075"/>
                </a:lnTo>
                <a:lnTo>
                  <a:pt x="2374793" y="2237349"/>
                </a:lnTo>
                <a:cubicBezTo>
                  <a:pt x="2323110" y="2215489"/>
                  <a:pt x="2276565" y="2183857"/>
                  <a:pt x="2237477" y="2144768"/>
                </a:cubicBezTo>
                <a:lnTo>
                  <a:pt x="2191123" y="2088586"/>
                </a:lnTo>
                <a:close/>
                <a:moveTo>
                  <a:pt x="1487474" y="2088586"/>
                </a:moveTo>
                <a:lnTo>
                  <a:pt x="1441119" y="2144768"/>
                </a:lnTo>
                <a:cubicBezTo>
                  <a:pt x="1402031" y="2183857"/>
                  <a:pt x="1355487" y="2215489"/>
                  <a:pt x="1303803" y="2237349"/>
                </a:cubicBezTo>
                <a:lnTo>
                  <a:pt x="1298244" y="2239075"/>
                </a:lnTo>
                <a:lnTo>
                  <a:pt x="1329206" y="2255881"/>
                </a:lnTo>
                <a:cubicBezTo>
                  <a:pt x="1366041" y="2280766"/>
                  <a:pt x="1397829" y="2312554"/>
                  <a:pt x="1422714" y="2349388"/>
                </a:cubicBezTo>
                <a:lnTo>
                  <a:pt x="1439520" y="2380352"/>
                </a:lnTo>
                <a:lnTo>
                  <a:pt x="1441246" y="2374793"/>
                </a:lnTo>
                <a:cubicBezTo>
                  <a:pt x="1463106" y="2323110"/>
                  <a:pt x="1494739" y="2276565"/>
                  <a:pt x="1533827" y="2237477"/>
                </a:cubicBezTo>
                <a:lnTo>
                  <a:pt x="1590010" y="2191122"/>
                </a:lnTo>
                <a:lnTo>
                  <a:pt x="1533828" y="2144768"/>
                </a:lnTo>
                <a:lnTo>
                  <a:pt x="1487474" y="2088586"/>
                </a:lnTo>
                <a:close/>
                <a:moveTo>
                  <a:pt x="2239074" y="1298243"/>
                </a:moveTo>
                <a:lnTo>
                  <a:pt x="2237349" y="1303803"/>
                </a:lnTo>
                <a:cubicBezTo>
                  <a:pt x="2215488" y="1355487"/>
                  <a:pt x="2183856" y="1402031"/>
                  <a:pt x="2144767" y="1441119"/>
                </a:cubicBezTo>
                <a:lnTo>
                  <a:pt x="2088586" y="1487473"/>
                </a:lnTo>
                <a:lnTo>
                  <a:pt x="2144768" y="1533828"/>
                </a:lnTo>
                <a:lnTo>
                  <a:pt x="2191123" y="1590010"/>
                </a:lnTo>
                <a:lnTo>
                  <a:pt x="2237477" y="1533828"/>
                </a:lnTo>
                <a:cubicBezTo>
                  <a:pt x="2276565" y="1494740"/>
                  <a:pt x="2323110" y="1463107"/>
                  <a:pt x="2374793" y="1441247"/>
                </a:cubicBezTo>
                <a:lnTo>
                  <a:pt x="2380354" y="1439521"/>
                </a:lnTo>
                <a:lnTo>
                  <a:pt x="2349388" y="1422714"/>
                </a:lnTo>
                <a:cubicBezTo>
                  <a:pt x="2312553" y="1397828"/>
                  <a:pt x="2280765" y="1366040"/>
                  <a:pt x="2255880" y="1329206"/>
                </a:cubicBezTo>
                <a:lnTo>
                  <a:pt x="2239074" y="1298243"/>
                </a:lnTo>
                <a:close/>
                <a:moveTo>
                  <a:pt x="1439520" y="1298243"/>
                </a:moveTo>
                <a:lnTo>
                  <a:pt x="1422714" y="1329206"/>
                </a:lnTo>
                <a:cubicBezTo>
                  <a:pt x="1397829" y="1366040"/>
                  <a:pt x="1366041" y="1397828"/>
                  <a:pt x="1329206" y="1422714"/>
                </a:cubicBezTo>
                <a:lnTo>
                  <a:pt x="1298241" y="1439520"/>
                </a:lnTo>
                <a:lnTo>
                  <a:pt x="1303803" y="1441247"/>
                </a:lnTo>
                <a:cubicBezTo>
                  <a:pt x="1355487" y="1463107"/>
                  <a:pt x="1402031" y="1494740"/>
                  <a:pt x="1441119" y="1533828"/>
                </a:cubicBezTo>
                <a:lnTo>
                  <a:pt x="1487474" y="1590010"/>
                </a:lnTo>
                <a:lnTo>
                  <a:pt x="1533828" y="1533828"/>
                </a:lnTo>
                <a:lnTo>
                  <a:pt x="1590010" y="1487474"/>
                </a:lnTo>
                <a:lnTo>
                  <a:pt x="1533827" y="1441119"/>
                </a:lnTo>
                <a:cubicBezTo>
                  <a:pt x="1494739" y="1402031"/>
                  <a:pt x="1463106" y="1355487"/>
                  <a:pt x="1441246" y="1303803"/>
                </a:cubicBezTo>
                <a:lnTo>
                  <a:pt x="1439520" y="1298243"/>
                </a:lnTo>
                <a:close/>
                <a:moveTo>
                  <a:pt x="3246594" y="1045648"/>
                </a:moveTo>
                <a:cubicBezTo>
                  <a:pt x="3296300" y="1045648"/>
                  <a:pt x="3336594" y="1085942"/>
                  <a:pt x="3336594" y="1135648"/>
                </a:cubicBezTo>
                <a:cubicBezTo>
                  <a:pt x="3336594" y="1185354"/>
                  <a:pt x="3296300" y="1225648"/>
                  <a:pt x="3246594" y="1225648"/>
                </a:cubicBezTo>
                <a:cubicBezTo>
                  <a:pt x="3196888" y="1225648"/>
                  <a:pt x="3156594" y="1185354"/>
                  <a:pt x="3156594" y="1135648"/>
                </a:cubicBezTo>
                <a:cubicBezTo>
                  <a:pt x="3156594" y="1085942"/>
                  <a:pt x="3196888" y="1045648"/>
                  <a:pt x="3246594" y="1045648"/>
                </a:cubicBezTo>
                <a:close/>
                <a:moveTo>
                  <a:pt x="431999" y="1045648"/>
                </a:moveTo>
                <a:cubicBezTo>
                  <a:pt x="481705" y="1045648"/>
                  <a:pt x="521999" y="1085942"/>
                  <a:pt x="521999" y="1135648"/>
                </a:cubicBezTo>
                <a:cubicBezTo>
                  <a:pt x="521999" y="1185354"/>
                  <a:pt x="481705" y="1225648"/>
                  <a:pt x="431999" y="1225648"/>
                </a:cubicBezTo>
                <a:cubicBezTo>
                  <a:pt x="382293" y="1225648"/>
                  <a:pt x="341999" y="1185354"/>
                  <a:pt x="341999" y="1135648"/>
                </a:cubicBezTo>
                <a:cubicBezTo>
                  <a:pt x="341999" y="1085942"/>
                  <a:pt x="382293" y="1045648"/>
                  <a:pt x="431999" y="1045648"/>
                </a:cubicBezTo>
                <a:close/>
                <a:moveTo>
                  <a:pt x="2542946" y="341999"/>
                </a:moveTo>
                <a:cubicBezTo>
                  <a:pt x="2592652" y="341999"/>
                  <a:pt x="2632946" y="382293"/>
                  <a:pt x="2632946" y="431999"/>
                </a:cubicBezTo>
                <a:cubicBezTo>
                  <a:pt x="2632946" y="481705"/>
                  <a:pt x="2592652" y="521999"/>
                  <a:pt x="2542946" y="521999"/>
                </a:cubicBezTo>
                <a:cubicBezTo>
                  <a:pt x="2493240" y="521999"/>
                  <a:pt x="2452946" y="481705"/>
                  <a:pt x="2452946" y="431999"/>
                </a:cubicBezTo>
                <a:cubicBezTo>
                  <a:pt x="2452946" y="382293"/>
                  <a:pt x="2493240" y="341999"/>
                  <a:pt x="2542946" y="341999"/>
                </a:cubicBezTo>
                <a:close/>
                <a:moveTo>
                  <a:pt x="1135648" y="341999"/>
                </a:moveTo>
                <a:cubicBezTo>
                  <a:pt x="1185354" y="341999"/>
                  <a:pt x="1225648" y="382293"/>
                  <a:pt x="1225648" y="431999"/>
                </a:cubicBezTo>
                <a:cubicBezTo>
                  <a:pt x="1225648" y="481705"/>
                  <a:pt x="1185354" y="521999"/>
                  <a:pt x="1135648" y="521999"/>
                </a:cubicBezTo>
                <a:cubicBezTo>
                  <a:pt x="1085942" y="521999"/>
                  <a:pt x="1045648" y="481705"/>
                  <a:pt x="1045648" y="431999"/>
                </a:cubicBezTo>
                <a:cubicBezTo>
                  <a:pt x="1045648" y="382293"/>
                  <a:pt x="1085942" y="341999"/>
                  <a:pt x="1135648" y="341999"/>
                </a:cubicBezTo>
                <a:close/>
                <a:moveTo>
                  <a:pt x="3246594" y="265163"/>
                </a:moveTo>
                <a:cubicBezTo>
                  <a:pt x="3338735" y="265163"/>
                  <a:pt x="3413430" y="339858"/>
                  <a:pt x="3413430" y="431999"/>
                </a:cubicBezTo>
                <a:cubicBezTo>
                  <a:pt x="3413430" y="524140"/>
                  <a:pt x="3338735" y="598835"/>
                  <a:pt x="3246594" y="598835"/>
                </a:cubicBezTo>
                <a:cubicBezTo>
                  <a:pt x="3154453" y="598835"/>
                  <a:pt x="3079758" y="524140"/>
                  <a:pt x="3079758" y="431999"/>
                </a:cubicBezTo>
                <a:cubicBezTo>
                  <a:pt x="3079758" y="339858"/>
                  <a:pt x="3154453" y="265163"/>
                  <a:pt x="3246594" y="265163"/>
                </a:cubicBezTo>
                <a:close/>
                <a:moveTo>
                  <a:pt x="431999" y="265163"/>
                </a:moveTo>
                <a:cubicBezTo>
                  <a:pt x="524140" y="265163"/>
                  <a:pt x="598835" y="339858"/>
                  <a:pt x="598835" y="431999"/>
                </a:cubicBezTo>
                <a:cubicBezTo>
                  <a:pt x="598835" y="524140"/>
                  <a:pt x="524140" y="598835"/>
                  <a:pt x="431999" y="598835"/>
                </a:cubicBezTo>
                <a:cubicBezTo>
                  <a:pt x="339858" y="598835"/>
                  <a:pt x="265163" y="524140"/>
                  <a:pt x="265163" y="431999"/>
                </a:cubicBezTo>
                <a:cubicBezTo>
                  <a:pt x="265163" y="339858"/>
                  <a:pt x="339858" y="265163"/>
                  <a:pt x="431999" y="265163"/>
                </a:cubicBezTo>
                <a:close/>
                <a:moveTo>
                  <a:pt x="1839297" y="0"/>
                </a:moveTo>
                <a:cubicBezTo>
                  <a:pt x="2077884" y="0"/>
                  <a:pt x="2271297" y="193413"/>
                  <a:pt x="2271297" y="432000"/>
                </a:cubicBezTo>
                <a:cubicBezTo>
                  <a:pt x="2271297" y="551294"/>
                  <a:pt x="2222944" y="659294"/>
                  <a:pt x="2144767" y="737470"/>
                </a:cubicBezTo>
                <a:lnTo>
                  <a:pt x="2088585" y="783825"/>
                </a:lnTo>
                <a:lnTo>
                  <a:pt x="2144767" y="830179"/>
                </a:lnTo>
                <a:cubicBezTo>
                  <a:pt x="2183856" y="869267"/>
                  <a:pt x="2215488" y="915811"/>
                  <a:pt x="2237349" y="967495"/>
                </a:cubicBezTo>
                <a:lnTo>
                  <a:pt x="2239074" y="973053"/>
                </a:lnTo>
                <a:lnTo>
                  <a:pt x="2255880" y="942090"/>
                </a:lnTo>
                <a:cubicBezTo>
                  <a:pt x="2318093" y="850004"/>
                  <a:pt x="2423449" y="789459"/>
                  <a:pt x="2542946" y="789459"/>
                </a:cubicBezTo>
                <a:cubicBezTo>
                  <a:pt x="2734141" y="789459"/>
                  <a:pt x="2889136" y="944453"/>
                  <a:pt x="2889136" y="1135648"/>
                </a:cubicBezTo>
                <a:cubicBezTo>
                  <a:pt x="2889136" y="1255145"/>
                  <a:pt x="2828591" y="1360501"/>
                  <a:pt x="2736504" y="1422714"/>
                </a:cubicBezTo>
                <a:lnTo>
                  <a:pt x="2705540" y="1439520"/>
                </a:lnTo>
                <a:lnTo>
                  <a:pt x="2711101" y="1441247"/>
                </a:lnTo>
                <a:cubicBezTo>
                  <a:pt x="2762785" y="1463107"/>
                  <a:pt x="2809329" y="1494740"/>
                  <a:pt x="2848417" y="1533828"/>
                </a:cubicBezTo>
                <a:lnTo>
                  <a:pt x="2894771" y="1590009"/>
                </a:lnTo>
                <a:lnTo>
                  <a:pt x="2941125" y="1533828"/>
                </a:lnTo>
                <a:cubicBezTo>
                  <a:pt x="3019302" y="1455651"/>
                  <a:pt x="3127302" y="1407298"/>
                  <a:pt x="3246595" y="1407298"/>
                </a:cubicBezTo>
                <a:cubicBezTo>
                  <a:pt x="3485182" y="1407298"/>
                  <a:pt x="3678595" y="1600711"/>
                  <a:pt x="3678595" y="1839298"/>
                </a:cubicBezTo>
                <a:cubicBezTo>
                  <a:pt x="3678595" y="2077885"/>
                  <a:pt x="3485182" y="2271298"/>
                  <a:pt x="3246595" y="2271298"/>
                </a:cubicBezTo>
                <a:cubicBezTo>
                  <a:pt x="3127302" y="2271298"/>
                  <a:pt x="3019302" y="2222945"/>
                  <a:pt x="2941125" y="2144768"/>
                </a:cubicBezTo>
                <a:lnTo>
                  <a:pt x="2894771" y="2088587"/>
                </a:lnTo>
                <a:lnTo>
                  <a:pt x="2848417" y="2144768"/>
                </a:lnTo>
                <a:cubicBezTo>
                  <a:pt x="2809329" y="2183857"/>
                  <a:pt x="2762785" y="2215489"/>
                  <a:pt x="2711101" y="2237349"/>
                </a:cubicBezTo>
                <a:lnTo>
                  <a:pt x="2705542" y="2239075"/>
                </a:lnTo>
                <a:lnTo>
                  <a:pt x="2736504" y="2255881"/>
                </a:lnTo>
                <a:cubicBezTo>
                  <a:pt x="2828591" y="2318093"/>
                  <a:pt x="2889136" y="2423449"/>
                  <a:pt x="2889136" y="2542946"/>
                </a:cubicBezTo>
                <a:cubicBezTo>
                  <a:pt x="2889136" y="2734141"/>
                  <a:pt x="2734141" y="2889135"/>
                  <a:pt x="2542946" y="2889135"/>
                </a:cubicBezTo>
                <a:cubicBezTo>
                  <a:pt x="2423449" y="2889135"/>
                  <a:pt x="2318093" y="2828591"/>
                  <a:pt x="2255880" y="2736504"/>
                </a:cubicBezTo>
                <a:lnTo>
                  <a:pt x="2239074" y="2705542"/>
                </a:lnTo>
                <a:lnTo>
                  <a:pt x="2237349" y="2711101"/>
                </a:lnTo>
                <a:cubicBezTo>
                  <a:pt x="2215488" y="2762785"/>
                  <a:pt x="2183856" y="2809329"/>
                  <a:pt x="2144767" y="2848417"/>
                </a:cubicBezTo>
                <a:lnTo>
                  <a:pt x="2088586" y="2894771"/>
                </a:lnTo>
                <a:lnTo>
                  <a:pt x="2144767" y="2941125"/>
                </a:lnTo>
                <a:cubicBezTo>
                  <a:pt x="2222944" y="3019302"/>
                  <a:pt x="2271297" y="3127302"/>
                  <a:pt x="2271297" y="3246595"/>
                </a:cubicBezTo>
                <a:cubicBezTo>
                  <a:pt x="2271297" y="3485182"/>
                  <a:pt x="2077884" y="3678595"/>
                  <a:pt x="1839297" y="3678595"/>
                </a:cubicBezTo>
                <a:cubicBezTo>
                  <a:pt x="1600710" y="3678595"/>
                  <a:pt x="1407297" y="3485182"/>
                  <a:pt x="1407297" y="3246595"/>
                </a:cubicBezTo>
                <a:cubicBezTo>
                  <a:pt x="1407297" y="3127302"/>
                  <a:pt x="1455650" y="3019302"/>
                  <a:pt x="1533827" y="2941125"/>
                </a:cubicBezTo>
                <a:lnTo>
                  <a:pt x="1590008" y="2894771"/>
                </a:lnTo>
                <a:lnTo>
                  <a:pt x="1533827" y="2848417"/>
                </a:lnTo>
                <a:cubicBezTo>
                  <a:pt x="1494739" y="2809329"/>
                  <a:pt x="1463106" y="2762785"/>
                  <a:pt x="1441246" y="2711101"/>
                </a:cubicBezTo>
                <a:lnTo>
                  <a:pt x="1439520" y="2705541"/>
                </a:lnTo>
                <a:lnTo>
                  <a:pt x="1422714" y="2736504"/>
                </a:lnTo>
                <a:cubicBezTo>
                  <a:pt x="1360501" y="2828591"/>
                  <a:pt x="1255145" y="2889135"/>
                  <a:pt x="1135648" y="2889135"/>
                </a:cubicBezTo>
                <a:cubicBezTo>
                  <a:pt x="944453" y="2889135"/>
                  <a:pt x="789458" y="2734141"/>
                  <a:pt x="789458" y="2542946"/>
                </a:cubicBezTo>
                <a:cubicBezTo>
                  <a:pt x="789458" y="2423449"/>
                  <a:pt x="850003" y="2318093"/>
                  <a:pt x="942090" y="2255881"/>
                </a:cubicBezTo>
                <a:lnTo>
                  <a:pt x="973053" y="2239075"/>
                </a:lnTo>
                <a:lnTo>
                  <a:pt x="967495" y="2237349"/>
                </a:lnTo>
                <a:cubicBezTo>
                  <a:pt x="915811" y="2215489"/>
                  <a:pt x="869267" y="2183857"/>
                  <a:pt x="830179" y="2144768"/>
                </a:cubicBezTo>
                <a:lnTo>
                  <a:pt x="783824" y="2088586"/>
                </a:lnTo>
                <a:lnTo>
                  <a:pt x="737470" y="2144768"/>
                </a:lnTo>
                <a:cubicBezTo>
                  <a:pt x="659293" y="2222945"/>
                  <a:pt x="551293" y="2271298"/>
                  <a:pt x="432000" y="2271298"/>
                </a:cubicBezTo>
                <a:cubicBezTo>
                  <a:pt x="193413" y="2271298"/>
                  <a:pt x="0" y="2077885"/>
                  <a:pt x="0" y="1839298"/>
                </a:cubicBezTo>
                <a:cubicBezTo>
                  <a:pt x="0" y="1600711"/>
                  <a:pt x="193413" y="1407298"/>
                  <a:pt x="432000" y="1407298"/>
                </a:cubicBezTo>
                <a:cubicBezTo>
                  <a:pt x="551293" y="1407298"/>
                  <a:pt x="659293" y="1455651"/>
                  <a:pt x="737470" y="1533828"/>
                </a:cubicBezTo>
                <a:lnTo>
                  <a:pt x="783824" y="1590010"/>
                </a:lnTo>
                <a:lnTo>
                  <a:pt x="830179" y="1533828"/>
                </a:lnTo>
                <a:cubicBezTo>
                  <a:pt x="869267" y="1494740"/>
                  <a:pt x="915811" y="1463107"/>
                  <a:pt x="967495" y="1441247"/>
                </a:cubicBezTo>
                <a:lnTo>
                  <a:pt x="973055" y="1439521"/>
                </a:lnTo>
                <a:lnTo>
                  <a:pt x="942090" y="1422714"/>
                </a:lnTo>
                <a:cubicBezTo>
                  <a:pt x="850003" y="1360501"/>
                  <a:pt x="789458" y="1255145"/>
                  <a:pt x="789458" y="1135648"/>
                </a:cubicBezTo>
                <a:cubicBezTo>
                  <a:pt x="789458" y="944453"/>
                  <a:pt x="944453" y="789459"/>
                  <a:pt x="1135648" y="789459"/>
                </a:cubicBezTo>
                <a:cubicBezTo>
                  <a:pt x="1255145" y="789459"/>
                  <a:pt x="1360501" y="850004"/>
                  <a:pt x="1422714" y="942090"/>
                </a:cubicBezTo>
                <a:lnTo>
                  <a:pt x="1439520" y="973053"/>
                </a:lnTo>
                <a:lnTo>
                  <a:pt x="1441246" y="967495"/>
                </a:lnTo>
                <a:cubicBezTo>
                  <a:pt x="1463106" y="915811"/>
                  <a:pt x="1494739" y="869267"/>
                  <a:pt x="1533827" y="830179"/>
                </a:cubicBezTo>
                <a:lnTo>
                  <a:pt x="1590009" y="783825"/>
                </a:lnTo>
                <a:lnTo>
                  <a:pt x="1533827" y="737470"/>
                </a:lnTo>
                <a:cubicBezTo>
                  <a:pt x="1455650" y="659294"/>
                  <a:pt x="1407297" y="551294"/>
                  <a:pt x="1407297" y="432000"/>
                </a:cubicBezTo>
                <a:cubicBezTo>
                  <a:pt x="1407297" y="193413"/>
                  <a:pt x="1600710" y="0"/>
                  <a:pt x="1839297" y="0"/>
                </a:cubicBezTo>
                <a:close/>
              </a:path>
            </a:pathLst>
          </a:custGeom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233363"/>
            <a:ext cx="4522788" cy="1290637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8914" name="Subtitle 2"/>
          <p:cNvSpPr>
            <a:spLocks noGrp="1"/>
          </p:cNvSpPr>
          <p:nvPr>
            <p:ph type="subTitle" idx="1"/>
          </p:nvPr>
        </p:nvSpPr>
        <p:spPr>
          <a:xfrm>
            <a:off x="269875" y="1524000"/>
            <a:ext cx="2644775" cy="1587500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891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4386263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89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875" y="4141788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8917" name="Picture Placeholder 5"/>
          <p:cNvSpPr>
            <a:spLocks noGrp="1" noTextEdit="1"/>
          </p:cNvSpPr>
          <p:nvPr>
            <p:ph type="pic" sz="quarter" idx="13"/>
          </p:nvPr>
        </p:nvSpPr>
        <p:spPr>
          <a:xfrm>
            <a:off x="4708117" y="5536"/>
            <a:ext cx="4463802" cy="4211638"/>
          </a:xfrm>
          <a:custGeom>
            <a:avLst/>
            <a:gdLst>
              <a:gd name="T0" fmla="*/ 3804559 w 5634155"/>
              <a:gd name="T1" fmla="*/ 4906050 h 5642621"/>
              <a:gd name="T2" fmla="*/ 1849554 w 5634155"/>
              <a:gd name="T3" fmla="*/ 4675488 h 5642621"/>
              <a:gd name="T4" fmla="*/ 1734273 w 5634155"/>
              <a:gd name="T5" fmla="*/ 4790769 h 5642621"/>
              <a:gd name="T6" fmla="*/ 5036492 w 5634155"/>
              <a:gd name="T7" fmla="*/ 4790769 h 5642621"/>
              <a:gd name="T8" fmla="*/ 4789810 w 5634155"/>
              <a:gd name="T9" fmla="*/ 4544088 h 5642621"/>
              <a:gd name="T10" fmla="*/ 844343 w 5634155"/>
              <a:gd name="T11" fmla="*/ 5037450 h 5642621"/>
              <a:gd name="T12" fmla="*/ 4789810 w 5634155"/>
              <a:gd name="T13" fmla="*/ 3684887 h 5642621"/>
              <a:gd name="T14" fmla="*/ 4674529 w 5634155"/>
              <a:gd name="T15" fmla="*/ 3800168 h 5642621"/>
              <a:gd name="T16" fmla="*/ 965768 w 5634155"/>
              <a:gd name="T17" fmla="*/ 3800168 h 5642621"/>
              <a:gd name="T18" fmla="*/ 850487 w 5634155"/>
              <a:gd name="T19" fmla="*/ 3684887 h 5642621"/>
              <a:gd name="T20" fmla="*/ 3209834 w 5634155"/>
              <a:gd name="T21" fmla="*/ 3307380 h 5642621"/>
              <a:gd name="T22" fmla="*/ 3448463 w 5634155"/>
              <a:gd name="T23" fmla="*/ 3761445 h 5642621"/>
              <a:gd name="T24" fmla="*/ 3749306 w 5634155"/>
              <a:gd name="T25" fmla="*/ 3445739 h 5642621"/>
              <a:gd name="T26" fmla="*/ 3311213 w 5634155"/>
              <a:gd name="T27" fmla="*/ 3208769 h 5642621"/>
              <a:gd name="T28" fmla="*/ 1976521 w 5634155"/>
              <a:gd name="T29" fmla="*/ 3438510 h 5642621"/>
              <a:gd name="T30" fmla="*/ 2181265 w 5634155"/>
              <a:gd name="T31" fmla="*/ 3660041 h 5642621"/>
              <a:gd name="T32" fmla="*/ 2376948 w 5634155"/>
              <a:gd name="T33" fmla="*/ 3355292 h 5642621"/>
              <a:gd name="T34" fmla="*/ 2342901 w 5634155"/>
              <a:gd name="T35" fmla="*/ 3208769 h 5642621"/>
              <a:gd name="T36" fmla="*/ 1989684 w 5634155"/>
              <a:gd name="T37" fmla="*/ 2193613 h 5642621"/>
              <a:gd name="T38" fmla="*/ 2295032 w 5634155"/>
              <a:gd name="T39" fmla="*/ 2375832 h 5642621"/>
              <a:gd name="T40" fmla="*/ 2413996 w 5634155"/>
              <a:gd name="T41" fmla="*/ 2337946 h 5642621"/>
              <a:gd name="T42" fmla="*/ 2200353 w 5634155"/>
              <a:gd name="T43" fmla="*/ 1940543 h 5642621"/>
              <a:gd name="T44" fmla="*/ 3267904 w 5634155"/>
              <a:gd name="T45" fmla="*/ 2307379 h 5642621"/>
              <a:gd name="T46" fmla="*/ 3320404 w 5634155"/>
              <a:gd name="T47" fmla="*/ 2422709 h 5642621"/>
              <a:gd name="T48" fmla="*/ 3693181 w 5634155"/>
              <a:gd name="T49" fmla="*/ 2202537 h 5642621"/>
              <a:gd name="T50" fmla="*/ 3448493 w 5634155"/>
              <a:gd name="T51" fmla="*/ 1900927 h 5642621"/>
              <a:gd name="T52" fmla="*/ 3804559 w 5634155"/>
              <a:gd name="T53" fmla="*/ 960583 h 5642621"/>
              <a:gd name="T54" fmla="*/ 1849554 w 5634155"/>
              <a:gd name="T55" fmla="*/ 730021 h 5642621"/>
              <a:gd name="T56" fmla="*/ 1734273 w 5634155"/>
              <a:gd name="T57" fmla="*/ 845302 h 5642621"/>
              <a:gd name="T58" fmla="*/ 5036492 w 5634155"/>
              <a:gd name="T59" fmla="*/ 845302 h 5642621"/>
              <a:gd name="T60" fmla="*/ 4789810 w 5634155"/>
              <a:gd name="T61" fmla="*/ 598621 h 5642621"/>
              <a:gd name="T62" fmla="*/ 844343 w 5634155"/>
              <a:gd name="T63" fmla="*/ 1091983 h 5642621"/>
              <a:gd name="T64" fmla="*/ 2822427 w 5634155"/>
              <a:gd name="T65" fmla="*/ 0 h 5642621"/>
              <a:gd name="T66" fmla="*/ 3341545 w 5634155"/>
              <a:gd name="T67" fmla="*/ 1505678 h 5642621"/>
              <a:gd name="T68" fmla="*/ 3449054 w 5634155"/>
              <a:gd name="T69" fmla="*/ 1817317 h 5642621"/>
              <a:gd name="T70" fmla="*/ 4164561 w 5634155"/>
              <a:gd name="T71" fmla="*/ 1861903 h 5642621"/>
              <a:gd name="T72" fmla="*/ 3931526 w 5634155"/>
              <a:gd name="T73" fmla="*/ 2204109 h 5642621"/>
              <a:gd name="T74" fmla="*/ 4192770 w 5634155"/>
              <a:gd name="T75" fmla="*/ 2224269 h 5642621"/>
              <a:gd name="T76" fmla="*/ 4744938 w 5634155"/>
              <a:gd name="T77" fmla="*/ 1968124 h 5642621"/>
              <a:gd name="T78" fmla="*/ 4905091 w 5634155"/>
              <a:gd name="T79" fmla="*/ 1861902 h 5642621"/>
              <a:gd name="T80" fmla="*/ 4876140 w 5634155"/>
              <a:gd name="T81" fmla="*/ 1981326 h 5642621"/>
              <a:gd name="T82" fmla="*/ 4192770 w 5634155"/>
              <a:gd name="T83" fmla="*/ 3418352 h 5642621"/>
              <a:gd name="T84" fmla="*/ 3931526 w 5634155"/>
              <a:gd name="T85" fmla="*/ 3438510 h 5642621"/>
              <a:gd name="T86" fmla="*/ 4164561 w 5634155"/>
              <a:gd name="T87" fmla="*/ 3800169 h 5642621"/>
              <a:gd name="T88" fmla="*/ 3448523 w 5634155"/>
              <a:gd name="T89" fmla="*/ 3839494 h 5642621"/>
              <a:gd name="T90" fmla="*/ 3349839 w 5634155"/>
              <a:gd name="T91" fmla="*/ 4143786 h 5642621"/>
              <a:gd name="T92" fmla="*/ 2822427 w 5634155"/>
              <a:gd name="T93" fmla="*/ 5642621 h 5642621"/>
              <a:gd name="T94" fmla="*/ 2295015 w 5634155"/>
              <a:gd name="T95" fmla="*/ 4143787 h 5642621"/>
              <a:gd name="T96" fmla="*/ 2200307 w 5634155"/>
              <a:gd name="T97" fmla="*/ 3878956 h 5642621"/>
              <a:gd name="T98" fmla="*/ 1489554 w 5634155"/>
              <a:gd name="T99" fmla="*/ 3800169 h 5642621"/>
              <a:gd name="T100" fmla="*/ 1722587 w 5634155"/>
              <a:gd name="T101" fmla="*/ 3438510 h 5642621"/>
              <a:gd name="T102" fmla="*/ 1441385 w 5634155"/>
              <a:gd name="T103" fmla="*/ 3418352 h 5642621"/>
              <a:gd name="T104" fmla="*/ 758015 w 5634155"/>
              <a:gd name="T105" fmla="*/ 1981326 h 5642621"/>
              <a:gd name="T106" fmla="*/ 729062 w 5634155"/>
              <a:gd name="T107" fmla="*/ 1861902 h 5642621"/>
              <a:gd name="T108" fmla="*/ 889215 w 5634155"/>
              <a:gd name="T109" fmla="*/ 1968124 h 5642621"/>
              <a:gd name="T110" fmla="*/ 1441385 w 5634155"/>
              <a:gd name="T111" fmla="*/ 2224269 h 5642621"/>
              <a:gd name="T112" fmla="*/ 1722587 w 5634155"/>
              <a:gd name="T113" fmla="*/ 2204109 h 5642621"/>
              <a:gd name="T114" fmla="*/ 1489554 w 5634155"/>
              <a:gd name="T115" fmla="*/ 1861903 h 5642621"/>
              <a:gd name="T116" fmla="*/ 2198763 w 5634155"/>
              <a:gd name="T117" fmla="*/ 1778141 h 5642621"/>
              <a:gd name="T118" fmla="*/ 2303308 w 5634155"/>
              <a:gd name="T119" fmla="*/ 1505677 h 5642621"/>
              <a:gd name="T120" fmla="*/ 2822427 w 5634155"/>
              <a:gd name="T121" fmla="*/ 0 h 5642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634155" h="5642621">
                <a:moveTo>
                  <a:pt x="3804559" y="4675488"/>
                </a:moveTo>
                <a:cubicBezTo>
                  <a:pt x="3868227" y="4675488"/>
                  <a:pt x="3919840" y="4727101"/>
                  <a:pt x="3919840" y="4790769"/>
                </a:cubicBezTo>
                <a:cubicBezTo>
                  <a:pt x="3919840" y="4854437"/>
                  <a:pt x="3868227" y="4906050"/>
                  <a:pt x="3804559" y="4906050"/>
                </a:cubicBezTo>
                <a:cubicBezTo>
                  <a:pt x="3740891" y="4906050"/>
                  <a:pt x="3689278" y="4854437"/>
                  <a:pt x="3689278" y="4790769"/>
                </a:cubicBezTo>
                <a:cubicBezTo>
                  <a:pt x="3689278" y="4727101"/>
                  <a:pt x="3740891" y="4675488"/>
                  <a:pt x="3804559" y="4675488"/>
                </a:cubicBezTo>
                <a:close/>
                <a:moveTo>
                  <a:pt x="1849554" y="4675488"/>
                </a:moveTo>
                <a:cubicBezTo>
                  <a:pt x="1913222" y="4675488"/>
                  <a:pt x="1964835" y="4727101"/>
                  <a:pt x="1964835" y="4790769"/>
                </a:cubicBezTo>
                <a:cubicBezTo>
                  <a:pt x="1964835" y="4854437"/>
                  <a:pt x="1913222" y="4906050"/>
                  <a:pt x="1849554" y="4906050"/>
                </a:cubicBezTo>
                <a:cubicBezTo>
                  <a:pt x="1785886" y="4906050"/>
                  <a:pt x="1734273" y="4854437"/>
                  <a:pt x="1734273" y="4790769"/>
                </a:cubicBezTo>
                <a:cubicBezTo>
                  <a:pt x="1734273" y="4727101"/>
                  <a:pt x="1785886" y="4675488"/>
                  <a:pt x="1849554" y="4675488"/>
                </a:cubicBezTo>
                <a:close/>
                <a:moveTo>
                  <a:pt x="4789810" y="4544088"/>
                </a:moveTo>
                <a:cubicBezTo>
                  <a:pt x="4926049" y="4544088"/>
                  <a:pt x="5036492" y="4654531"/>
                  <a:pt x="5036492" y="4790769"/>
                </a:cubicBezTo>
                <a:cubicBezTo>
                  <a:pt x="5036492" y="4927007"/>
                  <a:pt x="4926049" y="5037450"/>
                  <a:pt x="4789810" y="5037450"/>
                </a:cubicBezTo>
                <a:cubicBezTo>
                  <a:pt x="4653571" y="5037450"/>
                  <a:pt x="4543128" y="4927007"/>
                  <a:pt x="4543128" y="4790769"/>
                </a:cubicBezTo>
                <a:cubicBezTo>
                  <a:pt x="4543128" y="4654531"/>
                  <a:pt x="4653571" y="4544088"/>
                  <a:pt x="4789810" y="4544088"/>
                </a:cubicBezTo>
                <a:close/>
                <a:moveTo>
                  <a:pt x="844343" y="4544088"/>
                </a:moveTo>
                <a:cubicBezTo>
                  <a:pt x="980582" y="4544088"/>
                  <a:pt x="1091025" y="4654531"/>
                  <a:pt x="1091025" y="4790769"/>
                </a:cubicBezTo>
                <a:cubicBezTo>
                  <a:pt x="1091025" y="4927007"/>
                  <a:pt x="980582" y="5037450"/>
                  <a:pt x="844343" y="5037450"/>
                </a:cubicBezTo>
                <a:cubicBezTo>
                  <a:pt x="708104" y="5037450"/>
                  <a:pt x="597661" y="4927007"/>
                  <a:pt x="597661" y="4790769"/>
                </a:cubicBezTo>
                <a:cubicBezTo>
                  <a:pt x="597661" y="4654531"/>
                  <a:pt x="708104" y="4544088"/>
                  <a:pt x="844343" y="4544088"/>
                </a:cubicBezTo>
                <a:close/>
                <a:moveTo>
                  <a:pt x="4789810" y="3684887"/>
                </a:moveTo>
                <a:cubicBezTo>
                  <a:pt x="4853478" y="3684887"/>
                  <a:pt x="4905091" y="3736500"/>
                  <a:pt x="4905091" y="3800168"/>
                </a:cubicBezTo>
                <a:cubicBezTo>
                  <a:pt x="4905091" y="3863836"/>
                  <a:pt x="4853478" y="3915449"/>
                  <a:pt x="4789810" y="3915449"/>
                </a:cubicBezTo>
                <a:cubicBezTo>
                  <a:pt x="4726142" y="3915449"/>
                  <a:pt x="4674529" y="3863836"/>
                  <a:pt x="4674529" y="3800168"/>
                </a:cubicBezTo>
                <a:cubicBezTo>
                  <a:pt x="4674529" y="3736500"/>
                  <a:pt x="4726142" y="3684887"/>
                  <a:pt x="4789810" y="3684887"/>
                </a:cubicBezTo>
                <a:close/>
                <a:moveTo>
                  <a:pt x="850487" y="3684887"/>
                </a:moveTo>
                <a:cubicBezTo>
                  <a:pt x="914155" y="3684887"/>
                  <a:pt x="965768" y="3736500"/>
                  <a:pt x="965768" y="3800168"/>
                </a:cubicBezTo>
                <a:cubicBezTo>
                  <a:pt x="965768" y="3863836"/>
                  <a:pt x="914155" y="3915449"/>
                  <a:pt x="850487" y="3915449"/>
                </a:cubicBezTo>
                <a:cubicBezTo>
                  <a:pt x="786819" y="3915449"/>
                  <a:pt x="735206" y="3863836"/>
                  <a:pt x="735206" y="3800168"/>
                </a:cubicBezTo>
                <a:cubicBezTo>
                  <a:pt x="735206" y="3736500"/>
                  <a:pt x="786819" y="3684887"/>
                  <a:pt x="850487" y="3684887"/>
                </a:cubicBezTo>
                <a:close/>
                <a:moveTo>
                  <a:pt x="3311213" y="3208769"/>
                </a:moveTo>
                <a:lnTo>
                  <a:pt x="3272535" y="3255646"/>
                </a:lnTo>
                <a:lnTo>
                  <a:pt x="3209834" y="3307380"/>
                </a:lnTo>
                <a:lnTo>
                  <a:pt x="3267904" y="3355292"/>
                </a:lnTo>
                <a:cubicBezTo>
                  <a:pt x="3353410" y="3440798"/>
                  <a:pt x="3414451" y="3550768"/>
                  <a:pt x="3439628" y="3673802"/>
                </a:cubicBezTo>
                <a:lnTo>
                  <a:pt x="3448463" y="3761445"/>
                </a:lnTo>
                <a:lnTo>
                  <a:pt x="3451873" y="3727617"/>
                </a:lnTo>
                <a:cubicBezTo>
                  <a:pt x="3480646" y="3587006"/>
                  <a:pt x="3591396" y="3476256"/>
                  <a:pt x="3732008" y="3447483"/>
                </a:cubicBezTo>
                <a:lnTo>
                  <a:pt x="3749306" y="3445739"/>
                </a:lnTo>
                <a:lnTo>
                  <a:pt x="3677592" y="3438510"/>
                </a:lnTo>
                <a:cubicBezTo>
                  <a:pt x="3554557" y="3413333"/>
                  <a:pt x="3444587" y="3352292"/>
                  <a:pt x="3359081" y="3266786"/>
                </a:cubicBezTo>
                <a:lnTo>
                  <a:pt x="3311213" y="3208769"/>
                </a:lnTo>
                <a:close/>
                <a:moveTo>
                  <a:pt x="2342901" y="3208769"/>
                </a:moveTo>
                <a:lnTo>
                  <a:pt x="2295032" y="3266786"/>
                </a:lnTo>
                <a:cubicBezTo>
                  <a:pt x="2209526" y="3352292"/>
                  <a:pt x="2099556" y="3413333"/>
                  <a:pt x="1976521" y="3438510"/>
                </a:cubicBezTo>
                <a:lnTo>
                  <a:pt x="1904808" y="3445739"/>
                </a:lnTo>
                <a:lnTo>
                  <a:pt x="1922108" y="3447483"/>
                </a:lnTo>
                <a:cubicBezTo>
                  <a:pt x="2039284" y="3471461"/>
                  <a:pt x="2135723" y="3552366"/>
                  <a:pt x="2181265" y="3660041"/>
                </a:cubicBezTo>
                <a:lnTo>
                  <a:pt x="2200398" y="3721676"/>
                </a:lnTo>
                <a:lnTo>
                  <a:pt x="2205224" y="3673802"/>
                </a:lnTo>
                <a:cubicBezTo>
                  <a:pt x="2230401" y="3550768"/>
                  <a:pt x="2291442" y="3440798"/>
                  <a:pt x="2376948" y="3355292"/>
                </a:cubicBezTo>
                <a:lnTo>
                  <a:pt x="2439650" y="3303559"/>
                </a:lnTo>
                <a:lnTo>
                  <a:pt x="2381579" y="3255646"/>
                </a:lnTo>
                <a:lnTo>
                  <a:pt x="2342901" y="3208769"/>
                </a:lnTo>
                <a:close/>
                <a:moveTo>
                  <a:pt x="2200353" y="1940543"/>
                </a:moveTo>
                <a:lnTo>
                  <a:pt x="2181265" y="2002032"/>
                </a:lnTo>
                <a:cubicBezTo>
                  <a:pt x="2144831" y="2088171"/>
                  <a:pt x="2075824" y="2157179"/>
                  <a:pt x="1989684" y="2193613"/>
                </a:cubicBezTo>
                <a:lnTo>
                  <a:pt x="1960933" y="2202537"/>
                </a:lnTo>
                <a:lnTo>
                  <a:pt x="1976521" y="2204109"/>
                </a:lnTo>
                <a:cubicBezTo>
                  <a:pt x="2099556" y="2229285"/>
                  <a:pt x="2209526" y="2290326"/>
                  <a:pt x="2295032" y="2375832"/>
                </a:cubicBezTo>
                <a:lnTo>
                  <a:pt x="2333710" y="2422710"/>
                </a:lnTo>
                <a:lnTo>
                  <a:pt x="2381579" y="2364692"/>
                </a:lnTo>
                <a:lnTo>
                  <a:pt x="2413996" y="2337946"/>
                </a:lnTo>
                <a:lnTo>
                  <a:pt x="2376948" y="2307379"/>
                </a:lnTo>
                <a:cubicBezTo>
                  <a:pt x="2291442" y="2221874"/>
                  <a:pt x="2230401" y="2111903"/>
                  <a:pt x="2205224" y="1988869"/>
                </a:cubicBezTo>
                <a:lnTo>
                  <a:pt x="2200353" y="1940543"/>
                </a:lnTo>
                <a:close/>
                <a:moveTo>
                  <a:pt x="3448493" y="1900927"/>
                </a:moveTo>
                <a:lnTo>
                  <a:pt x="3439628" y="1988869"/>
                </a:lnTo>
                <a:cubicBezTo>
                  <a:pt x="3414451" y="2111903"/>
                  <a:pt x="3353410" y="2221874"/>
                  <a:pt x="3267904" y="2307379"/>
                </a:cubicBezTo>
                <a:lnTo>
                  <a:pt x="3235488" y="2334125"/>
                </a:lnTo>
                <a:lnTo>
                  <a:pt x="3272535" y="2364692"/>
                </a:lnTo>
                <a:lnTo>
                  <a:pt x="3320404" y="2422709"/>
                </a:lnTo>
                <a:lnTo>
                  <a:pt x="3359081" y="2375832"/>
                </a:lnTo>
                <a:cubicBezTo>
                  <a:pt x="3444587" y="2290326"/>
                  <a:pt x="3554557" y="2229285"/>
                  <a:pt x="3677592" y="2204109"/>
                </a:cubicBezTo>
                <a:lnTo>
                  <a:pt x="3693181" y="2202537"/>
                </a:lnTo>
                <a:lnTo>
                  <a:pt x="3664432" y="2193613"/>
                </a:lnTo>
                <a:cubicBezTo>
                  <a:pt x="3556757" y="2148070"/>
                  <a:pt x="3475851" y="2051632"/>
                  <a:pt x="3451873" y="1934456"/>
                </a:cubicBezTo>
                <a:lnTo>
                  <a:pt x="3448493" y="1900927"/>
                </a:lnTo>
                <a:close/>
                <a:moveTo>
                  <a:pt x="3804559" y="730021"/>
                </a:moveTo>
                <a:cubicBezTo>
                  <a:pt x="3868227" y="730021"/>
                  <a:pt x="3919840" y="781634"/>
                  <a:pt x="3919840" y="845302"/>
                </a:cubicBezTo>
                <a:cubicBezTo>
                  <a:pt x="3919840" y="908970"/>
                  <a:pt x="3868227" y="960583"/>
                  <a:pt x="3804559" y="960583"/>
                </a:cubicBezTo>
                <a:cubicBezTo>
                  <a:pt x="3740891" y="960583"/>
                  <a:pt x="3689278" y="908970"/>
                  <a:pt x="3689278" y="845302"/>
                </a:cubicBezTo>
                <a:cubicBezTo>
                  <a:pt x="3689278" y="781634"/>
                  <a:pt x="3740891" y="730021"/>
                  <a:pt x="3804559" y="730021"/>
                </a:cubicBezTo>
                <a:close/>
                <a:moveTo>
                  <a:pt x="1849554" y="730021"/>
                </a:moveTo>
                <a:cubicBezTo>
                  <a:pt x="1913222" y="730021"/>
                  <a:pt x="1964835" y="781634"/>
                  <a:pt x="1964835" y="845302"/>
                </a:cubicBezTo>
                <a:cubicBezTo>
                  <a:pt x="1964835" y="908970"/>
                  <a:pt x="1913222" y="960583"/>
                  <a:pt x="1849554" y="960583"/>
                </a:cubicBezTo>
                <a:cubicBezTo>
                  <a:pt x="1785886" y="960583"/>
                  <a:pt x="1734273" y="908970"/>
                  <a:pt x="1734273" y="845302"/>
                </a:cubicBezTo>
                <a:cubicBezTo>
                  <a:pt x="1734273" y="781634"/>
                  <a:pt x="1785886" y="730021"/>
                  <a:pt x="1849554" y="730021"/>
                </a:cubicBezTo>
                <a:close/>
                <a:moveTo>
                  <a:pt x="4789810" y="598621"/>
                </a:moveTo>
                <a:cubicBezTo>
                  <a:pt x="4926049" y="598621"/>
                  <a:pt x="5036492" y="709064"/>
                  <a:pt x="5036492" y="845302"/>
                </a:cubicBezTo>
                <a:cubicBezTo>
                  <a:pt x="5036492" y="981540"/>
                  <a:pt x="4926049" y="1091983"/>
                  <a:pt x="4789810" y="1091983"/>
                </a:cubicBezTo>
                <a:cubicBezTo>
                  <a:pt x="4653571" y="1091983"/>
                  <a:pt x="4543128" y="981540"/>
                  <a:pt x="4543128" y="845302"/>
                </a:cubicBezTo>
                <a:cubicBezTo>
                  <a:pt x="4543128" y="709064"/>
                  <a:pt x="4653571" y="598621"/>
                  <a:pt x="4789810" y="598621"/>
                </a:cubicBezTo>
                <a:close/>
                <a:moveTo>
                  <a:pt x="844343" y="598621"/>
                </a:moveTo>
                <a:cubicBezTo>
                  <a:pt x="980582" y="598621"/>
                  <a:pt x="1091025" y="709064"/>
                  <a:pt x="1091025" y="845302"/>
                </a:cubicBezTo>
                <a:cubicBezTo>
                  <a:pt x="1091025" y="981540"/>
                  <a:pt x="980582" y="1091983"/>
                  <a:pt x="844343" y="1091983"/>
                </a:cubicBezTo>
                <a:cubicBezTo>
                  <a:pt x="708104" y="1091983"/>
                  <a:pt x="597661" y="981540"/>
                  <a:pt x="597661" y="845302"/>
                </a:cubicBezTo>
                <a:cubicBezTo>
                  <a:pt x="597661" y="709064"/>
                  <a:pt x="708104" y="598621"/>
                  <a:pt x="844343" y="598621"/>
                </a:cubicBezTo>
                <a:close/>
                <a:moveTo>
                  <a:pt x="2822427" y="0"/>
                </a:moveTo>
                <a:cubicBezTo>
                  <a:pt x="3288745" y="0"/>
                  <a:pt x="3666771" y="378026"/>
                  <a:pt x="3666771" y="844344"/>
                </a:cubicBezTo>
                <a:cubicBezTo>
                  <a:pt x="3666771" y="1077503"/>
                  <a:pt x="3572265" y="1288589"/>
                  <a:pt x="3419468" y="1441385"/>
                </a:cubicBezTo>
                <a:lnTo>
                  <a:pt x="3341545" y="1505678"/>
                </a:lnTo>
                <a:lnTo>
                  <a:pt x="3344833" y="1509663"/>
                </a:lnTo>
                <a:cubicBezTo>
                  <a:pt x="3395780" y="1585075"/>
                  <a:pt x="3430828" y="1672110"/>
                  <a:pt x="3445168" y="1765960"/>
                </a:cubicBezTo>
                <a:lnTo>
                  <a:pt x="3449054" y="1817317"/>
                </a:lnTo>
                <a:lnTo>
                  <a:pt x="3451873" y="1789351"/>
                </a:lnTo>
                <a:cubicBezTo>
                  <a:pt x="3485442" y="1625304"/>
                  <a:pt x="3630590" y="1501903"/>
                  <a:pt x="3804560" y="1501903"/>
                </a:cubicBezTo>
                <a:cubicBezTo>
                  <a:pt x="4003383" y="1501903"/>
                  <a:pt x="4164561" y="1663080"/>
                  <a:pt x="4164561" y="1861903"/>
                </a:cubicBezTo>
                <a:cubicBezTo>
                  <a:pt x="4164561" y="2011020"/>
                  <a:pt x="4073899" y="2138962"/>
                  <a:pt x="3944689" y="2193613"/>
                </a:cubicBezTo>
                <a:lnTo>
                  <a:pt x="3915938" y="2202537"/>
                </a:lnTo>
                <a:lnTo>
                  <a:pt x="3931526" y="2204109"/>
                </a:lnTo>
                <a:cubicBezTo>
                  <a:pt x="3972538" y="2212501"/>
                  <a:pt x="4012098" y="2224878"/>
                  <a:pt x="4049784" y="2240818"/>
                </a:cubicBezTo>
                <a:lnTo>
                  <a:pt x="4139112" y="2289303"/>
                </a:lnTo>
                <a:lnTo>
                  <a:pt x="4192770" y="2224269"/>
                </a:lnTo>
                <a:cubicBezTo>
                  <a:pt x="4326467" y="2090572"/>
                  <a:pt x="4504792" y="2001504"/>
                  <a:pt x="4703482" y="1981326"/>
                </a:cubicBezTo>
                <a:lnTo>
                  <a:pt x="4788951" y="1977010"/>
                </a:lnTo>
                <a:lnTo>
                  <a:pt x="4744938" y="1968124"/>
                </a:lnTo>
                <a:cubicBezTo>
                  <a:pt x="4703562" y="1950623"/>
                  <a:pt x="4674529" y="1909653"/>
                  <a:pt x="4674529" y="1861902"/>
                </a:cubicBezTo>
                <a:cubicBezTo>
                  <a:pt x="4674529" y="1798234"/>
                  <a:pt x="4726142" y="1746621"/>
                  <a:pt x="4789810" y="1746621"/>
                </a:cubicBezTo>
                <a:cubicBezTo>
                  <a:pt x="4853478" y="1746621"/>
                  <a:pt x="4905091" y="1798234"/>
                  <a:pt x="4905091" y="1861902"/>
                </a:cubicBezTo>
                <a:cubicBezTo>
                  <a:pt x="4905091" y="1909653"/>
                  <a:pt x="4876059" y="1950623"/>
                  <a:pt x="4834683" y="1968124"/>
                </a:cubicBezTo>
                <a:lnTo>
                  <a:pt x="4790670" y="1977010"/>
                </a:lnTo>
                <a:lnTo>
                  <a:pt x="4876140" y="1981326"/>
                </a:lnTo>
                <a:cubicBezTo>
                  <a:pt x="5301906" y="2024564"/>
                  <a:pt x="5634155" y="2384137"/>
                  <a:pt x="5634155" y="2821310"/>
                </a:cubicBezTo>
                <a:cubicBezTo>
                  <a:pt x="5634155" y="3287628"/>
                  <a:pt x="5256129" y="3665654"/>
                  <a:pt x="4789811" y="3665654"/>
                </a:cubicBezTo>
                <a:cubicBezTo>
                  <a:pt x="4556652" y="3665654"/>
                  <a:pt x="4345566" y="3571148"/>
                  <a:pt x="4192770" y="3418352"/>
                </a:cubicBezTo>
                <a:lnTo>
                  <a:pt x="4139111" y="3353316"/>
                </a:lnTo>
                <a:lnTo>
                  <a:pt x="4049784" y="3401801"/>
                </a:lnTo>
                <a:cubicBezTo>
                  <a:pt x="4012098" y="3417740"/>
                  <a:pt x="3972538" y="3430118"/>
                  <a:pt x="3931526" y="3438510"/>
                </a:cubicBezTo>
                <a:lnTo>
                  <a:pt x="3859813" y="3445739"/>
                </a:lnTo>
                <a:lnTo>
                  <a:pt x="3877113" y="3447483"/>
                </a:lnTo>
                <a:cubicBezTo>
                  <a:pt x="4041159" y="3481052"/>
                  <a:pt x="4164561" y="3626199"/>
                  <a:pt x="4164561" y="3800169"/>
                </a:cubicBezTo>
                <a:cubicBezTo>
                  <a:pt x="4164561" y="3998992"/>
                  <a:pt x="4003383" y="4160169"/>
                  <a:pt x="3804560" y="4160169"/>
                </a:cubicBezTo>
                <a:cubicBezTo>
                  <a:pt x="3630590" y="4160169"/>
                  <a:pt x="3485442" y="4036768"/>
                  <a:pt x="3451873" y="3872722"/>
                </a:cubicBezTo>
                <a:lnTo>
                  <a:pt x="3448523" y="3839494"/>
                </a:lnTo>
                <a:lnTo>
                  <a:pt x="3439628" y="3927736"/>
                </a:lnTo>
                <a:cubicBezTo>
                  <a:pt x="3431236" y="3968747"/>
                  <a:pt x="3418858" y="4008307"/>
                  <a:pt x="3402919" y="4045993"/>
                </a:cubicBezTo>
                <a:lnTo>
                  <a:pt x="3349839" y="4143786"/>
                </a:lnTo>
                <a:lnTo>
                  <a:pt x="3419468" y="4201236"/>
                </a:lnTo>
                <a:cubicBezTo>
                  <a:pt x="3572265" y="4354032"/>
                  <a:pt x="3666771" y="4565118"/>
                  <a:pt x="3666771" y="4798277"/>
                </a:cubicBezTo>
                <a:cubicBezTo>
                  <a:pt x="3666771" y="5264595"/>
                  <a:pt x="3288745" y="5642621"/>
                  <a:pt x="2822427" y="5642621"/>
                </a:cubicBezTo>
                <a:cubicBezTo>
                  <a:pt x="2356109" y="5642621"/>
                  <a:pt x="1978083" y="5264595"/>
                  <a:pt x="1978083" y="4798277"/>
                </a:cubicBezTo>
                <a:cubicBezTo>
                  <a:pt x="1978083" y="4565118"/>
                  <a:pt x="2072590" y="4354032"/>
                  <a:pt x="2225386" y="4201236"/>
                </a:cubicBezTo>
                <a:lnTo>
                  <a:pt x="2295015" y="4143787"/>
                </a:lnTo>
                <a:lnTo>
                  <a:pt x="2241934" y="4045993"/>
                </a:lnTo>
                <a:cubicBezTo>
                  <a:pt x="2225994" y="4008307"/>
                  <a:pt x="2213617" y="3968747"/>
                  <a:pt x="2205224" y="3927736"/>
                </a:cubicBezTo>
                <a:lnTo>
                  <a:pt x="2200307" y="3878956"/>
                </a:lnTo>
                <a:lnTo>
                  <a:pt x="2181265" y="3940298"/>
                </a:lnTo>
                <a:cubicBezTo>
                  <a:pt x="2126614" y="4069507"/>
                  <a:pt x="1998672" y="4160169"/>
                  <a:pt x="1849555" y="4160169"/>
                </a:cubicBezTo>
                <a:cubicBezTo>
                  <a:pt x="1650732" y="4160169"/>
                  <a:pt x="1489554" y="3998992"/>
                  <a:pt x="1489554" y="3800169"/>
                </a:cubicBezTo>
                <a:cubicBezTo>
                  <a:pt x="1489554" y="3626199"/>
                  <a:pt x="1612956" y="3481052"/>
                  <a:pt x="1777002" y="3447483"/>
                </a:cubicBezTo>
                <a:lnTo>
                  <a:pt x="1794301" y="3445739"/>
                </a:lnTo>
                <a:lnTo>
                  <a:pt x="1722587" y="3438510"/>
                </a:lnTo>
                <a:cubicBezTo>
                  <a:pt x="1681575" y="3430118"/>
                  <a:pt x="1642015" y="3417740"/>
                  <a:pt x="1604329" y="3401801"/>
                </a:cubicBezTo>
                <a:lnTo>
                  <a:pt x="1501218" y="3345834"/>
                </a:lnTo>
                <a:lnTo>
                  <a:pt x="1441385" y="3418352"/>
                </a:lnTo>
                <a:cubicBezTo>
                  <a:pt x="1288589" y="3571148"/>
                  <a:pt x="1077503" y="3665654"/>
                  <a:pt x="844344" y="3665654"/>
                </a:cubicBezTo>
                <a:cubicBezTo>
                  <a:pt x="378026" y="3665654"/>
                  <a:pt x="0" y="3287628"/>
                  <a:pt x="0" y="2821310"/>
                </a:cubicBezTo>
                <a:cubicBezTo>
                  <a:pt x="0" y="2384137"/>
                  <a:pt x="332249" y="2024564"/>
                  <a:pt x="758015" y="1981326"/>
                </a:cubicBezTo>
                <a:lnTo>
                  <a:pt x="843483" y="1977010"/>
                </a:lnTo>
                <a:lnTo>
                  <a:pt x="799470" y="1968124"/>
                </a:lnTo>
                <a:cubicBezTo>
                  <a:pt x="758094" y="1950623"/>
                  <a:pt x="729062" y="1909653"/>
                  <a:pt x="729062" y="1861902"/>
                </a:cubicBezTo>
                <a:cubicBezTo>
                  <a:pt x="729062" y="1798234"/>
                  <a:pt x="780675" y="1746621"/>
                  <a:pt x="844343" y="1746621"/>
                </a:cubicBezTo>
                <a:cubicBezTo>
                  <a:pt x="908011" y="1746621"/>
                  <a:pt x="959624" y="1798234"/>
                  <a:pt x="959624" y="1861902"/>
                </a:cubicBezTo>
                <a:cubicBezTo>
                  <a:pt x="959624" y="1909653"/>
                  <a:pt x="930592" y="1950623"/>
                  <a:pt x="889215" y="1968124"/>
                </a:cubicBezTo>
                <a:lnTo>
                  <a:pt x="845203" y="1977010"/>
                </a:lnTo>
                <a:lnTo>
                  <a:pt x="930673" y="1981326"/>
                </a:lnTo>
                <a:cubicBezTo>
                  <a:pt x="1129364" y="2001504"/>
                  <a:pt x="1307688" y="2090572"/>
                  <a:pt x="1441385" y="2224269"/>
                </a:cubicBezTo>
                <a:lnTo>
                  <a:pt x="1501217" y="2296785"/>
                </a:lnTo>
                <a:lnTo>
                  <a:pt x="1604329" y="2240818"/>
                </a:lnTo>
                <a:cubicBezTo>
                  <a:pt x="1642015" y="2224878"/>
                  <a:pt x="1681575" y="2212501"/>
                  <a:pt x="1722587" y="2204109"/>
                </a:cubicBezTo>
                <a:lnTo>
                  <a:pt x="1738176" y="2202537"/>
                </a:lnTo>
                <a:lnTo>
                  <a:pt x="1709426" y="2193613"/>
                </a:lnTo>
                <a:cubicBezTo>
                  <a:pt x="1580216" y="2138962"/>
                  <a:pt x="1489554" y="2011020"/>
                  <a:pt x="1489554" y="1861903"/>
                </a:cubicBezTo>
                <a:cubicBezTo>
                  <a:pt x="1489554" y="1663080"/>
                  <a:pt x="1650732" y="1501903"/>
                  <a:pt x="1849555" y="1501903"/>
                </a:cubicBezTo>
                <a:cubicBezTo>
                  <a:pt x="1998672" y="1501903"/>
                  <a:pt x="2126614" y="1592565"/>
                  <a:pt x="2181265" y="1721775"/>
                </a:cubicBezTo>
                <a:lnTo>
                  <a:pt x="2198763" y="1778141"/>
                </a:lnTo>
                <a:lnTo>
                  <a:pt x="2199684" y="1765960"/>
                </a:lnTo>
                <a:cubicBezTo>
                  <a:pt x="2214024" y="1672110"/>
                  <a:pt x="2249073" y="1585075"/>
                  <a:pt x="2300020" y="1509663"/>
                </a:cubicBezTo>
                <a:lnTo>
                  <a:pt x="2303308" y="1505677"/>
                </a:lnTo>
                <a:lnTo>
                  <a:pt x="2225386" y="1441385"/>
                </a:lnTo>
                <a:cubicBezTo>
                  <a:pt x="2072590" y="1288589"/>
                  <a:pt x="1978083" y="1077503"/>
                  <a:pt x="1978083" y="844344"/>
                </a:cubicBezTo>
                <a:cubicBezTo>
                  <a:pt x="1978083" y="378026"/>
                  <a:pt x="2356109" y="0"/>
                  <a:pt x="2822427" y="0"/>
                </a:cubicBezTo>
                <a:close/>
              </a:path>
            </a:pathLst>
          </a:custGeom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233363"/>
            <a:ext cx="4522788" cy="1290637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9938" name="Subtitle 2"/>
          <p:cNvSpPr>
            <a:spLocks noGrp="1"/>
          </p:cNvSpPr>
          <p:nvPr>
            <p:ph type="subTitle" idx="1"/>
          </p:nvPr>
        </p:nvSpPr>
        <p:spPr>
          <a:xfrm>
            <a:off x="269875" y="1524000"/>
            <a:ext cx="2644775" cy="1587500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993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4386263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994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875" y="4141788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9941" name="Picture Placeholder 5"/>
          <p:cNvSpPr>
            <a:spLocks noGrp="1" noTextEdit="1"/>
          </p:cNvSpPr>
          <p:nvPr>
            <p:ph type="pic" sz="quarter" idx="10"/>
          </p:nvPr>
        </p:nvSpPr>
        <p:spPr>
          <a:xfrm>
            <a:off x="4792663" y="25545"/>
            <a:ext cx="4351337" cy="4058373"/>
          </a:xfrm>
          <a:custGeom>
            <a:avLst/>
            <a:gdLst>
              <a:gd name="T0" fmla="*/ 3246221 w 3677848"/>
              <a:gd name="T1" fmla="*/ 3336595 h 3678595"/>
              <a:gd name="T2" fmla="*/ 2543767 w 3677848"/>
              <a:gd name="T3" fmla="*/ 3156595 h 3678595"/>
              <a:gd name="T4" fmla="*/ 2453845 w 3677848"/>
              <a:gd name="T5" fmla="*/ 3246595 h 3678595"/>
              <a:gd name="T6" fmla="*/ 521548 w 3677848"/>
              <a:gd name="T7" fmla="*/ 3246595 h 3678595"/>
              <a:gd name="T8" fmla="*/ 431626 w 3677848"/>
              <a:gd name="T9" fmla="*/ 3156595 h 3678595"/>
              <a:gd name="T10" fmla="*/ 3246221 w 3677848"/>
              <a:gd name="T11" fmla="*/ 2639811 h 3678595"/>
              <a:gd name="T12" fmla="*/ 431626 w 3677848"/>
              <a:gd name="T13" fmla="*/ 1045649 h 3678595"/>
              <a:gd name="T14" fmla="*/ 341704 w 3677848"/>
              <a:gd name="T15" fmla="*/ 1135649 h 3678595"/>
              <a:gd name="T16" fmla="*/ 3336143 w 3677848"/>
              <a:gd name="T17" fmla="*/ 442298 h 3678595"/>
              <a:gd name="T18" fmla="*/ 3246221 w 3677848"/>
              <a:gd name="T19" fmla="*/ 352298 h 3678595"/>
              <a:gd name="T20" fmla="*/ 1137128 w 3677848"/>
              <a:gd name="T21" fmla="*/ 532298 h 3678595"/>
              <a:gd name="T22" fmla="*/ 431626 w 3677848"/>
              <a:gd name="T23" fmla="*/ 352298 h 3678595"/>
              <a:gd name="T24" fmla="*/ 341704 w 3677848"/>
              <a:gd name="T25" fmla="*/ 442298 h 3678595"/>
              <a:gd name="T26" fmla="*/ 2196836 w 3677848"/>
              <a:gd name="T27" fmla="*/ 190465 h 3678595"/>
              <a:gd name="T28" fmla="*/ 2540719 w 3677848"/>
              <a:gd name="T29" fmla="*/ 78944 h 3678595"/>
              <a:gd name="T30" fmla="*/ 2248213 w 3677848"/>
              <a:gd name="T31" fmla="*/ 629397 h 3678595"/>
              <a:gd name="T32" fmla="*/ 2144131 w 3677848"/>
              <a:gd name="T33" fmla="*/ 737470 h 3678595"/>
              <a:gd name="T34" fmla="*/ 2236632 w 3677848"/>
              <a:gd name="T35" fmla="*/ 967495 h 3678595"/>
              <a:gd name="T36" fmla="*/ 2323040 w 3677848"/>
              <a:gd name="T37" fmla="*/ 1016781 h 3678595"/>
              <a:gd name="T38" fmla="*/ 2795551 w 3677848"/>
              <a:gd name="T39" fmla="*/ 1135649 h 3678595"/>
              <a:gd name="T40" fmla="*/ 2707222 w 3677848"/>
              <a:gd name="T41" fmla="*/ 1440203 h 3678595"/>
              <a:gd name="T42" fmla="*/ 2894396 w 3677848"/>
              <a:gd name="T43" fmla="*/ 1590378 h 3678595"/>
              <a:gd name="T44" fmla="*/ 3075419 w 3677848"/>
              <a:gd name="T45" fmla="*/ 1442764 h 3678595"/>
              <a:gd name="T46" fmla="*/ 3246221 w 3677848"/>
              <a:gd name="T47" fmla="*/ 782593 h 3678595"/>
              <a:gd name="T48" fmla="*/ 3417024 w 3677848"/>
              <a:gd name="T49" fmla="*/ 1442764 h 3678595"/>
              <a:gd name="T50" fmla="*/ 3246221 w 3677848"/>
              <a:gd name="T51" fmla="*/ 2271297 h 3678595"/>
              <a:gd name="T52" fmla="*/ 2847779 w 3677848"/>
              <a:gd name="T53" fmla="*/ 2144768 h 3678595"/>
              <a:gd name="T54" fmla="*/ 2663902 w 3677848"/>
              <a:gd name="T55" fmla="*/ 2322100 h 3678595"/>
              <a:gd name="T56" fmla="*/ 2543768 w 3677848"/>
              <a:gd name="T57" fmla="*/ 2794275 h 3678595"/>
              <a:gd name="T58" fmla="*/ 2296276 w 3677848"/>
              <a:gd name="T59" fmla="*/ 2679031 h 3678595"/>
              <a:gd name="T60" fmla="*/ 2144131 w 3677848"/>
              <a:gd name="T61" fmla="*/ 2848417 h 3678595"/>
              <a:gd name="T62" fmla="*/ 2270551 w 3677848"/>
              <a:gd name="T63" fmla="*/ 3246595 h 3678595"/>
              <a:gd name="T64" fmla="*/ 1444023 w 3677848"/>
              <a:gd name="T65" fmla="*/ 3419924 h 3678595"/>
              <a:gd name="T66" fmla="*/ 784377 w 3677848"/>
              <a:gd name="T67" fmla="*/ 3249058 h 3678595"/>
              <a:gd name="T68" fmla="*/ 1442687 w 3677848"/>
              <a:gd name="T69" fmla="*/ 3075729 h 3678595"/>
              <a:gd name="T70" fmla="*/ 1589851 w 3677848"/>
              <a:gd name="T71" fmla="*/ 2894771 h 3678595"/>
              <a:gd name="T72" fmla="*/ 1439090 w 3677848"/>
              <a:gd name="T73" fmla="*/ 2704245 h 3678595"/>
              <a:gd name="T74" fmla="*/ 1344057 w 3677848"/>
              <a:gd name="T75" fmla="*/ 2683171 h 3678595"/>
              <a:gd name="T76" fmla="*/ 994501 w 3677848"/>
              <a:gd name="T77" fmla="*/ 2333313 h 3678595"/>
              <a:gd name="T78" fmla="*/ 967266 w 3677848"/>
              <a:gd name="T79" fmla="*/ 2237349 h 3678595"/>
              <a:gd name="T80" fmla="*/ 736833 w 3677848"/>
              <a:gd name="T81" fmla="*/ 2144767 h 3678595"/>
              <a:gd name="T82" fmla="*/ 628852 w 3677848"/>
              <a:gd name="T83" fmla="*/ 2250187 h 3678595"/>
              <a:gd name="T84" fmla="*/ 78875 w 3677848"/>
              <a:gd name="T85" fmla="*/ 2542946 h 3678595"/>
              <a:gd name="T86" fmla="*/ 190300 w 3677848"/>
              <a:gd name="T87" fmla="*/ 2197518 h 3678595"/>
              <a:gd name="T88" fmla="*/ 736833 w 3677848"/>
              <a:gd name="T89" fmla="*/ 1533827 h 3678595"/>
              <a:gd name="T90" fmla="*/ 967266 w 3677848"/>
              <a:gd name="T91" fmla="*/ 1441247 h 3678595"/>
              <a:gd name="T92" fmla="*/ 994501 w 3677848"/>
              <a:gd name="T93" fmla="*/ 1344612 h 3678595"/>
              <a:gd name="T94" fmla="*/ 1344057 w 3677848"/>
              <a:gd name="T95" fmla="*/ 994753 h 3678595"/>
              <a:gd name="T96" fmla="*/ 1438990 w 3677848"/>
              <a:gd name="T97" fmla="*/ 974673 h 3678595"/>
              <a:gd name="T98" fmla="*/ 1589851 w 3677848"/>
              <a:gd name="T99" fmla="*/ 783825 h 3678595"/>
              <a:gd name="T100" fmla="*/ 1838924 w 3677848"/>
              <a:gd name="T101" fmla="*/ 0 h 3678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77848" h="3678595">
                <a:moveTo>
                  <a:pt x="3246221" y="3156595"/>
                </a:moveTo>
                <a:cubicBezTo>
                  <a:pt x="3295884" y="3156595"/>
                  <a:pt x="3336143" y="3196889"/>
                  <a:pt x="3336143" y="3246595"/>
                </a:cubicBezTo>
                <a:cubicBezTo>
                  <a:pt x="3336143" y="3296301"/>
                  <a:pt x="3295884" y="3336595"/>
                  <a:pt x="3246221" y="3336595"/>
                </a:cubicBezTo>
                <a:cubicBezTo>
                  <a:pt x="3196558" y="3336595"/>
                  <a:pt x="3156299" y="3296301"/>
                  <a:pt x="3156299" y="3246595"/>
                </a:cubicBezTo>
                <a:cubicBezTo>
                  <a:pt x="3156299" y="3196889"/>
                  <a:pt x="3196558" y="3156595"/>
                  <a:pt x="3246221" y="3156595"/>
                </a:cubicBezTo>
                <a:close/>
                <a:moveTo>
                  <a:pt x="2543767" y="3156595"/>
                </a:moveTo>
                <a:cubicBezTo>
                  <a:pt x="2593430" y="3156595"/>
                  <a:pt x="2633689" y="3196889"/>
                  <a:pt x="2633689" y="3246595"/>
                </a:cubicBezTo>
                <a:cubicBezTo>
                  <a:pt x="2633689" y="3296301"/>
                  <a:pt x="2593430" y="3336595"/>
                  <a:pt x="2543767" y="3336595"/>
                </a:cubicBezTo>
                <a:cubicBezTo>
                  <a:pt x="2494104" y="3336595"/>
                  <a:pt x="2453845" y="3296301"/>
                  <a:pt x="2453845" y="3246595"/>
                </a:cubicBezTo>
                <a:cubicBezTo>
                  <a:pt x="2453845" y="3196889"/>
                  <a:pt x="2494104" y="3156595"/>
                  <a:pt x="2543767" y="3156595"/>
                </a:cubicBezTo>
                <a:close/>
                <a:moveTo>
                  <a:pt x="431626" y="3156595"/>
                </a:moveTo>
                <a:cubicBezTo>
                  <a:pt x="481289" y="3156595"/>
                  <a:pt x="521548" y="3196889"/>
                  <a:pt x="521548" y="3246595"/>
                </a:cubicBezTo>
                <a:cubicBezTo>
                  <a:pt x="521548" y="3296301"/>
                  <a:pt x="481289" y="3336595"/>
                  <a:pt x="431626" y="3336595"/>
                </a:cubicBezTo>
                <a:cubicBezTo>
                  <a:pt x="381963" y="3336595"/>
                  <a:pt x="341704" y="3296301"/>
                  <a:pt x="341704" y="3246595"/>
                </a:cubicBezTo>
                <a:cubicBezTo>
                  <a:pt x="341704" y="3196889"/>
                  <a:pt x="381963" y="3156595"/>
                  <a:pt x="431626" y="3156595"/>
                </a:cubicBezTo>
                <a:close/>
                <a:moveTo>
                  <a:pt x="3246221" y="2459811"/>
                </a:moveTo>
                <a:cubicBezTo>
                  <a:pt x="3295884" y="2459811"/>
                  <a:pt x="3336143" y="2500105"/>
                  <a:pt x="3336143" y="2549811"/>
                </a:cubicBezTo>
                <a:cubicBezTo>
                  <a:pt x="3336143" y="2599517"/>
                  <a:pt x="3295884" y="2639811"/>
                  <a:pt x="3246221" y="2639811"/>
                </a:cubicBezTo>
                <a:cubicBezTo>
                  <a:pt x="3196558" y="2639811"/>
                  <a:pt x="3156299" y="2599517"/>
                  <a:pt x="3156299" y="2549811"/>
                </a:cubicBezTo>
                <a:cubicBezTo>
                  <a:pt x="3156299" y="2500105"/>
                  <a:pt x="3196558" y="2459811"/>
                  <a:pt x="3246221" y="2459811"/>
                </a:cubicBezTo>
                <a:close/>
                <a:moveTo>
                  <a:pt x="431626" y="1045649"/>
                </a:moveTo>
                <a:cubicBezTo>
                  <a:pt x="481289" y="1045649"/>
                  <a:pt x="521548" y="1085943"/>
                  <a:pt x="521548" y="1135649"/>
                </a:cubicBezTo>
                <a:cubicBezTo>
                  <a:pt x="521548" y="1185355"/>
                  <a:pt x="481289" y="1225649"/>
                  <a:pt x="431626" y="1225649"/>
                </a:cubicBezTo>
                <a:cubicBezTo>
                  <a:pt x="381963" y="1225649"/>
                  <a:pt x="341704" y="1185355"/>
                  <a:pt x="341704" y="1135649"/>
                </a:cubicBezTo>
                <a:cubicBezTo>
                  <a:pt x="341704" y="1085943"/>
                  <a:pt x="381963" y="1045649"/>
                  <a:pt x="431626" y="1045649"/>
                </a:cubicBezTo>
                <a:close/>
                <a:moveTo>
                  <a:pt x="3246221" y="352298"/>
                </a:moveTo>
                <a:cubicBezTo>
                  <a:pt x="3295884" y="352298"/>
                  <a:pt x="3336143" y="392592"/>
                  <a:pt x="3336143" y="442298"/>
                </a:cubicBezTo>
                <a:cubicBezTo>
                  <a:pt x="3336143" y="492004"/>
                  <a:pt x="3295884" y="532298"/>
                  <a:pt x="3246221" y="532298"/>
                </a:cubicBezTo>
                <a:cubicBezTo>
                  <a:pt x="3196558" y="532298"/>
                  <a:pt x="3156299" y="492004"/>
                  <a:pt x="3156299" y="442298"/>
                </a:cubicBezTo>
                <a:cubicBezTo>
                  <a:pt x="3156299" y="392592"/>
                  <a:pt x="3196558" y="352298"/>
                  <a:pt x="3246221" y="352298"/>
                </a:cubicBezTo>
                <a:close/>
                <a:moveTo>
                  <a:pt x="1137128" y="352298"/>
                </a:moveTo>
                <a:cubicBezTo>
                  <a:pt x="1186791" y="352298"/>
                  <a:pt x="1227050" y="392592"/>
                  <a:pt x="1227050" y="442298"/>
                </a:cubicBezTo>
                <a:cubicBezTo>
                  <a:pt x="1227050" y="492004"/>
                  <a:pt x="1186791" y="532298"/>
                  <a:pt x="1137128" y="532298"/>
                </a:cubicBezTo>
                <a:cubicBezTo>
                  <a:pt x="1087465" y="532298"/>
                  <a:pt x="1047206" y="492004"/>
                  <a:pt x="1047206" y="442298"/>
                </a:cubicBezTo>
                <a:cubicBezTo>
                  <a:pt x="1047206" y="392592"/>
                  <a:pt x="1087465" y="352298"/>
                  <a:pt x="1137128" y="352298"/>
                </a:cubicBezTo>
                <a:close/>
                <a:moveTo>
                  <a:pt x="431626" y="352298"/>
                </a:moveTo>
                <a:cubicBezTo>
                  <a:pt x="481289" y="352298"/>
                  <a:pt x="521548" y="392592"/>
                  <a:pt x="521548" y="442298"/>
                </a:cubicBezTo>
                <a:cubicBezTo>
                  <a:pt x="521548" y="492004"/>
                  <a:pt x="481289" y="532298"/>
                  <a:pt x="431626" y="532298"/>
                </a:cubicBezTo>
                <a:cubicBezTo>
                  <a:pt x="381963" y="532298"/>
                  <a:pt x="341704" y="492004"/>
                  <a:pt x="341704" y="442298"/>
                </a:cubicBezTo>
                <a:cubicBezTo>
                  <a:pt x="341704" y="392592"/>
                  <a:pt x="381963" y="352298"/>
                  <a:pt x="431626" y="352298"/>
                </a:cubicBezTo>
                <a:close/>
                <a:moveTo>
                  <a:pt x="1838924" y="0"/>
                </a:moveTo>
                <a:cubicBezTo>
                  <a:pt x="1987912" y="0"/>
                  <a:pt x="2119270" y="75552"/>
                  <a:pt x="2196836" y="190465"/>
                </a:cubicBezTo>
                <a:lnTo>
                  <a:pt x="2234493" y="259902"/>
                </a:lnTo>
                <a:lnTo>
                  <a:pt x="2248213" y="234603"/>
                </a:lnTo>
                <a:cubicBezTo>
                  <a:pt x="2311604" y="140690"/>
                  <a:pt x="2418957" y="78944"/>
                  <a:pt x="2540719" y="78944"/>
                </a:cubicBezTo>
                <a:cubicBezTo>
                  <a:pt x="2735538" y="78944"/>
                  <a:pt x="2893470" y="237013"/>
                  <a:pt x="2893470" y="432000"/>
                </a:cubicBezTo>
                <a:cubicBezTo>
                  <a:pt x="2893470" y="626987"/>
                  <a:pt x="2735538" y="785056"/>
                  <a:pt x="2540719" y="785056"/>
                </a:cubicBezTo>
                <a:cubicBezTo>
                  <a:pt x="2418957" y="785056"/>
                  <a:pt x="2311604" y="723310"/>
                  <a:pt x="2248213" y="629397"/>
                </a:cubicBezTo>
                <a:lnTo>
                  <a:pt x="2234493" y="604098"/>
                </a:lnTo>
                <a:lnTo>
                  <a:pt x="2196836" y="673535"/>
                </a:lnTo>
                <a:cubicBezTo>
                  <a:pt x="2181323" y="696518"/>
                  <a:pt x="2163658" y="717926"/>
                  <a:pt x="2144131" y="737470"/>
                </a:cubicBezTo>
                <a:lnTo>
                  <a:pt x="2087997" y="783825"/>
                </a:lnTo>
                <a:lnTo>
                  <a:pt x="2144131" y="830179"/>
                </a:lnTo>
                <a:cubicBezTo>
                  <a:pt x="2183185" y="869267"/>
                  <a:pt x="2214790" y="915811"/>
                  <a:pt x="2236632" y="967495"/>
                </a:cubicBezTo>
                <a:lnTo>
                  <a:pt x="2237940" y="971713"/>
                </a:lnTo>
                <a:lnTo>
                  <a:pt x="2296276" y="999839"/>
                </a:lnTo>
                <a:lnTo>
                  <a:pt x="2323040" y="1016781"/>
                </a:lnTo>
                <a:lnTo>
                  <a:pt x="2334986" y="994753"/>
                </a:lnTo>
                <a:cubicBezTo>
                  <a:pt x="2380233" y="927721"/>
                  <a:pt x="2456858" y="883649"/>
                  <a:pt x="2543768" y="883649"/>
                </a:cubicBezTo>
                <a:cubicBezTo>
                  <a:pt x="2682824" y="883649"/>
                  <a:pt x="2795551" y="996473"/>
                  <a:pt x="2795551" y="1135649"/>
                </a:cubicBezTo>
                <a:cubicBezTo>
                  <a:pt x="2795551" y="1222634"/>
                  <a:pt x="2751517" y="1299325"/>
                  <a:pt x="2684543" y="1344612"/>
                </a:cubicBezTo>
                <a:lnTo>
                  <a:pt x="2663519" y="1356033"/>
                </a:lnTo>
                <a:lnTo>
                  <a:pt x="2707222" y="1440203"/>
                </a:lnTo>
                <a:lnTo>
                  <a:pt x="2710581" y="1441247"/>
                </a:lnTo>
                <a:cubicBezTo>
                  <a:pt x="2762220" y="1463107"/>
                  <a:pt x="2808724" y="1494740"/>
                  <a:pt x="2847779" y="1533828"/>
                </a:cubicBezTo>
                <a:lnTo>
                  <a:pt x="2894396" y="1590378"/>
                </a:lnTo>
                <a:lnTo>
                  <a:pt x="2941015" y="1533827"/>
                </a:lnTo>
                <a:cubicBezTo>
                  <a:pt x="2960542" y="1514283"/>
                  <a:pt x="2981932" y="1496603"/>
                  <a:pt x="3004895" y="1481076"/>
                </a:cubicBezTo>
                <a:lnTo>
                  <a:pt x="3075419" y="1442764"/>
                </a:lnTo>
                <a:lnTo>
                  <a:pt x="3048995" y="1428409"/>
                </a:lnTo>
                <a:cubicBezTo>
                  <a:pt x="2955162" y="1364962"/>
                  <a:pt x="2893470" y="1257516"/>
                  <a:pt x="2893470" y="1135649"/>
                </a:cubicBezTo>
                <a:cubicBezTo>
                  <a:pt x="2893470" y="940662"/>
                  <a:pt x="3051402" y="782593"/>
                  <a:pt x="3246221" y="782593"/>
                </a:cubicBezTo>
                <a:cubicBezTo>
                  <a:pt x="3441040" y="782593"/>
                  <a:pt x="3598972" y="940662"/>
                  <a:pt x="3598972" y="1135649"/>
                </a:cubicBezTo>
                <a:cubicBezTo>
                  <a:pt x="3598972" y="1257516"/>
                  <a:pt x="3537280" y="1364962"/>
                  <a:pt x="3443448" y="1428409"/>
                </a:cubicBezTo>
                <a:lnTo>
                  <a:pt x="3417024" y="1442764"/>
                </a:lnTo>
                <a:lnTo>
                  <a:pt x="3487548" y="1481076"/>
                </a:lnTo>
                <a:cubicBezTo>
                  <a:pt x="3602362" y="1558709"/>
                  <a:pt x="3677848" y="1690180"/>
                  <a:pt x="3677848" y="1839297"/>
                </a:cubicBezTo>
                <a:cubicBezTo>
                  <a:pt x="3677848" y="2077884"/>
                  <a:pt x="3484602" y="2271297"/>
                  <a:pt x="3246221" y="2271297"/>
                </a:cubicBezTo>
                <a:cubicBezTo>
                  <a:pt x="3127031" y="2271297"/>
                  <a:pt x="3019124" y="2222944"/>
                  <a:pt x="2941015" y="2144767"/>
                </a:cubicBezTo>
                <a:lnTo>
                  <a:pt x="2894397" y="2088217"/>
                </a:lnTo>
                <a:lnTo>
                  <a:pt x="2847779" y="2144768"/>
                </a:lnTo>
                <a:cubicBezTo>
                  <a:pt x="2808724" y="2183857"/>
                  <a:pt x="2762220" y="2215489"/>
                  <a:pt x="2710581" y="2237349"/>
                </a:cubicBezTo>
                <a:lnTo>
                  <a:pt x="2707392" y="2238340"/>
                </a:lnTo>
                <a:lnTo>
                  <a:pt x="2663902" y="2322100"/>
                </a:lnTo>
                <a:lnTo>
                  <a:pt x="2684543" y="2333313"/>
                </a:lnTo>
                <a:cubicBezTo>
                  <a:pt x="2751517" y="2378599"/>
                  <a:pt x="2795551" y="2455290"/>
                  <a:pt x="2795551" y="2542275"/>
                </a:cubicBezTo>
                <a:cubicBezTo>
                  <a:pt x="2795551" y="2681451"/>
                  <a:pt x="2682824" y="2794275"/>
                  <a:pt x="2543768" y="2794275"/>
                </a:cubicBezTo>
                <a:cubicBezTo>
                  <a:pt x="2456858" y="2794275"/>
                  <a:pt x="2380233" y="2750203"/>
                  <a:pt x="2334986" y="2683171"/>
                </a:cubicBezTo>
                <a:lnTo>
                  <a:pt x="2323422" y="2661847"/>
                </a:lnTo>
                <a:lnTo>
                  <a:pt x="2296276" y="2679031"/>
                </a:lnTo>
                <a:lnTo>
                  <a:pt x="2237840" y="2707205"/>
                </a:lnTo>
                <a:lnTo>
                  <a:pt x="2236632" y="2711101"/>
                </a:lnTo>
                <a:cubicBezTo>
                  <a:pt x="2214790" y="2762785"/>
                  <a:pt x="2183185" y="2809329"/>
                  <a:pt x="2144131" y="2848417"/>
                </a:cubicBezTo>
                <a:lnTo>
                  <a:pt x="2087998" y="2894771"/>
                </a:lnTo>
                <a:lnTo>
                  <a:pt x="2144131" y="2941125"/>
                </a:lnTo>
                <a:cubicBezTo>
                  <a:pt x="2222240" y="3019302"/>
                  <a:pt x="2270551" y="3127302"/>
                  <a:pt x="2270551" y="3246595"/>
                </a:cubicBezTo>
                <a:cubicBezTo>
                  <a:pt x="2270551" y="3485182"/>
                  <a:pt x="2077305" y="3678595"/>
                  <a:pt x="1838924" y="3678595"/>
                </a:cubicBezTo>
                <a:cubicBezTo>
                  <a:pt x="1689936" y="3678595"/>
                  <a:pt x="1558579" y="3603043"/>
                  <a:pt x="1481012" y="3488131"/>
                </a:cubicBezTo>
                <a:lnTo>
                  <a:pt x="1444023" y="3419924"/>
                </a:lnTo>
                <a:lnTo>
                  <a:pt x="1429635" y="3446455"/>
                </a:lnTo>
                <a:cubicBezTo>
                  <a:pt x="1366243" y="3540369"/>
                  <a:pt x="1258890" y="3602114"/>
                  <a:pt x="1137128" y="3602114"/>
                </a:cubicBezTo>
                <a:cubicBezTo>
                  <a:pt x="942309" y="3602114"/>
                  <a:pt x="784377" y="3444045"/>
                  <a:pt x="784377" y="3249058"/>
                </a:cubicBezTo>
                <a:cubicBezTo>
                  <a:pt x="784377" y="3054071"/>
                  <a:pt x="942309" y="2896002"/>
                  <a:pt x="1137128" y="2896002"/>
                </a:cubicBezTo>
                <a:cubicBezTo>
                  <a:pt x="1258890" y="2896002"/>
                  <a:pt x="1366243" y="2957748"/>
                  <a:pt x="1429635" y="3051661"/>
                </a:cubicBezTo>
                <a:lnTo>
                  <a:pt x="1442687" y="3075729"/>
                </a:lnTo>
                <a:lnTo>
                  <a:pt x="1481012" y="3005060"/>
                </a:lnTo>
                <a:cubicBezTo>
                  <a:pt x="1496526" y="2982077"/>
                  <a:pt x="1514190" y="2960669"/>
                  <a:pt x="1533718" y="2941125"/>
                </a:cubicBezTo>
                <a:lnTo>
                  <a:pt x="1589851" y="2894771"/>
                </a:lnTo>
                <a:lnTo>
                  <a:pt x="1533718" y="2848417"/>
                </a:lnTo>
                <a:cubicBezTo>
                  <a:pt x="1494663" y="2809329"/>
                  <a:pt x="1463058" y="2762785"/>
                  <a:pt x="1441217" y="2711101"/>
                </a:cubicBezTo>
                <a:lnTo>
                  <a:pt x="1439090" y="2704245"/>
                </a:lnTo>
                <a:lnTo>
                  <a:pt x="1386794" y="2679031"/>
                </a:lnTo>
                <a:lnTo>
                  <a:pt x="1356651" y="2659950"/>
                </a:lnTo>
                <a:lnTo>
                  <a:pt x="1344057" y="2683171"/>
                </a:lnTo>
                <a:cubicBezTo>
                  <a:pt x="1298810" y="2750203"/>
                  <a:pt x="1222185" y="2794275"/>
                  <a:pt x="1135275" y="2794275"/>
                </a:cubicBezTo>
                <a:cubicBezTo>
                  <a:pt x="996219" y="2794275"/>
                  <a:pt x="883492" y="2681451"/>
                  <a:pt x="883492" y="2542275"/>
                </a:cubicBezTo>
                <a:cubicBezTo>
                  <a:pt x="883492" y="2455290"/>
                  <a:pt x="927526" y="2378599"/>
                  <a:pt x="994501" y="2333313"/>
                </a:cubicBezTo>
                <a:lnTo>
                  <a:pt x="1018282" y="2320393"/>
                </a:lnTo>
                <a:lnTo>
                  <a:pt x="976683" y="2240275"/>
                </a:lnTo>
                <a:lnTo>
                  <a:pt x="967266" y="2237349"/>
                </a:lnTo>
                <a:cubicBezTo>
                  <a:pt x="915627" y="2215489"/>
                  <a:pt x="869123" y="2183857"/>
                  <a:pt x="830068" y="2144768"/>
                </a:cubicBezTo>
                <a:lnTo>
                  <a:pt x="783450" y="2088218"/>
                </a:lnTo>
                <a:lnTo>
                  <a:pt x="736833" y="2144767"/>
                </a:lnTo>
                <a:cubicBezTo>
                  <a:pt x="717306" y="2164312"/>
                  <a:pt x="695916" y="2181992"/>
                  <a:pt x="672954" y="2197518"/>
                </a:cubicBezTo>
                <a:lnTo>
                  <a:pt x="602428" y="2235832"/>
                </a:lnTo>
                <a:lnTo>
                  <a:pt x="628852" y="2250187"/>
                </a:lnTo>
                <a:cubicBezTo>
                  <a:pt x="722685" y="2313633"/>
                  <a:pt x="784377" y="2421079"/>
                  <a:pt x="784377" y="2542946"/>
                </a:cubicBezTo>
                <a:cubicBezTo>
                  <a:pt x="784377" y="2737933"/>
                  <a:pt x="626445" y="2896002"/>
                  <a:pt x="431626" y="2896002"/>
                </a:cubicBezTo>
                <a:cubicBezTo>
                  <a:pt x="236807" y="2896002"/>
                  <a:pt x="78875" y="2737933"/>
                  <a:pt x="78875" y="2542946"/>
                </a:cubicBezTo>
                <a:cubicBezTo>
                  <a:pt x="78875" y="2421079"/>
                  <a:pt x="140567" y="2313633"/>
                  <a:pt x="234399" y="2250187"/>
                </a:cubicBezTo>
                <a:lnTo>
                  <a:pt x="260825" y="2235831"/>
                </a:lnTo>
                <a:lnTo>
                  <a:pt x="190300" y="2197518"/>
                </a:lnTo>
                <a:cubicBezTo>
                  <a:pt x="75487" y="2119885"/>
                  <a:pt x="0" y="1988414"/>
                  <a:pt x="0" y="1839297"/>
                </a:cubicBezTo>
                <a:cubicBezTo>
                  <a:pt x="0" y="1600710"/>
                  <a:pt x="193246" y="1407297"/>
                  <a:pt x="431627" y="1407297"/>
                </a:cubicBezTo>
                <a:cubicBezTo>
                  <a:pt x="550817" y="1407297"/>
                  <a:pt x="658724" y="1455650"/>
                  <a:pt x="736833" y="1533827"/>
                </a:cubicBezTo>
                <a:lnTo>
                  <a:pt x="783451" y="1590377"/>
                </a:lnTo>
                <a:lnTo>
                  <a:pt x="830068" y="1533828"/>
                </a:lnTo>
                <a:cubicBezTo>
                  <a:pt x="869123" y="1494740"/>
                  <a:pt x="915627" y="1463107"/>
                  <a:pt x="967266" y="1441247"/>
                </a:cubicBezTo>
                <a:lnTo>
                  <a:pt x="976853" y="1438268"/>
                </a:lnTo>
                <a:lnTo>
                  <a:pt x="1018665" y="1357739"/>
                </a:lnTo>
                <a:lnTo>
                  <a:pt x="994501" y="1344612"/>
                </a:lnTo>
                <a:cubicBezTo>
                  <a:pt x="927526" y="1299325"/>
                  <a:pt x="883492" y="1222634"/>
                  <a:pt x="883492" y="1135649"/>
                </a:cubicBezTo>
                <a:cubicBezTo>
                  <a:pt x="883492" y="996473"/>
                  <a:pt x="996219" y="883649"/>
                  <a:pt x="1135275" y="883649"/>
                </a:cubicBezTo>
                <a:cubicBezTo>
                  <a:pt x="1222185" y="883649"/>
                  <a:pt x="1298810" y="927721"/>
                  <a:pt x="1344057" y="994753"/>
                </a:cubicBezTo>
                <a:lnTo>
                  <a:pt x="1357032" y="1018679"/>
                </a:lnTo>
                <a:lnTo>
                  <a:pt x="1386794" y="999839"/>
                </a:lnTo>
                <a:lnTo>
                  <a:pt x="1438990" y="974673"/>
                </a:lnTo>
                <a:lnTo>
                  <a:pt x="1441216" y="967495"/>
                </a:lnTo>
                <a:cubicBezTo>
                  <a:pt x="1463058" y="915811"/>
                  <a:pt x="1494663" y="869267"/>
                  <a:pt x="1533718" y="830179"/>
                </a:cubicBezTo>
                <a:lnTo>
                  <a:pt x="1589851" y="783825"/>
                </a:lnTo>
                <a:lnTo>
                  <a:pt x="1533718" y="737470"/>
                </a:lnTo>
                <a:cubicBezTo>
                  <a:pt x="1455609" y="659294"/>
                  <a:pt x="1407297" y="551294"/>
                  <a:pt x="1407297" y="432000"/>
                </a:cubicBezTo>
                <a:cubicBezTo>
                  <a:pt x="1407297" y="193413"/>
                  <a:pt x="1600543" y="0"/>
                  <a:pt x="1838924" y="0"/>
                </a:cubicBezTo>
                <a:close/>
              </a:path>
            </a:pathLst>
          </a:custGeom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233363"/>
            <a:ext cx="4522788" cy="1290637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0962" name="Subtitle 2"/>
          <p:cNvSpPr>
            <a:spLocks noGrp="1"/>
          </p:cNvSpPr>
          <p:nvPr>
            <p:ph type="subTitle" idx="1"/>
          </p:nvPr>
        </p:nvSpPr>
        <p:spPr>
          <a:xfrm>
            <a:off x="269875" y="1524000"/>
            <a:ext cx="2644775" cy="1587500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096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4386263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096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875" y="4141788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0965" name="Picture Placeholder 5"/>
          <p:cNvSpPr>
            <a:spLocks noGrp="1" noTextEdit="1"/>
          </p:cNvSpPr>
          <p:nvPr>
            <p:ph type="pic" sz="quarter" idx="10"/>
          </p:nvPr>
        </p:nvSpPr>
        <p:spPr>
          <a:xfrm>
            <a:off x="5419538" y="19132"/>
            <a:ext cx="3712667" cy="4173251"/>
          </a:xfrm>
          <a:custGeom>
            <a:avLst/>
            <a:gdLst>
              <a:gd name="T0" fmla="*/ 4542101 w 5147203"/>
              <a:gd name="T1" fmla="*/ 4704990 h 5169467"/>
              <a:gd name="T2" fmla="*/ 613568 w 5147203"/>
              <a:gd name="T3" fmla="*/ 4409944 h 5169467"/>
              <a:gd name="T4" fmla="*/ 465667 w 5147203"/>
              <a:gd name="T5" fmla="*/ 4557467 h 5169467"/>
              <a:gd name="T6" fmla="*/ 4917839 w 5147203"/>
              <a:gd name="T7" fmla="*/ 3571101 h 5169467"/>
              <a:gd name="T8" fmla="*/ 4542512 w 5147203"/>
              <a:gd name="T9" fmla="*/ 3196734 h 5169467"/>
              <a:gd name="T10" fmla="*/ 613568 w 5147203"/>
              <a:gd name="T11" fmla="*/ 3945468 h 5169467"/>
              <a:gd name="T12" fmla="*/ 2577834 w 5147203"/>
              <a:gd name="T13" fmla="*/ 2959101 h 5169467"/>
              <a:gd name="T14" fmla="*/ 3185915 w 5147203"/>
              <a:gd name="T15" fmla="*/ 3495653 h 5169467"/>
              <a:gd name="T16" fmla="*/ 3553616 w 5147203"/>
              <a:gd name="T17" fmla="*/ 3945468 h 5169467"/>
              <a:gd name="T18" fmla="*/ 3178938 w 5147203"/>
              <a:gd name="T19" fmla="*/ 3694441 h 5169467"/>
              <a:gd name="T20" fmla="*/ 3011693 w 5147203"/>
              <a:gd name="T21" fmla="*/ 4124718 h 5169467"/>
              <a:gd name="T22" fmla="*/ 3185915 w 5147203"/>
              <a:gd name="T23" fmla="*/ 4482019 h 5169467"/>
              <a:gd name="T24" fmla="*/ 3553616 w 5147203"/>
              <a:gd name="T25" fmla="*/ 4931834 h 5169467"/>
              <a:gd name="T26" fmla="*/ 3178938 w 5147203"/>
              <a:gd name="T27" fmla="*/ 4680806 h 5169467"/>
              <a:gd name="T28" fmla="*/ 1966588 w 5147203"/>
              <a:gd name="T29" fmla="*/ 4580452 h 5169467"/>
              <a:gd name="T30" fmla="*/ 1218257 w 5147203"/>
              <a:gd name="T31" fmla="*/ 4557467 h 5169467"/>
              <a:gd name="T32" fmla="*/ 1966588 w 5147203"/>
              <a:gd name="T33" fmla="*/ 4534482 h 5169467"/>
              <a:gd name="T34" fmla="*/ 2217409 w 5147203"/>
              <a:gd name="T35" fmla="*/ 4064284 h 5169467"/>
              <a:gd name="T36" fmla="*/ 1966588 w 5147203"/>
              <a:gd name="T37" fmla="*/ 3594086 h 5169467"/>
              <a:gd name="T38" fmla="*/ 1218257 w 5147203"/>
              <a:gd name="T39" fmla="*/ 3571101 h 5169467"/>
              <a:gd name="T40" fmla="*/ 1966588 w 5147203"/>
              <a:gd name="T41" fmla="*/ 3548117 h 5169467"/>
              <a:gd name="T42" fmla="*/ 613569 w 5147203"/>
              <a:gd name="T43" fmla="*/ 1972734 h 5169467"/>
              <a:gd name="T44" fmla="*/ 1159726 w 5147203"/>
              <a:gd name="T45" fmla="*/ 2151985 h 5169467"/>
              <a:gd name="T46" fmla="*/ 2202714 w 5147203"/>
              <a:gd name="T47" fmla="*/ 2540803 h 5169467"/>
              <a:gd name="T48" fmla="*/ 2941303 w 5147203"/>
              <a:gd name="T49" fmla="*/ 2509286 h 5169467"/>
              <a:gd name="T50" fmla="*/ 3553617 w 5147203"/>
              <a:gd name="T51" fmla="*/ 1972734 h 5169467"/>
              <a:gd name="T52" fmla="*/ 4099775 w 5147203"/>
              <a:gd name="T53" fmla="*/ 2151985 h 5169467"/>
              <a:gd name="T54" fmla="*/ 4533634 w 5147203"/>
              <a:gd name="T55" fmla="*/ 3196734 h 5169467"/>
              <a:gd name="T56" fmla="*/ 3987476 w 5147203"/>
              <a:gd name="T57" fmla="*/ 3017484 h 5169467"/>
              <a:gd name="T58" fmla="*/ 2944488 w 5147203"/>
              <a:gd name="T59" fmla="*/ 2628666 h 5169467"/>
              <a:gd name="T60" fmla="*/ 2205900 w 5147203"/>
              <a:gd name="T61" fmla="*/ 2660182 h 5169467"/>
              <a:gd name="T62" fmla="*/ 1593585 w 5147203"/>
              <a:gd name="T63" fmla="*/ 3196734 h 5169467"/>
              <a:gd name="T64" fmla="*/ 1047428 w 5147203"/>
              <a:gd name="T65" fmla="*/ 3017484 h 5169467"/>
              <a:gd name="T66" fmla="*/ 613569 w 5147203"/>
              <a:gd name="T67" fmla="*/ 1972734 h 5169467"/>
              <a:gd name="T68" fmla="*/ 4542512 w 5147203"/>
              <a:gd name="T69" fmla="*/ 1972734 h 5169467"/>
              <a:gd name="T70" fmla="*/ 613568 w 5147203"/>
              <a:gd name="T71" fmla="*/ 1224000 h 5169467"/>
              <a:gd name="T72" fmla="*/ 238241 w 5147203"/>
              <a:gd name="T73" fmla="*/ 1598367 h 5169467"/>
              <a:gd name="T74" fmla="*/ 4690002 w 5147203"/>
              <a:gd name="T75" fmla="*/ 612000 h 5169467"/>
              <a:gd name="T76" fmla="*/ 4542101 w 5147203"/>
              <a:gd name="T77" fmla="*/ 464477 h 5169467"/>
              <a:gd name="T78" fmla="*/ 613568 w 5147203"/>
              <a:gd name="T79" fmla="*/ 759523 h 5169467"/>
              <a:gd name="T80" fmla="*/ 2577834 w 5147203"/>
              <a:gd name="T81" fmla="*/ 0 h 5169467"/>
              <a:gd name="T82" fmla="*/ 3185915 w 5147203"/>
              <a:gd name="T83" fmla="*/ 536552 h 5169467"/>
              <a:gd name="T84" fmla="*/ 3553616 w 5147203"/>
              <a:gd name="T85" fmla="*/ 986367 h 5169467"/>
              <a:gd name="T86" fmla="*/ 3178938 w 5147203"/>
              <a:gd name="T87" fmla="*/ 735340 h 5169467"/>
              <a:gd name="T88" fmla="*/ 3007460 w 5147203"/>
              <a:gd name="T89" fmla="*/ 1165618 h 5169467"/>
              <a:gd name="T90" fmla="*/ 3185915 w 5147203"/>
              <a:gd name="T91" fmla="*/ 1522919 h 5169467"/>
              <a:gd name="T92" fmla="*/ 3553616 w 5147203"/>
              <a:gd name="T93" fmla="*/ 1972734 h 5169467"/>
              <a:gd name="T94" fmla="*/ 3174705 w 5147203"/>
              <a:gd name="T95" fmla="*/ 1721707 h 5169467"/>
              <a:gd name="T96" fmla="*/ 1964472 w 5147203"/>
              <a:gd name="T97" fmla="*/ 1642293 h 5169467"/>
              <a:gd name="T98" fmla="*/ 1218257 w 5147203"/>
              <a:gd name="T99" fmla="*/ 1598367 h 5169467"/>
              <a:gd name="T100" fmla="*/ 1964472 w 5147203"/>
              <a:gd name="T101" fmla="*/ 1554441 h 5169467"/>
              <a:gd name="T102" fmla="*/ 2215294 w 5147203"/>
              <a:gd name="T103" fmla="*/ 1103442 h 5169467"/>
              <a:gd name="T104" fmla="*/ 1966588 w 5147203"/>
              <a:gd name="T105" fmla="*/ 634985 h 5169467"/>
              <a:gd name="T106" fmla="*/ 1218257 w 5147203"/>
              <a:gd name="T107" fmla="*/ 612000 h 5169467"/>
              <a:gd name="T108" fmla="*/ 1966588 w 5147203"/>
              <a:gd name="T109" fmla="*/ 589016 h 5169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147203" h="5169467">
                <a:moveTo>
                  <a:pt x="4542101" y="4409944"/>
                </a:moveTo>
                <a:cubicBezTo>
                  <a:pt x="4623784" y="4409944"/>
                  <a:pt x="4690002" y="4475992"/>
                  <a:pt x="4690002" y="4557467"/>
                </a:cubicBezTo>
                <a:cubicBezTo>
                  <a:pt x="4690002" y="4638942"/>
                  <a:pt x="4623784" y="4704990"/>
                  <a:pt x="4542101" y="4704990"/>
                </a:cubicBezTo>
                <a:cubicBezTo>
                  <a:pt x="4460418" y="4704990"/>
                  <a:pt x="4394200" y="4638942"/>
                  <a:pt x="4394200" y="4557467"/>
                </a:cubicBezTo>
                <a:cubicBezTo>
                  <a:pt x="4394200" y="4475992"/>
                  <a:pt x="4460418" y="4409944"/>
                  <a:pt x="4542101" y="4409944"/>
                </a:cubicBezTo>
                <a:close/>
                <a:moveTo>
                  <a:pt x="613568" y="4409944"/>
                </a:moveTo>
                <a:cubicBezTo>
                  <a:pt x="695251" y="4409944"/>
                  <a:pt x="761469" y="4475992"/>
                  <a:pt x="761469" y="4557467"/>
                </a:cubicBezTo>
                <a:cubicBezTo>
                  <a:pt x="761469" y="4638942"/>
                  <a:pt x="695251" y="4704990"/>
                  <a:pt x="613568" y="4704990"/>
                </a:cubicBezTo>
                <a:cubicBezTo>
                  <a:pt x="531885" y="4704990"/>
                  <a:pt x="465667" y="4638942"/>
                  <a:pt x="465667" y="4557467"/>
                </a:cubicBezTo>
                <a:cubicBezTo>
                  <a:pt x="465667" y="4475992"/>
                  <a:pt x="531885" y="4409944"/>
                  <a:pt x="613568" y="4409944"/>
                </a:cubicBezTo>
                <a:close/>
                <a:moveTo>
                  <a:pt x="4542512" y="3196734"/>
                </a:moveTo>
                <a:cubicBezTo>
                  <a:pt x="4749799" y="3196734"/>
                  <a:pt x="4917839" y="3364344"/>
                  <a:pt x="4917839" y="3571101"/>
                </a:cubicBezTo>
                <a:cubicBezTo>
                  <a:pt x="4917839" y="3777858"/>
                  <a:pt x="4749799" y="3945468"/>
                  <a:pt x="4542512" y="3945468"/>
                </a:cubicBezTo>
                <a:cubicBezTo>
                  <a:pt x="4335225" y="3945468"/>
                  <a:pt x="4167185" y="3777858"/>
                  <a:pt x="4167185" y="3571101"/>
                </a:cubicBezTo>
                <a:cubicBezTo>
                  <a:pt x="4167185" y="3364344"/>
                  <a:pt x="4335225" y="3196734"/>
                  <a:pt x="4542512" y="3196734"/>
                </a:cubicBezTo>
                <a:close/>
                <a:moveTo>
                  <a:pt x="613568" y="3196734"/>
                </a:moveTo>
                <a:cubicBezTo>
                  <a:pt x="820855" y="3196734"/>
                  <a:pt x="988895" y="3364344"/>
                  <a:pt x="988895" y="3571101"/>
                </a:cubicBezTo>
                <a:cubicBezTo>
                  <a:pt x="988895" y="3777858"/>
                  <a:pt x="820855" y="3945468"/>
                  <a:pt x="613568" y="3945468"/>
                </a:cubicBezTo>
                <a:cubicBezTo>
                  <a:pt x="406281" y="3945468"/>
                  <a:pt x="238241" y="3777858"/>
                  <a:pt x="238241" y="3571101"/>
                </a:cubicBezTo>
                <a:cubicBezTo>
                  <a:pt x="238241" y="3364344"/>
                  <a:pt x="406281" y="3196734"/>
                  <a:pt x="613568" y="3196734"/>
                </a:cubicBezTo>
                <a:close/>
                <a:moveTo>
                  <a:pt x="2577834" y="2959101"/>
                </a:moveTo>
                <a:cubicBezTo>
                  <a:pt x="2874341" y="2959101"/>
                  <a:pt x="3121725" y="3168884"/>
                  <a:pt x="3178938" y="3447762"/>
                </a:cubicBezTo>
                <a:lnTo>
                  <a:pt x="3184846" y="3506224"/>
                </a:lnTo>
                <a:lnTo>
                  <a:pt x="3185915" y="3495653"/>
                </a:lnTo>
                <a:cubicBezTo>
                  <a:pt x="3220912" y="3325061"/>
                  <a:pt x="3372240" y="3196734"/>
                  <a:pt x="3553616" y="3196734"/>
                </a:cubicBezTo>
                <a:cubicBezTo>
                  <a:pt x="3760903" y="3196734"/>
                  <a:pt x="3928943" y="3364344"/>
                  <a:pt x="3928943" y="3571101"/>
                </a:cubicBezTo>
                <a:cubicBezTo>
                  <a:pt x="3928943" y="3777858"/>
                  <a:pt x="3760903" y="3945468"/>
                  <a:pt x="3553616" y="3945468"/>
                </a:cubicBezTo>
                <a:cubicBezTo>
                  <a:pt x="3372240" y="3945468"/>
                  <a:pt x="3220912" y="3817142"/>
                  <a:pt x="3185915" y="3646549"/>
                </a:cubicBezTo>
                <a:lnTo>
                  <a:pt x="3184846" y="3635979"/>
                </a:lnTo>
                <a:lnTo>
                  <a:pt x="3178938" y="3694441"/>
                </a:lnTo>
                <a:cubicBezTo>
                  <a:pt x="3154418" y="3813960"/>
                  <a:pt x="3094969" y="3920788"/>
                  <a:pt x="3011693" y="4003850"/>
                </a:cubicBezTo>
                <a:lnTo>
                  <a:pt x="2938259" y="4064284"/>
                </a:lnTo>
                <a:lnTo>
                  <a:pt x="3011693" y="4124718"/>
                </a:lnTo>
                <a:cubicBezTo>
                  <a:pt x="3094969" y="4207781"/>
                  <a:pt x="3154418" y="4314609"/>
                  <a:pt x="3178938" y="4434128"/>
                </a:cubicBezTo>
                <a:lnTo>
                  <a:pt x="3184846" y="4492590"/>
                </a:lnTo>
                <a:lnTo>
                  <a:pt x="3185915" y="4482019"/>
                </a:lnTo>
                <a:cubicBezTo>
                  <a:pt x="3220912" y="4311427"/>
                  <a:pt x="3372240" y="4183100"/>
                  <a:pt x="3553616" y="4183100"/>
                </a:cubicBezTo>
                <a:cubicBezTo>
                  <a:pt x="3760903" y="4183100"/>
                  <a:pt x="3928943" y="4350710"/>
                  <a:pt x="3928943" y="4557467"/>
                </a:cubicBezTo>
                <a:cubicBezTo>
                  <a:pt x="3928943" y="4764224"/>
                  <a:pt x="3760903" y="4931834"/>
                  <a:pt x="3553616" y="4931834"/>
                </a:cubicBezTo>
                <a:cubicBezTo>
                  <a:pt x="3372240" y="4931834"/>
                  <a:pt x="3220912" y="4803508"/>
                  <a:pt x="3185915" y="4632915"/>
                </a:cubicBezTo>
                <a:lnTo>
                  <a:pt x="3184846" y="4622345"/>
                </a:lnTo>
                <a:lnTo>
                  <a:pt x="3178938" y="4680806"/>
                </a:lnTo>
                <a:cubicBezTo>
                  <a:pt x="3121725" y="4959684"/>
                  <a:pt x="2874341" y="5169467"/>
                  <a:pt x="2577834" y="5169467"/>
                </a:cubicBezTo>
                <a:cubicBezTo>
                  <a:pt x="2281327" y="5169467"/>
                  <a:pt x="2033944" y="4959684"/>
                  <a:pt x="1976731" y="4680806"/>
                </a:cubicBezTo>
                <a:lnTo>
                  <a:pt x="1966588" y="4580452"/>
                </a:lnTo>
                <a:lnTo>
                  <a:pt x="1961286" y="4632915"/>
                </a:lnTo>
                <a:cubicBezTo>
                  <a:pt x="1926288" y="4803508"/>
                  <a:pt x="1774960" y="4931834"/>
                  <a:pt x="1593584" y="4931834"/>
                </a:cubicBezTo>
                <a:cubicBezTo>
                  <a:pt x="1386297" y="4931834"/>
                  <a:pt x="1218257" y="4764224"/>
                  <a:pt x="1218257" y="4557467"/>
                </a:cubicBezTo>
                <a:cubicBezTo>
                  <a:pt x="1218257" y="4350710"/>
                  <a:pt x="1386297" y="4183100"/>
                  <a:pt x="1593584" y="4183100"/>
                </a:cubicBezTo>
                <a:cubicBezTo>
                  <a:pt x="1774960" y="4183100"/>
                  <a:pt x="1926288" y="4311427"/>
                  <a:pt x="1961286" y="4482019"/>
                </a:cubicBezTo>
                <a:lnTo>
                  <a:pt x="1966588" y="4534482"/>
                </a:lnTo>
                <a:lnTo>
                  <a:pt x="1976731" y="4434128"/>
                </a:lnTo>
                <a:cubicBezTo>
                  <a:pt x="2001251" y="4314609"/>
                  <a:pt x="2060700" y="4207781"/>
                  <a:pt x="2143975" y="4124718"/>
                </a:cubicBezTo>
                <a:lnTo>
                  <a:pt x="2217409" y="4064284"/>
                </a:lnTo>
                <a:lnTo>
                  <a:pt x="2143975" y="4003850"/>
                </a:lnTo>
                <a:cubicBezTo>
                  <a:pt x="2060700" y="3920788"/>
                  <a:pt x="2001251" y="3813960"/>
                  <a:pt x="1976731" y="3694441"/>
                </a:cubicBezTo>
                <a:lnTo>
                  <a:pt x="1966588" y="3594086"/>
                </a:lnTo>
                <a:lnTo>
                  <a:pt x="1961286" y="3646549"/>
                </a:lnTo>
                <a:cubicBezTo>
                  <a:pt x="1926288" y="3817142"/>
                  <a:pt x="1774960" y="3945468"/>
                  <a:pt x="1593584" y="3945468"/>
                </a:cubicBezTo>
                <a:cubicBezTo>
                  <a:pt x="1386297" y="3945468"/>
                  <a:pt x="1218257" y="3777858"/>
                  <a:pt x="1218257" y="3571101"/>
                </a:cubicBezTo>
                <a:cubicBezTo>
                  <a:pt x="1218257" y="3364344"/>
                  <a:pt x="1386297" y="3196734"/>
                  <a:pt x="1593584" y="3196734"/>
                </a:cubicBezTo>
                <a:cubicBezTo>
                  <a:pt x="1774960" y="3196734"/>
                  <a:pt x="1926288" y="3325061"/>
                  <a:pt x="1961286" y="3495653"/>
                </a:cubicBezTo>
                <a:lnTo>
                  <a:pt x="1966588" y="3548117"/>
                </a:lnTo>
                <a:lnTo>
                  <a:pt x="1976731" y="3447762"/>
                </a:lnTo>
                <a:cubicBezTo>
                  <a:pt x="2033944" y="3168884"/>
                  <a:pt x="2281327" y="2959101"/>
                  <a:pt x="2577834" y="2959101"/>
                </a:cubicBezTo>
                <a:close/>
                <a:moveTo>
                  <a:pt x="613569" y="1972734"/>
                </a:moveTo>
                <a:cubicBezTo>
                  <a:pt x="783001" y="1972734"/>
                  <a:pt x="936394" y="2041235"/>
                  <a:pt x="1047428" y="2151985"/>
                </a:cubicBezTo>
                <a:lnTo>
                  <a:pt x="1103577" y="2219864"/>
                </a:lnTo>
                <a:lnTo>
                  <a:pt x="1159726" y="2151985"/>
                </a:lnTo>
                <a:cubicBezTo>
                  <a:pt x="1270760" y="2041235"/>
                  <a:pt x="1424152" y="1972734"/>
                  <a:pt x="1593585" y="1972734"/>
                </a:cubicBezTo>
                <a:cubicBezTo>
                  <a:pt x="1890092" y="1972734"/>
                  <a:pt x="2137476" y="2182517"/>
                  <a:pt x="2194689" y="2461395"/>
                </a:cubicBezTo>
                <a:lnTo>
                  <a:pt x="2202714" y="2540803"/>
                </a:lnTo>
                <a:lnTo>
                  <a:pt x="2205900" y="2509286"/>
                </a:lnTo>
                <a:cubicBezTo>
                  <a:pt x="2240897" y="2338694"/>
                  <a:pt x="2392225" y="2210367"/>
                  <a:pt x="2573601" y="2210367"/>
                </a:cubicBezTo>
                <a:cubicBezTo>
                  <a:pt x="2754977" y="2210367"/>
                  <a:pt x="2906305" y="2338694"/>
                  <a:pt x="2941303" y="2509286"/>
                </a:cubicBezTo>
                <a:lnTo>
                  <a:pt x="2944488" y="2540803"/>
                </a:lnTo>
                <a:lnTo>
                  <a:pt x="2952514" y="2461395"/>
                </a:lnTo>
                <a:cubicBezTo>
                  <a:pt x="3009727" y="2182517"/>
                  <a:pt x="3257110" y="1972734"/>
                  <a:pt x="3553617" y="1972734"/>
                </a:cubicBezTo>
                <a:cubicBezTo>
                  <a:pt x="3723050" y="1972734"/>
                  <a:pt x="3876442" y="2041235"/>
                  <a:pt x="3987476" y="2151985"/>
                </a:cubicBezTo>
                <a:lnTo>
                  <a:pt x="4043626" y="2219865"/>
                </a:lnTo>
                <a:lnTo>
                  <a:pt x="4099775" y="2151985"/>
                </a:lnTo>
                <a:cubicBezTo>
                  <a:pt x="4210809" y="2041235"/>
                  <a:pt x="4364202" y="1972734"/>
                  <a:pt x="4533634" y="1972734"/>
                </a:cubicBezTo>
                <a:cubicBezTo>
                  <a:pt x="4872499" y="1972734"/>
                  <a:pt x="5147203" y="2246736"/>
                  <a:pt x="5147203" y="2584734"/>
                </a:cubicBezTo>
                <a:cubicBezTo>
                  <a:pt x="5147203" y="2922732"/>
                  <a:pt x="4872499" y="3196734"/>
                  <a:pt x="4533634" y="3196734"/>
                </a:cubicBezTo>
                <a:cubicBezTo>
                  <a:pt x="4364202" y="3196734"/>
                  <a:pt x="4210809" y="3128234"/>
                  <a:pt x="4099775" y="3017484"/>
                </a:cubicBezTo>
                <a:lnTo>
                  <a:pt x="4043626" y="2949604"/>
                </a:lnTo>
                <a:lnTo>
                  <a:pt x="3987476" y="3017484"/>
                </a:lnTo>
                <a:cubicBezTo>
                  <a:pt x="3876442" y="3128234"/>
                  <a:pt x="3723050" y="3196734"/>
                  <a:pt x="3553617" y="3196734"/>
                </a:cubicBezTo>
                <a:cubicBezTo>
                  <a:pt x="3257110" y="3196734"/>
                  <a:pt x="3009727" y="2986951"/>
                  <a:pt x="2952514" y="2708073"/>
                </a:cubicBezTo>
                <a:lnTo>
                  <a:pt x="2944488" y="2628666"/>
                </a:lnTo>
                <a:lnTo>
                  <a:pt x="2941303" y="2660182"/>
                </a:lnTo>
                <a:cubicBezTo>
                  <a:pt x="2906305" y="2830775"/>
                  <a:pt x="2754977" y="2959101"/>
                  <a:pt x="2573601" y="2959101"/>
                </a:cubicBezTo>
                <a:cubicBezTo>
                  <a:pt x="2392225" y="2959101"/>
                  <a:pt x="2240897" y="2830775"/>
                  <a:pt x="2205900" y="2660182"/>
                </a:cubicBezTo>
                <a:lnTo>
                  <a:pt x="2202714" y="2628666"/>
                </a:lnTo>
                <a:lnTo>
                  <a:pt x="2194689" y="2708073"/>
                </a:lnTo>
                <a:cubicBezTo>
                  <a:pt x="2137476" y="2986951"/>
                  <a:pt x="1890092" y="3196734"/>
                  <a:pt x="1593585" y="3196734"/>
                </a:cubicBezTo>
                <a:cubicBezTo>
                  <a:pt x="1424152" y="3196734"/>
                  <a:pt x="1270760" y="3128234"/>
                  <a:pt x="1159726" y="3017484"/>
                </a:cubicBezTo>
                <a:lnTo>
                  <a:pt x="1103577" y="2949604"/>
                </a:lnTo>
                <a:lnTo>
                  <a:pt x="1047428" y="3017484"/>
                </a:lnTo>
                <a:cubicBezTo>
                  <a:pt x="936394" y="3128234"/>
                  <a:pt x="783001" y="3196734"/>
                  <a:pt x="613569" y="3196734"/>
                </a:cubicBezTo>
                <a:cubicBezTo>
                  <a:pt x="274704" y="3196734"/>
                  <a:pt x="0" y="2922732"/>
                  <a:pt x="0" y="2584734"/>
                </a:cubicBezTo>
                <a:cubicBezTo>
                  <a:pt x="0" y="2246736"/>
                  <a:pt x="274704" y="1972734"/>
                  <a:pt x="613569" y="1972734"/>
                </a:cubicBezTo>
                <a:close/>
                <a:moveTo>
                  <a:pt x="4542512" y="1224000"/>
                </a:moveTo>
                <a:cubicBezTo>
                  <a:pt x="4749799" y="1224000"/>
                  <a:pt x="4917839" y="1391610"/>
                  <a:pt x="4917839" y="1598367"/>
                </a:cubicBezTo>
                <a:cubicBezTo>
                  <a:pt x="4917839" y="1805124"/>
                  <a:pt x="4749799" y="1972734"/>
                  <a:pt x="4542512" y="1972734"/>
                </a:cubicBezTo>
                <a:cubicBezTo>
                  <a:pt x="4335225" y="1972734"/>
                  <a:pt x="4167185" y="1805124"/>
                  <a:pt x="4167185" y="1598367"/>
                </a:cubicBezTo>
                <a:cubicBezTo>
                  <a:pt x="4167185" y="1391610"/>
                  <a:pt x="4335225" y="1224000"/>
                  <a:pt x="4542512" y="1224000"/>
                </a:cubicBezTo>
                <a:close/>
                <a:moveTo>
                  <a:pt x="613568" y="1224000"/>
                </a:moveTo>
                <a:cubicBezTo>
                  <a:pt x="820855" y="1224000"/>
                  <a:pt x="988895" y="1391610"/>
                  <a:pt x="988895" y="1598367"/>
                </a:cubicBezTo>
                <a:cubicBezTo>
                  <a:pt x="988895" y="1805124"/>
                  <a:pt x="820855" y="1972734"/>
                  <a:pt x="613568" y="1972734"/>
                </a:cubicBezTo>
                <a:cubicBezTo>
                  <a:pt x="406281" y="1972734"/>
                  <a:pt x="238241" y="1805124"/>
                  <a:pt x="238241" y="1598367"/>
                </a:cubicBezTo>
                <a:cubicBezTo>
                  <a:pt x="238241" y="1391610"/>
                  <a:pt x="406281" y="1224000"/>
                  <a:pt x="613568" y="1224000"/>
                </a:cubicBezTo>
                <a:close/>
                <a:moveTo>
                  <a:pt x="4542101" y="464477"/>
                </a:moveTo>
                <a:cubicBezTo>
                  <a:pt x="4623784" y="464477"/>
                  <a:pt x="4690002" y="530525"/>
                  <a:pt x="4690002" y="612000"/>
                </a:cubicBezTo>
                <a:cubicBezTo>
                  <a:pt x="4690002" y="693475"/>
                  <a:pt x="4623784" y="759523"/>
                  <a:pt x="4542101" y="759523"/>
                </a:cubicBezTo>
                <a:cubicBezTo>
                  <a:pt x="4460418" y="759523"/>
                  <a:pt x="4394200" y="693475"/>
                  <a:pt x="4394200" y="612000"/>
                </a:cubicBezTo>
                <a:cubicBezTo>
                  <a:pt x="4394200" y="530525"/>
                  <a:pt x="4460418" y="464477"/>
                  <a:pt x="4542101" y="464477"/>
                </a:cubicBezTo>
                <a:close/>
                <a:moveTo>
                  <a:pt x="613568" y="464477"/>
                </a:moveTo>
                <a:cubicBezTo>
                  <a:pt x="695251" y="464477"/>
                  <a:pt x="761469" y="530525"/>
                  <a:pt x="761469" y="612000"/>
                </a:cubicBezTo>
                <a:cubicBezTo>
                  <a:pt x="761469" y="693475"/>
                  <a:pt x="695251" y="759523"/>
                  <a:pt x="613568" y="759523"/>
                </a:cubicBezTo>
                <a:cubicBezTo>
                  <a:pt x="531885" y="759523"/>
                  <a:pt x="465667" y="693475"/>
                  <a:pt x="465667" y="612000"/>
                </a:cubicBezTo>
                <a:cubicBezTo>
                  <a:pt x="465667" y="530525"/>
                  <a:pt x="531885" y="464477"/>
                  <a:pt x="613568" y="464477"/>
                </a:cubicBezTo>
                <a:close/>
                <a:moveTo>
                  <a:pt x="2577834" y="0"/>
                </a:moveTo>
                <a:cubicBezTo>
                  <a:pt x="2874341" y="0"/>
                  <a:pt x="3121725" y="209783"/>
                  <a:pt x="3178938" y="488661"/>
                </a:cubicBezTo>
                <a:lnTo>
                  <a:pt x="3184846" y="547123"/>
                </a:lnTo>
                <a:lnTo>
                  <a:pt x="3185915" y="536552"/>
                </a:lnTo>
                <a:cubicBezTo>
                  <a:pt x="3220912" y="365960"/>
                  <a:pt x="3372240" y="237633"/>
                  <a:pt x="3553616" y="237633"/>
                </a:cubicBezTo>
                <a:cubicBezTo>
                  <a:pt x="3760903" y="237633"/>
                  <a:pt x="3928943" y="405243"/>
                  <a:pt x="3928943" y="612000"/>
                </a:cubicBezTo>
                <a:cubicBezTo>
                  <a:pt x="3928943" y="818757"/>
                  <a:pt x="3760903" y="986367"/>
                  <a:pt x="3553616" y="986367"/>
                </a:cubicBezTo>
                <a:cubicBezTo>
                  <a:pt x="3372240" y="986367"/>
                  <a:pt x="3220912" y="858041"/>
                  <a:pt x="3185915" y="687448"/>
                </a:cubicBezTo>
                <a:lnTo>
                  <a:pt x="3184846" y="676878"/>
                </a:lnTo>
                <a:lnTo>
                  <a:pt x="3178938" y="735340"/>
                </a:lnTo>
                <a:cubicBezTo>
                  <a:pt x="3154418" y="854859"/>
                  <a:pt x="3094969" y="961687"/>
                  <a:pt x="3011693" y="1044749"/>
                </a:cubicBezTo>
                <a:lnTo>
                  <a:pt x="2936142" y="1106926"/>
                </a:lnTo>
                <a:lnTo>
                  <a:pt x="3007460" y="1165618"/>
                </a:lnTo>
                <a:cubicBezTo>
                  <a:pt x="3090736" y="1248681"/>
                  <a:pt x="3150185" y="1355509"/>
                  <a:pt x="3174705" y="1475028"/>
                </a:cubicBezTo>
                <a:lnTo>
                  <a:pt x="3182730" y="1554431"/>
                </a:lnTo>
                <a:lnTo>
                  <a:pt x="3185915" y="1522919"/>
                </a:lnTo>
                <a:cubicBezTo>
                  <a:pt x="3220912" y="1352327"/>
                  <a:pt x="3372240" y="1224000"/>
                  <a:pt x="3553616" y="1224000"/>
                </a:cubicBezTo>
                <a:cubicBezTo>
                  <a:pt x="3760903" y="1224000"/>
                  <a:pt x="3928943" y="1391610"/>
                  <a:pt x="3928943" y="1598367"/>
                </a:cubicBezTo>
                <a:cubicBezTo>
                  <a:pt x="3928943" y="1805124"/>
                  <a:pt x="3760903" y="1972734"/>
                  <a:pt x="3553616" y="1972734"/>
                </a:cubicBezTo>
                <a:cubicBezTo>
                  <a:pt x="3372240" y="1972734"/>
                  <a:pt x="3220912" y="1844408"/>
                  <a:pt x="3185915" y="1673815"/>
                </a:cubicBezTo>
                <a:lnTo>
                  <a:pt x="3182730" y="1642303"/>
                </a:lnTo>
                <a:lnTo>
                  <a:pt x="3174705" y="1721707"/>
                </a:lnTo>
                <a:cubicBezTo>
                  <a:pt x="3117492" y="2000584"/>
                  <a:pt x="2870108" y="2210367"/>
                  <a:pt x="2573601" y="2210367"/>
                </a:cubicBezTo>
                <a:cubicBezTo>
                  <a:pt x="2277094" y="2210367"/>
                  <a:pt x="2029711" y="2000584"/>
                  <a:pt x="1972498" y="1721707"/>
                </a:cubicBezTo>
                <a:lnTo>
                  <a:pt x="1964472" y="1642293"/>
                </a:lnTo>
                <a:lnTo>
                  <a:pt x="1961286" y="1673815"/>
                </a:lnTo>
                <a:cubicBezTo>
                  <a:pt x="1926288" y="1844408"/>
                  <a:pt x="1774960" y="1972734"/>
                  <a:pt x="1593584" y="1972734"/>
                </a:cubicBezTo>
                <a:cubicBezTo>
                  <a:pt x="1386297" y="1972734"/>
                  <a:pt x="1218257" y="1805124"/>
                  <a:pt x="1218257" y="1598367"/>
                </a:cubicBezTo>
                <a:cubicBezTo>
                  <a:pt x="1218257" y="1391610"/>
                  <a:pt x="1386297" y="1224000"/>
                  <a:pt x="1593584" y="1224000"/>
                </a:cubicBezTo>
                <a:cubicBezTo>
                  <a:pt x="1774960" y="1224000"/>
                  <a:pt x="1926288" y="1352327"/>
                  <a:pt x="1961286" y="1522919"/>
                </a:cubicBezTo>
                <a:lnTo>
                  <a:pt x="1964472" y="1554441"/>
                </a:lnTo>
                <a:lnTo>
                  <a:pt x="1972498" y="1475028"/>
                </a:lnTo>
                <a:cubicBezTo>
                  <a:pt x="1997018" y="1355509"/>
                  <a:pt x="2056467" y="1248681"/>
                  <a:pt x="2139742" y="1165618"/>
                </a:cubicBezTo>
                <a:lnTo>
                  <a:pt x="2215294" y="1103442"/>
                </a:lnTo>
                <a:lnTo>
                  <a:pt x="2143975" y="1044749"/>
                </a:lnTo>
                <a:cubicBezTo>
                  <a:pt x="2060700" y="961687"/>
                  <a:pt x="2001251" y="854859"/>
                  <a:pt x="1976731" y="735340"/>
                </a:cubicBezTo>
                <a:lnTo>
                  <a:pt x="1966588" y="634985"/>
                </a:lnTo>
                <a:lnTo>
                  <a:pt x="1961286" y="687448"/>
                </a:lnTo>
                <a:cubicBezTo>
                  <a:pt x="1926288" y="858041"/>
                  <a:pt x="1774960" y="986367"/>
                  <a:pt x="1593584" y="986367"/>
                </a:cubicBezTo>
                <a:cubicBezTo>
                  <a:pt x="1386297" y="986367"/>
                  <a:pt x="1218257" y="818757"/>
                  <a:pt x="1218257" y="612000"/>
                </a:cubicBezTo>
                <a:cubicBezTo>
                  <a:pt x="1218257" y="405243"/>
                  <a:pt x="1386297" y="237633"/>
                  <a:pt x="1593584" y="237633"/>
                </a:cubicBezTo>
                <a:cubicBezTo>
                  <a:pt x="1774960" y="237633"/>
                  <a:pt x="1926288" y="365960"/>
                  <a:pt x="1961286" y="536552"/>
                </a:cubicBezTo>
                <a:lnTo>
                  <a:pt x="1966588" y="589016"/>
                </a:lnTo>
                <a:lnTo>
                  <a:pt x="1976731" y="488661"/>
                </a:lnTo>
                <a:cubicBezTo>
                  <a:pt x="2033944" y="209783"/>
                  <a:pt x="2281327" y="0"/>
                  <a:pt x="2577834" y="0"/>
                </a:cubicBezTo>
                <a:close/>
              </a:path>
            </a:pathLst>
          </a:custGeom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233363"/>
            <a:ext cx="4522788" cy="1290637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1986" name="Subtitle 2"/>
          <p:cNvSpPr>
            <a:spLocks noGrp="1"/>
          </p:cNvSpPr>
          <p:nvPr>
            <p:ph type="subTitle" idx="1"/>
          </p:nvPr>
        </p:nvSpPr>
        <p:spPr>
          <a:xfrm>
            <a:off x="269875" y="1524000"/>
            <a:ext cx="2644775" cy="1587500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198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4386263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198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875" y="4141788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1989" name="Picture Placeholder 5"/>
          <p:cNvSpPr>
            <a:spLocks noGrp="1" noTextEdit="1"/>
          </p:cNvSpPr>
          <p:nvPr>
            <p:ph type="pic" sz="quarter" idx="10"/>
          </p:nvPr>
        </p:nvSpPr>
        <p:spPr>
          <a:xfrm>
            <a:off x="5069507" y="27240"/>
            <a:ext cx="4074493" cy="3888482"/>
          </a:xfrm>
          <a:custGeom>
            <a:avLst/>
            <a:gdLst>
              <a:gd name="T0" fmla="*/ 4551115 w 5160999"/>
              <a:gd name="T1" fmla="*/ 4682350 h 5152531"/>
              <a:gd name="T2" fmla="*/ 3568981 w 5160999"/>
              <a:gd name="T3" fmla="*/ 4398714 h 5152531"/>
              <a:gd name="T4" fmla="*/ 3427163 w 5160999"/>
              <a:gd name="T5" fmla="*/ 4540532 h 5152531"/>
              <a:gd name="T6" fmla="*/ 4692933 w 5160999"/>
              <a:gd name="T7" fmla="*/ 3558399 h 5152531"/>
              <a:gd name="T8" fmla="*/ 4551115 w 5160999"/>
              <a:gd name="T9" fmla="*/ 3416581 h 5152531"/>
              <a:gd name="T10" fmla="*/ 3566864 w 5160999"/>
              <a:gd name="T11" fmla="*/ 3928533 h 5152531"/>
              <a:gd name="T12" fmla="*/ 614115 w 5160999"/>
              <a:gd name="T13" fmla="*/ 1452314 h 5152531"/>
              <a:gd name="T14" fmla="*/ 472297 w 5160999"/>
              <a:gd name="T15" fmla="*/ 1594132 h 5152531"/>
              <a:gd name="T16" fmla="*/ 3936999 w 5160999"/>
              <a:gd name="T17" fmla="*/ 1594132 h 5152531"/>
              <a:gd name="T18" fmla="*/ 3566864 w 5160999"/>
              <a:gd name="T19" fmla="*/ 1223998 h 5152531"/>
              <a:gd name="T20" fmla="*/ 1596248 w 5160999"/>
              <a:gd name="T21" fmla="*/ 753817 h 5152531"/>
              <a:gd name="T22" fmla="*/ 614115 w 5160999"/>
              <a:gd name="T23" fmla="*/ 470181 h 5152531"/>
              <a:gd name="T24" fmla="*/ 472297 w 5160999"/>
              <a:gd name="T25" fmla="*/ 611999 h 5152531"/>
              <a:gd name="T26" fmla="*/ 3083746 w 5160999"/>
              <a:gd name="T27" fmla="*/ 269825 h 5152531"/>
              <a:gd name="T28" fmla="*/ 3562068 w 5160999"/>
              <a:gd name="T29" fmla="*/ 118534 h 5152531"/>
              <a:gd name="T30" fmla="*/ 3152878 w 5160999"/>
              <a:gd name="T31" fmla="*/ 887900 h 5152531"/>
              <a:gd name="T32" fmla="*/ 3009016 w 5160999"/>
              <a:gd name="T33" fmla="*/ 1044748 h 5152531"/>
              <a:gd name="T34" fmla="*/ 3188266 w 5160999"/>
              <a:gd name="T35" fmla="*/ 1594132 h 5152531"/>
              <a:gd name="T36" fmla="*/ 3062440 w 5160999"/>
              <a:gd name="T37" fmla="*/ 2094326 h 5152531"/>
              <a:gd name="T38" fmla="*/ 3564750 w 5160999"/>
              <a:gd name="T39" fmla="*/ 1964266 h 5152531"/>
              <a:gd name="T40" fmla="*/ 4116250 w 5160999"/>
              <a:gd name="T41" fmla="*/ 2143517 h 5152531"/>
              <a:gd name="T42" fmla="*/ 4273099 w 5160999"/>
              <a:gd name="T43" fmla="*/ 2003321 h 5152531"/>
              <a:gd name="T44" fmla="*/ 4525207 w 5160999"/>
              <a:gd name="T45" fmla="*/ 1103066 h 5152531"/>
              <a:gd name="T46" fmla="*/ 4549000 w 5160999"/>
              <a:gd name="T47" fmla="*/ 118534 h 5152531"/>
              <a:gd name="T48" fmla="*/ 4572793 w 5160999"/>
              <a:gd name="T49" fmla="*/ 1103066 h 5152531"/>
              <a:gd name="T50" fmla="*/ 4824902 w 5160999"/>
              <a:gd name="T51" fmla="*/ 2003321 h 5152531"/>
              <a:gd name="T52" fmla="*/ 5160999 w 5160999"/>
              <a:gd name="T53" fmla="*/ 2576265 h 5152531"/>
              <a:gd name="T54" fmla="*/ 4056875 w 5160999"/>
              <a:gd name="T55" fmla="*/ 2937051 h 5152531"/>
              <a:gd name="T56" fmla="*/ 3132001 w 5160999"/>
              <a:gd name="T57" fmla="*/ 3009014 h 5152531"/>
              <a:gd name="T58" fmla="*/ 2994856 w 5160999"/>
              <a:gd name="T59" fmla="*/ 3113967 h 5152531"/>
              <a:gd name="T60" fmla="*/ 3009016 w 5160999"/>
              <a:gd name="T61" fmla="*/ 3991147 h 5152531"/>
              <a:gd name="T62" fmla="*/ 3188266 w 5160999"/>
              <a:gd name="T63" fmla="*/ 4540532 h 5152531"/>
              <a:gd name="T64" fmla="*/ 2020468 w 5160999"/>
              <a:gd name="T65" fmla="*/ 4793687 h 5152531"/>
              <a:gd name="T66" fmla="*/ 1105466 w 5160999"/>
              <a:gd name="T67" fmla="*/ 4540532 h 5152531"/>
              <a:gd name="T68" fmla="*/ 2020468 w 5160999"/>
              <a:gd name="T69" fmla="*/ 4287377 h 5152531"/>
              <a:gd name="T70" fmla="*/ 2214200 w 5160999"/>
              <a:gd name="T71" fmla="*/ 4049465 h 5152531"/>
              <a:gd name="T72" fmla="*/ 1966667 w 5160999"/>
              <a:gd name="T73" fmla="*/ 3582211 h 5152531"/>
              <a:gd name="T74" fmla="*/ 1228797 w 5160999"/>
              <a:gd name="T75" fmla="*/ 3558398 h 5152531"/>
              <a:gd name="T76" fmla="*/ 1966667 w 5160999"/>
              <a:gd name="T77" fmla="*/ 3534586 h 5152531"/>
              <a:gd name="T78" fmla="*/ 2161911 w 5160999"/>
              <a:gd name="T79" fmla="*/ 3110473 h 5152531"/>
              <a:gd name="T80" fmla="*/ 2028999 w 5160999"/>
              <a:gd name="T81" fmla="*/ 3009014 h 5152531"/>
              <a:gd name="T82" fmla="*/ 1104125 w 5160999"/>
              <a:gd name="T83" fmla="*/ 2937050 h 5152531"/>
              <a:gd name="T84" fmla="*/ 860733 w 5160999"/>
              <a:gd name="T85" fmla="*/ 3134463 h 5152531"/>
              <a:gd name="T86" fmla="*/ 711451 w 5160999"/>
              <a:gd name="T87" fmla="*/ 4041838 h 5152531"/>
              <a:gd name="T88" fmla="*/ 1105466 w 5160999"/>
              <a:gd name="T89" fmla="*/ 4540532 h 5152531"/>
              <a:gd name="T90" fmla="*/ 512549 w 5160999"/>
              <a:gd name="T91" fmla="*/ 4057093 h 5152531"/>
              <a:gd name="T92" fmla="*/ 118534 w 5160999"/>
              <a:gd name="T93" fmla="*/ 3558398 h 5152531"/>
              <a:gd name="T94" fmla="*/ 269825 w 5160999"/>
              <a:gd name="T95" fmla="*/ 3083745 h 5152531"/>
              <a:gd name="T96" fmla="*/ 1044749 w 5160999"/>
              <a:gd name="T97" fmla="*/ 2143517 h 5152531"/>
              <a:gd name="T98" fmla="*/ 1596250 w 5160999"/>
              <a:gd name="T99" fmla="*/ 1964266 h 5152531"/>
              <a:gd name="T100" fmla="*/ 2098560 w 5160999"/>
              <a:gd name="T101" fmla="*/ 2094326 h 5152531"/>
              <a:gd name="T102" fmla="*/ 1976700 w 5160999"/>
              <a:gd name="T103" fmla="*/ 1717472 h 5152531"/>
              <a:gd name="T104" fmla="*/ 1598932 w 5160999"/>
              <a:gd name="T105" fmla="*/ 1964266 h 5152531"/>
              <a:gd name="T106" fmla="*/ 1961547 w 5160999"/>
              <a:gd name="T107" fmla="*/ 1519537 h 5152531"/>
              <a:gd name="T108" fmla="*/ 2143517 w 5160999"/>
              <a:gd name="T109" fmla="*/ 1161384 h 5152531"/>
              <a:gd name="T110" fmla="*/ 1964266 w 5160999"/>
              <a:gd name="T111" fmla="*/ 611999 h 5152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160999" h="5152531">
                <a:moveTo>
                  <a:pt x="4551115" y="4398714"/>
                </a:moveTo>
                <a:cubicBezTo>
                  <a:pt x="4629439" y="4398714"/>
                  <a:pt x="4692933" y="4462208"/>
                  <a:pt x="4692933" y="4540532"/>
                </a:cubicBezTo>
                <a:cubicBezTo>
                  <a:pt x="4692933" y="4618856"/>
                  <a:pt x="4629439" y="4682350"/>
                  <a:pt x="4551115" y="4682350"/>
                </a:cubicBezTo>
                <a:cubicBezTo>
                  <a:pt x="4472791" y="4682350"/>
                  <a:pt x="4409297" y="4618856"/>
                  <a:pt x="4409297" y="4540532"/>
                </a:cubicBezTo>
                <a:cubicBezTo>
                  <a:pt x="4409297" y="4462208"/>
                  <a:pt x="4472791" y="4398714"/>
                  <a:pt x="4551115" y="4398714"/>
                </a:cubicBezTo>
                <a:close/>
                <a:moveTo>
                  <a:pt x="3568981" y="4398714"/>
                </a:moveTo>
                <a:cubicBezTo>
                  <a:pt x="3647305" y="4398714"/>
                  <a:pt x="3710799" y="4462208"/>
                  <a:pt x="3710799" y="4540532"/>
                </a:cubicBezTo>
                <a:cubicBezTo>
                  <a:pt x="3710799" y="4618856"/>
                  <a:pt x="3647305" y="4682350"/>
                  <a:pt x="3568981" y="4682350"/>
                </a:cubicBezTo>
                <a:cubicBezTo>
                  <a:pt x="3490657" y="4682350"/>
                  <a:pt x="3427163" y="4618856"/>
                  <a:pt x="3427163" y="4540532"/>
                </a:cubicBezTo>
                <a:cubicBezTo>
                  <a:pt x="3427163" y="4462208"/>
                  <a:pt x="3490657" y="4398714"/>
                  <a:pt x="3568981" y="4398714"/>
                </a:cubicBezTo>
                <a:close/>
                <a:moveTo>
                  <a:pt x="4551115" y="3416581"/>
                </a:moveTo>
                <a:cubicBezTo>
                  <a:pt x="4629439" y="3416581"/>
                  <a:pt x="4692933" y="3480075"/>
                  <a:pt x="4692933" y="3558399"/>
                </a:cubicBezTo>
                <a:cubicBezTo>
                  <a:pt x="4692933" y="3636723"/>
                  <a:pt x="4629439" y="3700217"/>
                  <a:pt x="4551115" y="3700217"/>
                </a:cubicBezTo>
                <a:cubicBezTo>
                  <a:pt x="4472791" y="3700217"/>
                  <a:pt x="4409297" y="3636723"/>
                  <a:pt x="4409297" y="3558399"/>
                </a:cubicBezTo>
                <a:cubicBezTo>
                  <a:pt x="4409297" y="3480075"/>
                  <a:pt x="4472791" y="3416581"/>
                  <a:pt x="4551115" y="3416581"/>
                </a:cubicBezTo>
                <a:close/>
                <a:moveTo>
                  <a:pt x="3566864" y="3188265"/>
                </a:moveTo>
                <a:cubicBezTo>
                  <a:pt x="3771284" y="3188265"/>
                  <a:pt x="3936999" y="3353980"/>
                  <a:pt x="3936999" y="3558399"/>
                </a:cubicBezTo>
                <a:cubicBezTo>
                  <a:pt x="3936999" y="3762818"/>
                  <a:pt x="3771284" y="3928533"/>
                  <a:pt x="3566864" y="3928533"/>
                </a:cubicBezTo>
                <a:cubicBezTo>
                  <a:pt x="3362444" y="3928533"/>
                  <a:pt x="3196729" y="3762818"/>
                  <a:pt x="3196729" y="3558399"/>
                </a:cubicBezTo>
                <a:cubicBezTo>
                  <a:pt x="3196729" y="3353980"/>
                  <a:pt x="3362444" y="3188265"/>
                  <a:pt x="3566864" y="3188265"/>
                </a:cubicBezTo>
                <a:close/>
                <a:moveTo>
                  <a:pt x="614115" y="1452314"/>
                </a:moveTo>
                <a:cubicBezTo>
                  <a:pt x="692439" y="1452314"/>
                  <a:pt x="755933" y="1515808"/>
                  <a:pt x="755933" y="1594132"/>
                </a:cubicBezTo>
                <a:cubicBezTo>
                  <a:pt x="755933" y="1672456"/>
                  <a:pt x="692439" y="1735950"/>
                  <a:pt x="614115" y="1735950"/>
                </a:cubicBezTo>
                <a:cubicBezTo>
                  <a:pt x="535791" y="1735950"/>
                  <a:pt x="472297" y="1672456"/>
                  <a:pt x="472297" y="1594132"/>
                </a:cubicBezTo>
                <a:cubicBezTo>
                  <a:pt x="472297" y="1515808"/>
                  <a:pt x="535791" y="1452314"/>
                  <a:pt x="614115" y="1452314"/>
                </a:cubicBezTo>
                <a:close/>
                <a:moveTo>
                  <a:pt x="3566864" y="1223998"/>
                </a:moveTo>
                <a:cubicBezTo>
                  <a:pt x="3771284" y="1223998"/>
                  <a:pt x="3936999" y="1389713"/>
                  <a:pt x="3936999" y="1594132"/>
                </a:cubicBezTo>
                <a:cubicBezTo>
                  <a:pt x="3936999" y="1798551"/>
                  <a:pt x="3771284" y="1964266"/>
                  <a:pt x="3566864" y="1964266"/>
                </a:cubicBezTo>
                <a:cubicBezTo>
                  <a:pt x="3362444" y="1964266"/>
                  <a:pt x="3196729" y="1798551"/>
                  <a:pt x="3196729" y="1594132"/>
                </a:cubicBezTo>
                <a:cubicBezTo>
                  <a:pt x="3196729" y="1389713"/>
                  <a:pt x="3362444" y="1223998"/>
                  <a:pt x="3566864" y="1223998"/>
                </a:cubicBezTo>
                <a:close/>
                <a:moveTo>
                  <a:pt x="1596248" y="470181"/>
                </a:moveTo>
                <a:cubicBezTo>
                  <a:pt x="1674572" y="470181"/>
                  <a:pt x="1738066" y="533675"/>
                  <a:pt x="1738066" y="611999"/>
                </a:cubicBezTo>
                <a:cubicBezTo>
                  <a:pt x="1738066" y="690323"/>
                  <a:pt x="1674572" y="753817"/>
                  <a:pt x="1596248" y="753817"/>
                </a:cubicBezTo>
                <a:cubicBezTo>
                  <a:pt x="1517924" y="753817"/>
                  <a:pt x="1454430" y="690323"/>
                  <a:pt x="1454430" y="611999"/>
                </a:cubicBezTo>
                <a:cubicBezTo>
                  <a:pt x="1454430" y="533675"/>
                  <a:pt x="1517924" y="470181"/>
                  <a:pt x="1596248" y="470181"/>
                </a:cubicBezTo>
                <a:close/>
                <a:moveTo>
                  <a:pt x="614115" y="470181"/>
                </a:moveTo>
                <a:cubicBezTo>
                  <a:pt x="692439" y="470181"/>
                  <a:pt x="755933" y="533675"/>
                  <a:pt x="755933" y="611999"/>
                </a:cubicBezTo>
                <a:cubicBezTo>
                  <a:pt x="755933" y="690323"/>
                  <a:pt x="692439" y="753817"/>
                  <a:pt x="614115" y="753817"/>
                </a:cubicBezTo>
                <a:cubicBezTo>
                  <a:pt x="535791" y="753817"/>
                  <a:pt x="472297" y="690323"/>
                  <a:pt x="472297" y="611999"/>
                </a:cubicBezTo>
                <a:cubicBezTo>
                  <a:pt x="472297" y="533675"/>
                  <a:pt x="535791" y="470181"/>
                  <a:pt x="614115" y="470181"/>
                </a:cubicBezTo>
                <a:close/>
                <a:moveTo>
                  <a:pt x="2576266" y="0"/>
                </a:moveTo>
                <a:cubicBezTo>
                  <a:pt x="2787515" y="0"/>
                  <a:pt x="2973765" y="107032"/>
                  <a:pt x="3083746" y="269825"/>
                </a:cubicBezTo>
                <a:lnTo>
                  <a:pt x="3136298" y="366645"/>
                </a:lnTo>
                <a:lnTo>
                  <a:pt x="3152878" y="336098"/>
                </a:lnTo>
                <a:cubicBezTo>
                  <a:pt x="3241558" y="204836"/>
                  <a:pt x="3391734" y="118534"/>
                  <a:pt x="3562068" y="118534"/>
                </a:cubicBezTo>
                <a:cubicBezTo>
                  <a:pt x="3834602" y="118534"/>
                  <a:pt x="4055534" y="339466"/>
                  <a:pt x="4055534" y="611999"/>
                </a:cubicBezTo>
                <a:cubicBezTo>
                  <a:pt x="4055534" y="884532"/>
                  <a:pt x="3834602" y="1105464"/>
                  <a:pt x="3562068" y="1105464"/>
                </a:cubicBezTo>
                <a:cubicBezTo>
                  <a:pt x="3391734" y="1105464"/>
                  <a:pt x="3241558" y="1019163"/>
                  <a:pt x="3152878" y="887900"/>
                </a:cubicBezTo>
                <a:lnTo>
                  <a:pt x="3136298" y="857354"/>
                </a:lnTo>
                <a:lnTo>
                  <a:pt x="3083746" y="954174"/>
                </a:lnTo>
                <a:cubicBezTo>
                  <a:pt x="3061750" y="986732"/>
                  <a:pt x="3036703" y="1017060"/>
                  <a:pt x="3009016" y="1044748"/>
                </a:cubicBezTo>
                <a:lnTo>
                  <a:pt x="2938334" y="1103066"/>
                </a:lnTo>
                <a:lnTo>
                  <a:pt x="3009016" y="1161384"/>
                </a:lnTo>
                <a:cubicBezTo>
                  <a:pt x="3119766" y="1272133"/>
                  <a:pt x="3188266" y="1425133"/>
                  <a:pt x="3188266" y="1594132"/>
                </a:cubicBezTo>
                <a:cubicBezTo>
                  <a:pt x="3188266" y="1763131"/>
                  <a:pt x="3119766" y="1916131"/>
                  <a:pt x="3009016" y="2026881"/>
                </a:cubicBezTo>
                <a:lnTo>
                  <a:pt x="2994856" y="2038564"/>
                </a:lnTo>
                <a:lnTo>
                  <a:pt x="3062440" y="2094326"/>
                </a:lnTo>
                <a:lnTo>
                  <a:pt x="3117513" y="2161076"/>
                </a:lnTo>
                <a:lnTo>
                  <a:pt x="3132001" y="2143517"/>
                </a:lnTo>
                <a:cubicBezTo>
                  <a:pt x="3242751" y="2032766"/>
                  <a:pt x="3395751" y="1964266"/>
                  <a:pt x="3564750" y="1964266"/>
                </a:cubicBezTo>
                <a:cubicBezTo>
                  <a:pt x="3733749" y="1964266"/>
                  <a:pt x="3886749" y="2032766"/>
                  <a:pt x="3997500" y="2143517"/>
                </a:cubicBezTo>
                <a:lnTo>
                  <a:pt x="4056875" y="2215480"/>
                </a:lnTo>
                <a:lnTo>
                  <a:pt x="4116250" y="2143517"/>
                </a:lnTo>
                <a:cubicBezTo>
                  <a:pt x="4143938" y="2115829"/>
                  <a:pt x="4174266" y="2090782"/>
                  <a:pt x="4206824" y="2068786"/>
                </a:cubicBezTo>
                <a:lnTo>
                  <a:pt x="4300267" y="2018067"/>
                </a:lnTo>
                <a:lnTo>
                  <a:pt x="4273099" y="2003321"/>
                </a:lnTo>
                <a:cubicBezTo>
                  <a:pt x="4141836" y="1914642"/>
                  <a:pt x="4055534" y="1764465"/>
                  <a:pt x="4055534" y="1594132"/>
                </a:cubicBezTo>
                <a:cubicBezTo>
                  <a:pt x="4055534" y="1355666"/>
                  <a:pt x="4224685" y="1156707"/>
                  <a:pt x="4449550" y="1110693"/>
                </a:cubicBezTo>
                <a:lnTo>
                  <a:pt x="4525207" y="1103066"/>
                </a:lnTo>
                <a:lnTo>
                  <a:pt x="4449550" y="1095439"/>
                </a:lnTo>
                <a:cubicBezTo>
                  <a:pt x="4224685" y="1049425"/>
                  <a:pt x="4055534" y="850466"/>
                  <a:pt x="4055534" y="611999"/>
                </a:cubicBezTo>
                <a:cubicBezTo>
                  <a:pt x="4055534" y="339466"/>
                  <a:pt x="4276466" y="118534"/>
                  <a:pt x="4549000" y="118534"/>
                </a:cubicBezTo>
                <a:cubicBezTo>
                  <a:pt x="4821534" y="118534"/>
                  <a:pt x="5042466" y="339466"/>
                  <a:pt x="5042466" y="611999"/>
                </a:cubicBezTo>
                <a:cubicBezTo>
                  <a:pt x="5042466" y="850466"/>
                  <a:pt x="4873315" y="1049425"/>
                  <a:pt x="4648451" y="1095439"/>
                </a:cubicBezTo>
                <a:lnTo>
                  <a:pt x="4572793" y="1103066"/>
                </a:lnTo>
                <a:lnTo>
                  <a:pt x="4648451" y="1110693"/>
                </a:lnTo>
                <a:cubicBezTo>
                  <a:pt x="4873315" y="1156707"/>
                  <a:pt x="5042466" y="1355666"/>
                  <a:pt x="5042466" y="1594132"/>
                </a:cubicBezTo>
                <a:cubicBezTo>
                  <a:pt x="5042466" y="1764465"/>
                  <a:pt x="4956165" y="1914642"/>
                  <a:pt x="4824902" y="2003321"/>
                </a:cubicBezTo>
                <a:lnTo>
                  <a:pt x="4797733" y="2018068"/>
                </a:lnTo>
                <a:lnTo>
                  <a:pt x="4891174" y="2068786"/>
                </a:lnTo>
                <a:cubicBezTo>
                  <a:pt x="5053967" y="2178767"/>
                  <a:pt x="5160999" y="2365016"/>
                  <a:pt x="5160999" y="2576265"/>
                </a:cubicBezTo>
                <a:cubicBezTo>
                  <a:pt x="5160999" y="2914263"/>
                  <a:pt x="4886997" y="3188264"/>
                  <a:pt x="4548999" y="3188264"/>
                </a:cubicBezTo>
                <a:cubicBezTo>
                  <a:pt x="4380000" y="3188264"/>
                  <a:pt x="4227000" y="3119764"/>
                  <a:pt x="4116250" y="3009014"/>
                </a:cubicBezTo>
                <a:lnTo>
                  <a:pt x="4056875" y="2937051"/>
                </a:lnTo>
                <a:lnTo>
                  <a:pt x="3997500" y="3009014"/>
                </a:lnTo>
                <a:cubicBezTo>
                  <a:pt x="3886749" y="3119764"/>
                  <a:pt x="3733749" y="3188264"/>
                  <a:pt x="3564750" y="3188264"/>
                </a:cubicBezTo>
                <a:cubicBezTo>
                  <a:pt x="3395751" y="3188264"/>
                  <a:pt x="3242751" y="3119764"/>
                  <a:pt x="3132001" y="3009014"/>
                </a:cubicBezTo>
                <a:lnTo>
                  <a:pt x="3117513" y="2991455"/>
                </a:lnTo>
                <a:lnTo>
                  <a:pt x="3062440" y="3058204"/>
                </a:lnTo>
                <a:lnTo>
                  <a:pt x="2994856" y="3113967"/>
                </a:lnTo>
                <a:lnTo>
                  <a:pt x="3009016" y="3125649"/>
                </a:lnTo>
                <a:cubicBezTo>
                  <a:pt x="3119766" y="3236399"/>
                  <a:pt x="3188266" y="3389399"/>
                  <a:pt x="3188266" y="3558398"/>
                </a:cubicBezTo>
                <a:cubicBezTo>
                  <a:pt x="3188266" y="3727397"/>
                  <a:pt x="3119766" y="3880397"/>
                  <a:pt x="3009016" y="3991147"/>
                </a:cubicBezTo>
                <a:lnTo>
                  <a:pt x="2938333" y="4049465"/>
                </a:lnTo>
                <a:lnTo>
                  <a:pt x="3009016" y="4107784"/>
                </a:lnTo>
                <a:cubicBezTo>
                  <a:pt x="3119766" y="4218533"/>
                  <a:pt x="3188266" y="4371533"/>
                  <a:pt x="3188266" y="4540532"/>
                </a:cubicBezTo>
                <a:cubicBezTo>
                  <a:pt x="3188266" y="4878530"/>
                  <a:pt x="2914264" y="5152531"/>
                  <a:pt x="2576266" y="5152531"/>
                </a:cubicBezTo>
                <a:cubicBezTo>
                  <a:pt x="2365017" y="5152531"/>
                  <a:pt x="2178767" y="5045499"/>
                  <a:pt x="2068786" y="4882707"/>
                </a:cubicBezTo>
                <a:lnTo>
                  <a:pt x="2020468" y="4793687"/>
                </a:lnTo>
                <a:lnTo>
                  <a:pt x="2008122" y="4816433"/>
                </a:lnTo>
                <a:cubicBezTo>
                  <a:pt x="1919442" y="4947695"/>
                  <a:pt x="1769266" y="5033997"/>
                  <a:pt x="1598932" y="5033997"/>
                </a:cubicBezTo>
                <a:cubicBezTo>
                  <a:pt x="1326398" y="5033997"/>
                  <a:pt x="1105466" y="4813065"/>
                  <a:pt x="1105466" y="4540532"/>
                </a:cubicBezTo>
                <a:cubicBezTo>
                  <a:pt x="1105466" y="4267999"/>
                  <a:pt x="1326398" y="4047067"/>
                  <a:pt x="1598932" y="4047067"/>
                </a:cubicBezTo>
                <a:cubicBezTo>
                  <a:pt x="1769266" y="4047067"/>
                  <a:pt x="1919442" y="4133369"/>
                  <a:pt x="2008122" y="4264631"/>
                </a:cubicBezTo>
                <a:lnTo>
                  <a:pt x="2020468" y="4287377"/>
                </a:lnTo>
                <a:lnTo>
                  <a:pt x="2068786" y="4198358"/>
                </a:lnTo>
                <a:cubicBezTo>
                  <a:pt x="2090782" y="4165799"/>
                  <a:pt x="2115829" y="4135471"/>
                  <a:pt x="2143517" y="4107784"/>
                </a:cubicBezTo>
                <a:lnTo>
                  <a:pt x="2214200" y="4049465"/>
                </a:lnTo>
                <a:lnTo>
                  <a:pt x="2143517" y="3991147"/>
                </a:lnTo>
                <a:cubicBezTo>
                  <a:pt x="2060454" y="3908085"/>
                  <a:pt x="2001157" y="3801257"/>
                  <a:pt x="1976700" y="3681738"/>
                </a:cubicBezTo>
                <a:lnTo>
                  <a:pt x="1966667" y="3582211"/>
                </a:lnTo>
                <a:lnTo>
                  <a:pt x="1961547" y="3632993"/>
                </a:lnTo>
                <a:cubicBezTo>
                  <a:pt x="1927033" y="3801657"/>
                  <a:pt x="1777799" y="3928532"/>
                  <a:pt x="1598932" y="3928532"/>
                </a:cubicBezTo>
                <a:cubicBezTo>
                  <a:pt x="1394512" y="3928532"/>
                  <a:pt x="1228797" y="3762817"/>
                  <a:pt x="1228797" y="3558398"/>
                </a:cubicBezTo>
                <a:cubicBezTo>
                  <a:pt x="1228797" y="3353979"/>
                  <a:pt x="1394512" y="3188264"/>
                  <a:pt x="1598932" y="3188264"/>
                </a:cubicBezTo>
                <a:cubicBezTo>
                  <a:pt x="1777799" y="3188264"/>
                  <a:pt x="1927033" y="3315140"/>
                  <a:pt x="1961547" y="3483803"/>
                </a:cubicBezTo>
                <a:lnTo>
                  <a:pt x="1966667" y="3534586"/>
                </a:lnTo>
                <a:lnTo>
                  <a:pt x="1976700" y="3435059"/>
                </a:lnTo>
                <a:cubicBezTo>
                  <a:pt x="2001157" y="3315540"/>
                  <a:pt x="2060454" y="3208712"/>
                  <a:pt x="2143517" y="3125649"/>
                </a:cubicBezTo>
                <a:lnTo>
                  <a:pt x="2161911" y="3110473"/>
                </a:lnTo>
                <a:lnTo>
                  <a:pt x="2098560" y="3058204"/>
                </a:lnTo>
                <a:lnTo>
                  <a:pt x="2043487" y="2991455"/>
                </a:lnTo>
                <a:lnTo>
                  <a:pt x="2028999" y="3009014"/>
                </a:lnTo>
                <a:cubicBezTo>
                  <a:pt x="1918249" y="3119764"/>
                  <a:pt x="1765249" y="3188264"/>
                  <a:pt x="1596250" y="3188264"/>
                </a:cubicBezTo>
                <a:cubicBezTo>
                  <a:pt x="1427251" y="3188264"/>
                  <a:pt x="1274251" y="3119764"/>
                  <a:pt x="1163501" y="3009014"/>
                </a:cubicBezTo>
                <a:lnTo>
                  <a:pt x="1104125" y="2937050"/>
                </a:lnTo>
                <a:lnTo>
                  <a:pt x="1044749" y="3009014"/>
                </a:lnTo>
                <a:cubicBezTo>
                  <a:pt x="1017062" y="3036701"/>
                  <a:pt x="986733" y="3061748"/>
                  <a:pt x="954175" y="3083745"/>
                </a:cubicBezTo>
                <a:lnTo>
                  <a:pt x="860733" y="3134463"/>
                </a:lnTo>
                <a:lnTo>
                  <a:pt x="887902" y="3149209"/>
                </a:lnTo>
                <a:cubicBezTo>
                  <a:pt x="1019164" y="3237889"/>
                  <a:pt x="1105466" y="3388065"/>
                  <a:pt x="1105466" y="3558398"/>
                </a:cubicBezTo>
                <a:cubicBezTo>
                  <a:pt x="1105466" y="3796865"/>
                  <a:pt x="936315" y="3995824"/>
                  <a:pt x="711451" y="4041838"/>
                </a:cubicBezTo>
                <a:lnTo>
                  <a:pt x="635788" y="4049465"/>
                </a:lnTo>
                <a:lnTo>
                  <a:pt x="711451" y="4057093"/>
                </a:lnTo>
                <a:cubicBezTo>
                  <a:pt x="936315" y="4103107"/>
                  <a:pt x="1105466" y="4302066"/>
                  <a:pt x="1105466" y="4540532"/>
                </a:cubicBezTo>
                <a:cubicBezTo>
                  <a:pt x="1105466" y="4813065"/>
                  <a:pt x="884534" y="5033997"/>
                  <a:pt x="612000" y="5033997"/>
                </a:cubicBezTo>
                <a:cubicBezTo>
                  <a:pt x="339466" y="5033997"/>
                  <a:pt x="118534" y="4813065"/>
                  <a:pt x="118534" y="4540532"/>
                </a:cubicBezTo>
                <a:cubicBezTo>
                  <a:pt x="118534" y="4302066"/>
                  <a:pt x="287685" y="4103107"/>
                  <a:pt x="512549" y="4057093"/>
                </a:cubicBezTo>
                <a:lnTo>
                  <a:pt x="588212" y="4049465"/>
                </a:lnTo>
                <a:lnTo>
                  <a:pt x="512549" y="4041838"/>
                </a:lnTo>
                <a:cubicBezTo>
                  <a:pt x="287685" y="3995824"/>
                  <a:pt x="118534" y="3796865"/>
                  <a:pt x="118534" y="3558398"/>
                </a:cubicBezTo>
                <a:cubicBezTo>
                  <a:pt x="118534" y="3388065"/>
                  <a:pt x="204835" y="3237889"/>
                  <a:pt x="336098" y="3149209"/>
                </a:cubicBezTo>
                <a:lnTo>
                  <a:pt x="363267" y="3134463"/>
                </a:lnTo>
                <a:lnTo>
                  <a:pt x="269825" y="3083745"/>
                </a:lnTo>
                <a:cubicBezTo>
                  <a:pt x="107032" y="2973764"/>
                  <a:pt x="0" y="2787514"/>
                  <a:pt x="0" y="2576265"/>
                </a:cubicBezTo>
                <a:cubicBezTo>
                  <a:pt x="0" y="2238267"/>
                  <a:pt x="274002" y="1964266"/>
                  <a:pt x="612000" y="1964266"/>
                </a:cubicBezTo>
                <a:cubicBezTo>
                  <a:pt x="780999" y="1964266"/>
                  <a:pt x="933999" y="2032766"/>
                  <a:pt x="1044749" y="2143517"/>
                </a:cubicBezTo>
                <a:lnTo>
                  <a:pt x="1104125" y="2215480"/>
                </a:lnTo>
                <a:lnTo>
                  <a:pt x="1163501" y="2143517"/>
                </a:lnTo>
                <a:cubicBezTo>
                  <a:pt x="1274251" y="2032766"/>
                  <a:pt x="1427251" y="1964266"/>
                  <a:pt x="1596250" y="1964266"/>
                </a:cubicBezTo>
                <a:cubicBezTo>
                  <a:pt x="1765249" y="1964266"/>
                  <a:pt x="1918249" y="2032766"/>
                  <a:pt x="2028999" y="2143517"/>
                </a:cubicBezTo>
                <a:lnTo>
                  <a:pt x="2043487" y="2161076"/>
                </a:lnTo>
                <a:lnTo>
                  <a:pt x="2098560" y="2094326"/>
                </a:lnTo>
                <a:lnTo>
                  <a:pt x="2161911" y="2042057"/>
                </a:lnTo>
                <a:lnTo>
                  <a:pt x="2143517" y="2026881"/>
                </a:lnTo>
                <a:cubicBezTo>
                  <a:pt x="2060454" y="1943819"/>
                  <a:pt x="2001157" y="1836991"/>
                  <a:pt x="1976700" y="1717472"/>
                </a:cubicBezTo>
                <a:lnTo>
                  <a:pt x="1966667" y="1617945"/>
                </a:lnTo>
                <a:lnTo>
                  <a:pt x="1961547" y="1668727"/>
                </a:lnTo>
                <a:cubicBezTo>
                  <a:pt x="1927033" y="1837391"/>
                  <a:pt x="1777799" y="1964266"/>
                  <a:pt x="1598932" y="1964266"/>
                </a:cubicBezTo>
                <a:cubicBezTo>
                  <a:pt x="1394512" y="1964266"/>
                  <a:pt x="1228797" y="1798551"/>
                  <a:pt x="1228797" y="1594132"/>
                </a:cubicBezTo>
                <a:cubicBezTo>
                  <a:pt x="1228797" y="1389713"/>
                  <a:pt x="1394512" y="1223998"/>
                  <a:pt x="1598932" y="1223998"/>
                </a:cubicBezTo>
                <a:cubicBezTo>
                  <a:pt x="1777799" y="1223998"/>
                  <a:pt x="1927033" y="1350874"/>
                  <a:pt x="1961547" y="1519537"/>
                </a:cubicBezTo>
                <a:lnTo>
                  <a:pt x="1966667" y="1570320"/>
                </a:lnTo>
                <a:lnTo>
                  <a:pt x="1976700" y="1470793"/>
                </a:lnTo>
                <a:cubicBezTo>
                  <a:pt x="2001157" y="1351274"/>
                  <a:pt x="2060454" y="1244446"/>
                  <a:pt x="2143517" y="1161384"/>
                </a:cubicBezTo>
                <a:lnTo>
                  <a:pt x="2214199" y="1103066"/>
                </a:lnTo>
                <a:lnTo>
                  <a:pt x="2143517" y="1044748"/>
                </a:lnTo>
                <a:cubicBezTo>
                  <a:pt x="2032767" y="933998"/>
                  <a:pt x="1964266" y="780998"/>
                  <a:pt x="1964266" y="611999"/>
                </a:cubicBezTo>
                <a:cubicBezTo>
                  <a:pt x="1964266" y="274001"/>
                  <a:pt x="2238268" y="0"/>
                  <a:pt x="2576266" y="0"/>
                </a:cubicBezTo>
                <a:close/>
              </a:path>
            </a:pathLst>
          </a:custGeom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233363"/>
            <a:ext cx="4522788" cy="1290637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3010" name="Subtitle 2"/>
          <p:cNvSpPr>
            <a:spLocks noGrp="1"/>
          </p:cNvSpPr>
          <p:nvPr>
            <p:ph type="subTitle" idx="1"/>
          </p:nvPr>
        </p:nvSpPr>
        <p:spPr>
          <a:xfrm>
            <a:off x="269875" y="1524000"/>
            <a:ext cx="2644775" cy="1587500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30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4386263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301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875" y="4141788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3013" name="Picture Placeholder 5"/>
          <p:cNvSpPr>
            <a:spLocks noGrp="1" noTextEdit="1"/>
          </p:cNvSpPr>
          <p:nvPr>
            <p:ph type="pic" sz="quarter" idx="10"/>
          </p:nvPr>
        </p:nvSpPr>
        <p:spPr>
          <a:xfrm>
            <a:off x="4499993" y="0"/>
            <a:ext cx="4597350" cy="4011910"/>
          </a:xfrm>
          <a:custGeom>
            <a:avLst/>
            <a:gdLst>
              <a:gd name="T0" fmla="*/ 1684092 w 3346834"/>
              <a:gd name="T1" fmla="*/ 3158192 h 3333101"/>
              <a:gd name="T2" fmla="*/ 3080186 w 3346834"/>
              <a:gd name="T3" fmla="*/ 2897848 h 3333101"/>
              <a:gd name="T4" fmla="*/ 2911581 w 3346834"/>
              <a:gd name="T5" fmla="*/ 3066453 h 3333101"/>
              <a:gd name="T6" fmla="*/ 435253 w 3346834"/>
              <a:gd name="T7" fmla="*/ 3066453 h 3333101"/>
              <a:gd name="T8" fmla="*/ 266648 w 3346834"/>
              <a:gd name="T9" fmla="*/ 2897848 h 3333101"/>
              <a:gd name="T10" fmla="*/ 3080186 w 3346834"/>
              <a:gd name="T11" fmla="*/ 1755298 h 3333101"/>
              <a:gd name="T12" fmla="*/ 1684092 w 3346834"/>
              <a:gd name="T13" fmla="*/ 1571820 h 3333101"/>
              <a:gd name="T14" fmla="*/ 1592353 w 3346834"/>
              <a:gd name="T15" fmla="*/ 1663559 h 3333101"/>
              <a:gd name="T16" fmla="*/ 358387 w 3346834"/>
              <a:gd name="T17" fmla="*/ 1663559 h 3333101"/>
              <a:gd name="T18" fmla="*/ 266648 w 3346834"/>
              <a:gd name="T19" fmla="*/ 1571820 h 3333101"/>
              <a:gd name="T20" fmla="*/ 1377526 w 3346834"/>
              <a:gd name="T21" fmla="*/ 1481945 h 3333101"/>
              <a:gd name="T22" fmla="*/ 1382704 w 3346834"/>
              <a:gd name="T23" fmla="*/ 1835634 h 3333101"/>
              <a:gd name="T24" fmla="*/ 1497631 w 3346834"/>
              <a:gd name="T25" fmla="*/ 1965739 h 3333101"/>
              <a:gd name="T26" fmla="*/ 1856168 w 3346834"/>
              <a:gd name="T27" fmla="*/ 1957930 h 3333101"/>
              <a:gd name="T28" fmla="*/ 1983491 w 3346834"/>
              <a:gd name="T29" fmla="*/ 1845173 h 3333101"/>
              <a:gd name="T30" fmla="*/ 1978314 w 3346834"/>
              <a:gd name="T31" fmla="*/ 1491484 h 3333101"/>
              <a:gd name="T32" fmla="*/ 1865603 w 3346834"/>
              <a:gd name="T33" fmla="*/ 1364066 h 3333101"/>
              <a:gd name="T34" fmla="*/ 1512017 w 3346834"/>
              <a:gd name="T35" fmla="*/ 1369188 h 3333101"/>
              <a:gd name="T36" fmla="*/ 1775831 w 3346834"/>
              <a:gd name="T37" fmla="*/ 266648 h 3333101"/>
              <a:gd name="T38" fmla="*/ 1684092 w 3346834"/>
              <a:gd name="T39" fmla="*/ 174909 h 3333101"/>
              <a:gd name="T40" fmla="*/ 3080186 w 3346834"/>
              <a:gd name="T41" fmla="*/ 435253 h 3333101"/>
              <a:gd name="T42" fmla="*/ 266648 w 3346834"/>
              <a:gd name="T43" fmla="*/ 98043 h 3333101"/>
              <a:gd name="T44" fmla="*/ 98043 w 3346834"/>
              <a:gd name="T45" fmla="*/ 266648 h 3333101"/>
              <a:gd name="T46" fmla="*/ 1242018 w 3346834"/>
              <a:gd name="T47" fmla="*/ 266648 h 3333101"/>
              <a:gd name="T48" fmla="*/ 1232319 w 3346834"/>
              <a:gd name="T49" fmla="*/ 353610 h 3333101"/>
              <a:gd name="T50" fmla="*/ 1512017 w 3346834"/>
              <a:gd name="T51" fmla="*/ 554520 h 3333101"/>
              <a:gd name="T52" fmla="*/ 1864689 w 3346834"/>
              <a:gd name="T53" fmla="*/ 559146 h 3333101"/>
              <a:gd name="T54" fmla="*/ 2134199 w 3346834"/>
              <a:gd name="T55" fmla="*/ 351902 h 3333101"/>
              <a:gd name="T56" fmla="*/ 2385647 w 3346834"/>
              <a:gd name="T57" fmla="*/ 0 h 3333101"/>
              <a:gd name="T58" fmla="*/ 2636753 w 3346834"/>
              <a:gd name="T59" fmla="*/ 353006 h 3333101"/>
              <a:gd name="T60" fmla="*/ 2995541 w 3346834"/>
              <a:gd name="T61" fmla="*/ 710217 h 3333101"/>
              <a:gd name="T62" fmla="*/ 3346834 w 3346834"/>
              <a:gd name="T63" fmla="*/ 961854 h 3333101"/>
              <a:gd name="T64" fmla="*/ 2995541 w 3346834"/>
              <a:gd name="T65" fmla="*/ 1213491 h 3333101"/>
              <a:gd name="T66" fmla="*/ 2788299 w 3346834"/>
              <a:gd name="T67" fmla="*/ 1482858 h 3333101"/>
              <a:gd name="T68" fmla="*/ 2792981 w 3346834"/>
              <a:gd name="T69" fmla="*/ 1835634 h 3333101"/>
              <a:gd name="T70" fmla="*/ 2993892 w 3346834"/>
              <a:gd name="T71" fmla="*/ 2108316 h 3333101"/>
              <a:gd name="T72" fmla="*/ 3080186 w 3346834"/>
              <a:gd name="T73" fmla="*/ 2098616 h 3333101"/>
              <a:gd name="T74" fmla="*/ 3026447 w 3346834"/>
              <a:gd name="T75" fmla="*/ 2626495 h 3333101"/>
              <a:gd name="T76" fmla="*/ 2671837 w 3346834"/>
              <a:gd name="T77" fmla="*/ 2960289 h 3333101"/>
              <a:gd name="T78" fmla="*/ 2652295 w 3346834"/>
              <a:gd name="T79" fmla="*/ 3066453 h 3333101"/>
              <a:gd name="T80" fmla="*/ 2124417 w 3346834"/>
              <a:gd name="T81" fmla="*/ 3012714 h 3333101"/>
              <a:gd name="T82" fmla="*/ 1897014 w 3346834"/>
              <a:gd name="T83" fmla="*/ 2809114 h 3333101"/>
              <a:gd name="T84" fmla="*/ 1684092 w 3346834"/>
              <a:gd name="T85" fmla="*/ 2807338 h 3333101"/>
              <a:gd name="T86" fmla="*/ 1464003 w 3346834"/>
              <a:gd name="T87" fmla="*/ 2809114 h 3333101"/>
              <a:gd name="T88" fmla="*/ 1236601 w 3346834"/>
              <a:gd name="T89" fmla="*/ 3012714 h 3333101"/>
              <a:gd name="T90" fmla="*/ 708722 w 3346834"/>
              <a:gd name="T91" fmla="*/ 3066453 h 3333101"/>
              <a:gd name="T92" fmla="*/ 718422 w 3346834"/>
              <a:gd name="T93" fmla="*/ 2973509 h 3333101"/>
              <a:gd name="T94" fmla="*/ 320387 w 3346834"/>
              <a:gd name="T95" fmla="*/ 2626495 h 3333101"/>
              <a:gd name="T96" fmla="*/ 266648 w 3346834"/>
              <a:gd name="T97" fmla="*/ 2098616 h 3333101"/>
              <a:gd name="T98" fmla="*/ 367126 w 3346834"/>
              <a:gd name="T99" fmla="*/ 2108316 h 3333101"/>
              <a:gd name="T100" fmla="*/ 568036 w 3346834"/>
              <a:gd name="T101" fmla="*/ 1835634 h 3333101"/>
              <a:gd name="T102" fmla="*/ 573214 w 3346834"/>
              <a:gd name="T103" fmla="*/ 1481945 h 3333101"/>
              <a:gd name="T104" fmla="*/ 364230 w 3346834"/>
              <a:gd name="T105" fmla="*/ 1209475 h 3333101"/>
              <a:gd name="T106" fmla="*/ 0 w 3346834"/>
              <a:gd name="T107" fmla="*/ 961854 h 3333101"/>
              <a:gd name="T108" fmla="*/ 365049 w 3346834"/>
              <a:gd name="T109" fmla="*/ 714487 h 3333101"/>
              <a:gd name="T110" fmla="*/ 723922 w 3346834"/>
              <a:gd name="T111" fmla="*/ 351902 h 3333101"/>
              <a:gd name="T112" fmla="*/ 975370 w 3346834"/>
              <a:gd name="T113" fmla="*/ 0 h 3333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46834" h="3333101">
                <a:moveTo>
                  <a:pt x="1684092" y="2974714"/>
                </a:moveTo>
                <a:cubicBezTo>
                  <a:pt x="1734758" y="2974714"/>
                  <a:pt x="1775831" y="3015787"/>
                  <a:pt x="1775831" y="3066453"/>
                </a:cubicBezTo>
                <a:cubicBezTo>
                  <a:pt x="1775831" y="3117119"/>
                  <a:pt x="1734758" y="3158192"/>
                  <a:pt x="1684092" y="3158192"/>
                </a:cubicBezTo>
                <a:cubicBezTo>
                  <a:pt x="1633426" y="3158192"/>
                  <a:pt x="1592353" y="3117119"/>
                  <a:pt x="1592353" y="3066453"/>
                </a:cubicBezTo>
                <a:cubicBezTo>
                  <a:pt x="1592353" y="3015787"/>
                  <a:pt x="1633426" y="2974714"/>
                  <a:pt x="1684092" y="2974714"/>
                </a:cubicBezTo>
                <a:close/>
                <a:moveTo>
                  <a:pt x="3080186" y="2897848"/>
                </a:moveTo>
                <a:cubicBezTo>
                  <a:pt x="3173304" y="2897848"/>
                  <a:pt x="3248791" y="2973335"/>
                  <a:pt x="3248791" y="3066453"/>
                </a:cubicBezTo>
                <a:cubicBezTo>
                  <a:pt x="3248791" y="3159571"/>
                  <a:pt x="3173304" y="3235058"/>
                  <a:pt x="3080186" y="3235058"/>
                </a:cubicBezTo>
                <a:cubicBezTo>
                  <a:pt x="2987068" y="3235058"/>
                  <a:pt x="2911581" y="3159571"/>
                  <a:pt x="2911581" y="3066453"/>
                </a:cubicBezTo>
                <a:cubicBezTo>
                  <a:pt x="2911581" y="2973335"/>
                  <a:pt x="2987068" y="2897848"/>
                  <a:pt x="3080186" y="2897848"/>
                </a:cubicBezTo>
                <a:close/>
                <a:moveTo>
                  <a:pt x="266648" y="2897848"/>
                </a:moveTo>
                <a:cubicBezTo>
                  <a:pt x="359766" y="2897848"/>
                  <a:pt x="435253" y="2973335"/>
                  <a:pt x="435253" y="3066453"/>
                </a:cubicBezTo>
                <a:cubicBezTo>
                  <a:pt x="435253" y="3159571"/>
                  <a:pt x="359766" y="3235058"/>
                  <a:pt x="266648" y="3235058"/>
                </a:cubicBezTo>
                <a:cubicBezTo>
                  <a:pt x="173530" y="3235058"/>
                  <a:pt x="98043" y="3159571"/>
                  <a:pt x="98043" y="3066453"/>
                </a:cubicBezTo>
                <a:cubicBezTo>
                  <a:pt x="98043" y="2973335"/>
                  <a:pt x="173530" y="2897848"/>
                  <a:pt x="266648" y="2897848"/>
                </a:cubicBezTo>
                <a:close/>
                <a:moveTo>
                  <a:pt x="3080186" y="1571820"/>
                </a:moveTo>
                <a:cubicBezTo>
                  <a:pt x="3130852" y="1571820"/>
                  <a:pt x="3171925" y="1612893"/>
                  <a:pt x="3171925" y="1663559"/>
                </a:cubicBezTo>
                <a:cubicBezTo>
                  <a:pt x="3171925" y="1714225"/>
                  <a:pt x="3130852" y="1755298"/>
                  <a:pt x="3080186" y="1755298"/>
                </a:cubicBezTo>
                <a:cubicBezTo>
                  <a:pt x="3029520" y="1755298"/>
                  <a:pt x="2988447" y="1714225"/>
                  <a:pt x="2988447" y="1663559"/>
                </a:cubicBezTo>
                <a:cubicBezTo>
                  <a:pt x="2988447" y="1612893"/>
                  <a:pt x="3029520" y="1571820"/>
                  <a:pt x="3080186" y="1571820"/>
                </a:cubicBezTo>
                <a:close/>
                <a:moveTo>
                  <a:pt x="1684092" y="1571820"/>
                </a:moveTo>
                <a:cubicBezTo>
                  <a:pt x="1734758" y="1571820"/>
                  <a:pt x="1775831" y="1612893"/>
                  <a:pt x="1775831" y="1663559"/>
                </a:cubicBezTo>
                <a:cubicBezTo>
                  <a:pt x="1775831" y="1714225"/>
                  <a:pt x="1734758" y="1755298"/>
                  <a:pt x="1684092" y="1755298"/>
                </a:cubicBezTo>
                <a:cubicBezTo>
                  <a:pt x="1633426" y="1755298"/>
                  <a:pt x="1592353" y="1714225"/>
                  <a:pt x="1592353" y="1663559"/>
                </a:cubicBezTo>
                <a:cubicBezTo>
                  <a:pt x="1592353" y="1612893"/>
                  <a:pt x="1633426" y="1571820"/>
                  <a:pt x="1684092" y="1571820"/>
                </a:cubicBezTo>
                <a:close/>
                <a:moveTo>
                  <a:pt x="266648" y="1571820"/>
                </a:moveTo>
                <a:cubicBezTo>
                  <a:pt x="317314" y="1571820"/>
                  <a:pt x="358387" y="1612893"/>
                  <a:pt x="358387" y="1663559"/>
                </a:cubicBezTo>
                <a:cubicBezTo>
                  <a:pt x="358387" y="1714225"/>
                  <a:pt x="317314" y="1755298"/>
                  <a:pt x="266648" y="1755298"/>
                </a:cubicBezTo>
                <a:cubicBezTo>
                  <a:pt x="215982" y="1755298"/>
                  <a:pt x="174909" y="1714225"/>
                  <a:pt x="174909" y="1663559"/>
                </a:cubicBezTo>
                <a:cubicBezTo>
                  <a:pt x="174909" y="1612893"/>
                  <a:pt x="215982" y="1571820"/>
                  <a:pt x="266648" y="1571820"/>
                </a:cubicBezTo>
                <a:close/>
                <a:moveTo>
                  <a:pt x="1497631" y="1361380"/>
                </a:moveTo>
                <a:lnTo>
                  <a:pt x="1442145" y="1428629"/>
                </a:lnTo>
                <a:lnTo>
                  <a:pt x="1377526" y="1481945"/>
                </a:lnTo>
                <a:lnTo>
                  <a:pt x="1382704" y="1491484"/>
                </a:lnTo>
                <a:cubicBezTo>
                  <a:pt x="1405074" y="1544373"/>
                  <a:pt x="1417444" y="1602521"/>
                  <a:pt x="1417444" y="1663559"/>
                </a:cubicBezTo>
                <a:cubicBezTo>
                  <a:pt x="1417444" y="1724597"/>
                  <a:pt x="1405074" y="1782745"/>
                  <a:pt x="1382704" y="1835634"/>
                </a:cubicBezTo>
                <a:lnTo>
                  <a:pt x="1377526" y="1845173"/>
                </a:lnTo>
                <a:lnTo>
                  <a:pt x="1442145" y="1898489"/>
                </a:lnTo>
                <a:lnTo>
                  <a:pt x="1497631" y="1965739"/>
                </a:lnTo>
                <a:lnTo>
                  <a:pt x="1512017" y="1957930"/>
                </a:lnTo>
                <a:cubicBezTo>
                  <a:pt x="1564906" y="1935560"/>
                  <a:pt x="1623054" y="1923190"/>
                  <a:pt x="1684092" y="1923190"/>
                </a:cubicBezTo>
                <a:cubicBezTo>
                  <a:pt x="1745130" y="1923190"/>
                  <a:pt x="1803278" y="1935560"/>
                  <a:pt x="1856168" y="1957930"/>
                </a:cubicBezTo>
                <a:lnTo>
                  <a:pt x="1865603" y="1963052"/>
                </a:lnTo>
                <a:lnTo>
                  <a:pt x="1918872" y="1898489"/>
                </a:lnTo>
                <a:lnTo>
                  <a:pt x="1983491" y="1845173"/>
                </a:lnTo>
                <a:lnTo>
                  <a:pt x="1978314" y="1835634"/>
                </a:lnTo>
                <a:cubicBezTo>
                  <a:pt x="1955943" y="1782745"/>
                  <a:pt x="1943573" y="1724597"/>
                  <a:pt x="1943573" y="1663559"/>
                </a:cubicBezTo>
                <a:cubicBezTo>
                  <a:pt x="1943573" y="1602521"/>
                  <a:pt x="1955943" y="1544373"/>
                  <a:pt x="1978314" y="1491484"/>
                </a:cubicBezTo>
                <a:lnTo>
                  <a:pt x="1983491" y="1481945"/>
                </a:lnTo>
                <a:lnTo>
                  <a:pt x="1918872" y="1428629"/>
                </a:lnTo>
                <a:lnTo>
                  <a:pt x="1865603" y="1364066"/>
                </a:lnTo>
                <a:lnTo>
                  <a:pt x="1856168" y="1369188"/>
                </a:lnTo>
                <a:cubicBezTo>
                  <a:pt x="1803278" y="1391558"/>
                  <a:pt x="1745130" y="1403928"/>
                  <a:pt x="1684092" y="1403928"/>
                </a:cubicBezTo>
                <a:cubicBezTo>
                  <a:pt x="1623054" y="1403928"/>
                  <a:pt x="1564906" y="1391558"/>
                  <a:pt x="1512017" y="1369188"/>
                </a:cubicBezTo>
                <a:lnTo>
                  <a:pt x="1497631" y="1361380"/>
                </a:lnTo>
                <a:close/>
                <a:moveTo>
                  <a:pt x="1684092" y="174909"/>
                </a:moveTo>
                <a:cubicBezTo>
                  <a:pt x="1734758" y="174909"/>
                  <a:pt x="1775831" y="215982"/>
                  <a:pt x="1775831" y="266648"/>
                </a:cubicBezTo>
                <a:cubicBezTo>
                  <a:pt x="1775831" y="317314"/>
                  <a:pt x="1734758" y="358387"/>
                  <a:pt x="1684092" y="358387"/>
                </a:cubicBezTo>
                <a:cubicBezTo>
                  <a:pt x="1633426" y="358387"/>
                  <a:pt x="1592353" y="317314"/>
                  <a:pt x="1592353" y="266648"/>
                </a:cubicBezTo>
                <a:cubicBezTo>
                  <a:pt x="1592353" y="215982"/>
                  <a:pt x="1633426" y="174909"/>
                  <a:pt x="1684092" y="174909"/>
                </a:cubicBezTo>
                <a:close/>
                <a:moveTo>
                  <a:pt x="3080186" y="98043"/>
                </a:moveTo>
                <a:cubicBezTo>
                  <a:pt x="3173304" y="98043"/>
                  <a:pt x="3248791" y="173530"/>
                  <a:pt x="3248791" y="266648"/>
                </a:cubicBezTo>
                <a:cubicBezTo>
                  <a:pt x="3248791" y="359766"/>
                  <a:pt x="3173304" y="435253"/>
                  <a:pt x="3080186" y="435253"/>
                </a:cubicBezTo>
                <a:cubicBezTo>
                  <a:pt x="2987068" y="435253"/>
                  <a:pt x="2911581" y="359766"/>
                  <a:pt x="2911581" y="266648"/>
                </a:cubicBezTo>
                <a:cubicBezTo>
                  <a:pt x="2911581" y="173530"/>
                  <a:pt x="2987068" y="98043"/>
                  <a:pt x="3080186" y="98043"/>
                </a:cubicBezTo>
                <a:close/>
                <a:moveTo>
                  <a:pt x="266648" y="98043"/>
                </a:moveTo>
                <a:cubicBezTo>
                  <a:pt x="359766" y="98043"/>
                  <a:pt x="435253" y="173530"/>
                  <a:pt x="435253" y="266648"/>
                </a:cubicBezTo>
                <a:cubicBezTo>
                  <a:pt x="435253" y="359766"/>
                  <a:pt x="359766" y="435253"/>
                  <a:pt x="266648" y="435253"/>
                </a:cubicBezTo>
                <a:cubicBezTo>
                  <a:pt x="173530" y="435253"/>
                  <a:pt x="98043" y="359766"/>
                  <a:pt x="98043" y="266648"/>
                </a:cubicBezTo>
                <a:cubicBezTo>
                  <a:pt x="98043" y="173530"/>
                  <a:pt x="173530" y="98043"/>
                  <a:pt x="266648" y="98043"/>
                </a:cubicBezTo>
                <a:close/>
                <a:moveTo>
                  <a:pt x="975370" y="0"/>
                </a:moveTo>
                <a:cubicBezTo>
                  <a:pt x="1122636" y="0"/>
                  <a:pt x="1242018" y="119382"/>
                  <a:pt x="1242018" y="266648"/>
                </a:cubicBezTo>
                <a:cubicBezTo>
                  <a:pt x="1242018" y="285056"/>
                  <a:pt x="1240153" y="303029"/>
                  <a:pt x="1236601" y="320387"/>
                </a:cubicBezTo>
                <a:lnTo>
                  <a:pt x="1226818" y="351902"/>
                </a:lnTo>
                <a:lnTo>
                  <a:pt x="1232319" y="353610"/>
                </a:lnTo>
                <a:cubicBezTo>
                  <a:pt x="1321166" y="391189"/>
                  <a:pt x="1400074" y="447667"/>
                  <a:pt x="1464003" y="518004"/>
                </a:cubicBezTo>
                <a:lnTo>
                  <a:pt x="1498471" y="561873"/>
                </a:lnTo>
                <a:lnTo>
                  <a:pt x="1512017" y="554520"/>
                </a:lnTo>
                <a:cubicBezTo>
                  <a:pt x="1564906" y="532150"/>
                  <a:pt x="1623054" y="519780"/>
                  <a:pt x="1684092" y="519780"/>
                </a:cubicBezTo>
                <a:cubicBezTo>
                  <a:pt x="1745130" y="519780"/>
                  <a:pt x="1803278" y="532150"/>
                  <a:pt x="1856168" y="554520"/>
                </a:cubicBezTo>
                <a:lnTo>
                  <a:pt x="1864689" y="559146"/>
                </a:lnTo>
                <a:lnTo>
                  <a:pt x="1897014" y="518004"/>
                </a:lnTo>
                <a:cubicBezTo>
                  <a:pt x="1960943" y="447667"/>
                  <a:pt x="2039851" y="391189"/>
                  <a:pt x="2128699" y="353610"/>
                </a:cubicBezTo>
                <a:lnTo>
                  <a:pt x="2134199" y="351902"/>
                </a:lnTo>
                <a:lnTo>
                  <a:pt x="2124417" y="320387"/>
                </a:lnTo>
                <a:cubicBezTo>
                  <a:pt x="2120865" y="303029"/>
                  <a:pt x="2118999" y="285056"/>
                  <a:pt x="2118999" y="266648"/>
                </a:cubicBezTo>
                <a:cubicBezTo>
                  <a:pt x="2118999" y="119382"/>
                  <a:pt x="2238381" y="0"/>
                  <a:pt x="2385647" y="0"/>
                </a:cubicBezTo>
                <a:cubicBezTo>
                  <a:pt x="2532913" y="0"/>
                  <a:pt x="2652295" y="119382"/>
                  <a:pt x="2652295" y="266648"/>
                </a:cubicBezTo>
                <a:cubicBezTo>
                  <a:pt x="2652295" y="285056"/>
                  <a:pt x="2650430" y="303029"/>
                  <a:pt x="2646878" y="320387"/>
                </a:cubicBezTo>
                <a:lnTo>
                  <a:pt x="2636753" y="353006"/>
                </a:lnTo>
                <a:lnTo>
                  <a:pt x="2671837" y="366829"/>
                </a:lnTo>
                <a:cubicBezTo>
                  <a:pt x="2816131" y="436357"/>
                  <a:pt x="2931260" y="556826"/>
                  <a:pt x="2993892" y="704906"/>
                </a:cubicBezTo>
                <a:lnTo>
                  <a:pt x="2995541" y="710217"/>
                </a:lnTo>
                <a:lnTo>
                  <a:pt x="3026447" y="700623"/>
                </a:lnTo>
                <a:cubicBezTo>
                  <a:pt x="3043805" y="697071"/>
                  <a:pt x="3061778" y="695206"/>
                  <a:pt x="3080186" y="695206"/>
                </a:cubicBezTo>
                <a:cubicBezTo>
                  <a:pt x="3227452" y="695206"/>
                  <a:pt x="3346834" y="814588"/>
                  <a:pt x="3346834" y="961854"/>
                </a:cubicBezTo>
                <a:cubicBezTo>
                  <a:pt x="3346834" y="1109120"/>
                  <a:pt x="3227452" y="1228502"/>
                  <a:pt x="3080186" y="1228502"/>
                </a:cubicBezTo>
                <a:cubicBezTo>
                  <a:pt x="3061778" y="1228502"/>
                  <a:pt x="3043805" y="1226637"/>
                  <a:pt x="3026447" y="1223085"/>
                </a:cubicBezTo>
                <a:lnTo>
                  <a:pt x="2995541" y="1213491"/>
                </a:lnTo>
                <a:lnTo>
                  <a:pt x="2993892" y="1218803"/>
                </a:lnTo>
                <a:cubicBezTo>
                  <a:pt x="2956312" y="1307650"/>
                  <a:pt x="2899834" y="1386558"/>
                  <a:pt x="2829497" y="1450487"/>
                </a:cubicBezTo>
                <a:lnTo>
                  <a:pt x="2788299" y="1482858"/>
                </a:lnTo>
                <a:lnTo>
                  <a:pt x="2792981" y="1491484"/>
                </a:lnTo>
                <a:cubicBezTo>
                  <a:pt x="2815351" y="1544373"/>
                  <a:pt x="2827721" y="1602521"/>
                  <a:pt x="2827721" y="1663559"/>
                </a:cubicBezTo>
                <a:cubicBezTo>
                  <a:pt x="2827721" y="1724597"/>
                  <a:pt x="2815351" y="1782745"/>
                  <a:pt x="2792981" y="1835634"/>
                </a:cubicBezTo>
                <a:lnTo>
                  <a:pt x="2788299" y="1844261"/>
                </a:lnTo>
                <a:lnTo>
                  <a:pt x="2829497" y="1876631"/>
                </a:lnTo>
                <a:cubicBezTo>
                  <a:pt x="2899834" y="1940560"/>
                  <a:pt x="2956312" y="2019468"/>
                  <a:pt x="2993892" y="2108316"/>
                </a:cubicBezTo>
                <a:lnTo>
                  <a:pt x="2995541" y="2113627"/>
                </a:lnTo>
                <a:lnTo>
                  <a:pt x="3026447" y="2104033"/>
                </a:lnTo>
                <a:cubicBezTo>
                  <a:pt x="3043805" y="2100481"/>
                  <a:pt x="3061778" y="2098616"/>
                  <a:pt x="3080186" y="2098616"/>
                </a:cubicBezTo>
                <a:cubicBezTo>
                  <a:pt x="3227452" y="2098616"/>
                  <a:pt x="3346834" y="2217998"/>
                  <a:pt x="3346834" y="2365264"/>
                </a:cubicBezTo>
                <a:cubicBezTo>
                  <a:pt x="3346834" y="2512530"/>
                  <a:pt x="3227452" y="2631912"/>
                  <a:pt x="3080186" y="2631912"/>
                </a:cubicBezTo>
                <a:cubicBezTo>
                  <a:pt x="3061778" y="2631912"/>
                  <a:pt x="3043805" y="2630047"/>
                  <a:pt x="3026447" y="2626495"/>
                </a:cubicBezTo>
                <a:lnTo>
                  <a:pt x="2995541" y="2616901"/>
                </a:lnTo>
                <a:lnTo>
                  <a:pt x="2993892" y="2622213"/>
                </a:lnTo>
                <a:cubicBezTo>
                  <a:pt x="2931260" y="2770292"/>
                  <a:pt x="2816131" y="2890761"/>
                  <a:pt x="2671837" y="2960289"/>
                </a:cubicBezTo>
                <a:lnTo>
                  <a:pt x="2635098" y="2974765"/>
                </a:lnTo>
                <a:lnTo>
                  <a:pt x="2646878" y="3012714"/>
                </a:lnTo>
                <a:cubicBezTo>
                  <a:pt x="2650430" y="3030072"/>
                  <a:pt x="2652295" y="3048045"/>
                  <a:pt x="2652295" y="3066453"/>
                </a:cubicBezTo>
                <a:cubicBezTo>
                  <a:pt x="2652295" y="3213719"/>
                  <a:pt x="2532913" y="3333101"/>
                  <a:pt x="2385647" y="3333101"/>
                </a:cubicBezTo>
                <a:cubicBezTo>
                  <a:pt x="2238381" y="3333101"/>
                  <a:pt x="2118999" y="3213719"/>
                  <a:pt x="2118999" y="3066453"/>
                </a:cubicBezTo>
                <a:cubicBezTo>
                  <a:pt x="2118999" y="3048045"/>
                  <a:pt x="2120865" y="3030072"/>
                  <a:pt x="2124417" y="3012714"/>
                </a:cubicBezTo>
                <a:lnTo>
                  <a:pt x="2135893" y="2975742"/>
                </a:lnTo>
                <a:lnTo>
                  <a:pt x="2128699" y="2973509"/>
                </a:lnTo>
                <a:cubicBezTo>
                  <a:pt x="2039851" y="2935929"/>
                  <a:pt x="1960943" y="2879451"/>
                  <a:pt x="1897014" y="2809114"/>
                </a:cubicBezTo>
                <a:lnTo>
                  <a:pt x="1864689" y="2767973"/>
                </a:lnTo>
                <a:lnTo>
                  <a:pt x="1856168" y="2772598"/>
                </a:lnTo>
                <a:cubicBezTo>
                  <a:pt x="1803278" y="2794968"/>
                  <a:pt x="1745130" y="2807338"/>
                  <a:pt x="1684092" y="2807338"/>
                </a:cubicBezTo>
                <a:cubicBezTo>
                  <a:pt x="1623054" y="2807338"/>
                  <a:pt x="1564906" y="2794968"/>
                  <a:pt x="1512017" y="2772598"/>
                </a:cubicBezTo>
                <a:lnTo>
                  <a:pt x="1498471" y="2765246"/>
                </a:lnTo>
                <a:lnTo>
                  <a:pt x="1464003" y="2809114"/>
                </a:lnTo>
                <a:cubicBezTo>
                  <a:pt x="1400074" y="2879451"/>
                  <a:pt x="1321166" y="2935929"/>
                  <a:pt x="1232319" y="2973509"/>
                </a:cubicBezTo>
                <a:lnTo>
                  <a:pt x="1225124" y="2975742"/>
                </a:lnTo>
                <a:lnTo>
                  <a:pt x="1236601" y="3012714"/>
                </a:lnTo>
                <a:cubicBezTo>
                  <a:pt x="1240153" y="3030072"/>
                  <a:pt x="1242018" y="3048045"/>
                  <a:pt x="1242018" y="3066453"/>
                </a:cubicBezTo>
                <a:cubicBezTo>
                  <a:pt x="1242018" y="3213719"/>
                  <a:pt x="1122636" y="3333101"/>
                  <a:pt x="975370" y="3333101"/>
                </a:cubicBezTo>
                <a:cubicBezTo>
                  <a:pt x="828104" y="3333101"/>
                  <a:pt x="708722" y="3213719"/>
                  <a:pt x="708722" y="3066453"/>
                </a:cubicBezTo>
                <a:cubicBezTo>
                  <a:pt x="708722" y="3048045"/>
                  <a:pt x="710587" y="3030072"/>
                  <a:pt x="714139" y="3012714"/>
                </a:cubicBezTo>
                <a:lnTo>
                  <a:pt x="725616" y="2975742"/>
                </a:lnTo>
                <a:lnTo>
                  <a:pt x="718422" y="2973509"/>
                </a:lnTo>
                <a:cubicBezTo>
                  <a:pt x="570342" y="2910876"/>
                  <a:pt x="449873" y="2795748"/>
                  <a:pt x="380345" y="2651453"/>
                </a:cubicBezTo>
                <a:lnTo>
                  <a:pt x="365049" y="2612631"/>
                </a:lnTo>
                <a:lnTo>
                  <a:pt x="320387" y="2626495"/>
                </a:lnTo>
                <a:cubicBezTo>
                  <a:pt x="303029" y="2630047"/>
                  <a:pt x="285056" y="2631912"/>
                  <a:pt x="266648" y="2631912"/>
                </a:cubicBezTo>
                <a:cubicBezTo>
                  <a:pt x="119382" y="2631912"/>
                  <a:pt x="0" y="2512530"/>
                  <a:pt x="0" y="2365264"/>
                </a:cubicBezTo>
                <a:cubicBezTo>
                  <a:pt x="0" y="2217998"/>
                  <a:pt x="119382" y="2098616"/>
                  <a:pt x="266648" y="2098616"/>
                </a:cubicBezTo>
                <a:cubicBezTo>
                  <a:pt x="285056" y="2098616"/>
                  <a:pt x="303029" y="2100481"/>
                  <a:pt x="320387" y="2104033"/>
                </a:cubicBezTo>
                <a:lnTo>
                  <a:pt x="364230" y="2117643"/>
                </a:lnTo>
                <a:lnTo>
                  <a:pt x="367126" y="2108316"/>
                </a:lnTo>
                <a:cubicBezTo>
                  <a:pt x="400530" y="2029340"/>
                  <a:pt x="448866" y="1958218"/>
                  <a:pt x="508595" y="1898489"/>
                </a:cubicBezTo>
                <a:lnTo>
                  <a:pt x="573214" y="1845173"/>
                </a:lnTo>
                <a:lnTo>
                  <a:pt x="568036" y="1835634"/>
                </a:lnTo>
                <a:cubicBezTo>
                  <a:pt x="545666" y="1782745"/>
                  <a:pt x="533296" y="1724597"/>
                  <a:pt x="533296" y="1663559"/>
                </a:cubicBezTo>
                <a:cubicBezTo>
                  <a:pt x="533296" y="1602521"/>
                  <a:pt x="545666" y="1544373"/>
                  <a:pt x="568036" y="1491484"/>
                </a:cubicBezTo>
                <a:lnTo>
                  <a:pt x="573214" y="1481945"/>
                </a:lnTo>
                <a:lnTo>
                  <a:pt x="508595" y="1428629"/>
                </a:lnTo>
                <a:cubicBezTo>
                  <a:pt x="448866" y="1368900"/>
                  <a:pt x="400530" y="1297778"/>
                  <a:pt x="367126" y="1218803"/>
                </a:cubicBezTo>
                <a:lnTo>
                  <a:pt x="364230" y="1209475"/>
                </a:lnTo>
                <a:lnTo>
                  <a:pt x="320387" y="1223085"/>
                </a:lnTo>
                <a:cubicBezTo>
                  <a:pt x="303029" y="1226637"/>
                  <a:pt x="285056" y="1228502"/>
                  <a:pt x="266648" y="1228502"/>
                </a:cubicBezTo>
                <a:cubicBezTo>
                  <a:pt x="119382" y="1228502"/>
                  <a:pt x="0" y="1109120"/>
                  <a:pt x="0" y="961854"/>
                </a:cubicBezTo>
                <a:cubicBezTo>
                  <a:pt x="0" y="814588"/>
                  <a:pt x="119382" y="695206"/>
                  <a:pt x="266648" y="695206"/>
                </a:cubicBezTo>
                <a:cubicBezTo>
                  <a:pt x="285056" y="695206"/>
                  <a:pt x="303029" y="697071"/>
                  <a:pt x="320387" y="700623"/>
                </a:cubicBezTo>
                <a:lnTo>
                  <a:pt x="365049" y="714487"/>
                </a:lnTo>
                <a:lnTo>
                  <a:pt x="380345" y="675665"/>
                </a:lnTo>
                <a:cubicBezTo>
                  <a:pt x="449873" y="531371"/>
                  <a:pt x="570342" y="416242"/>
                  <a:pt x="718422" y="353610"/>
                </a:cubicBezTo>
                <a:lnTo>
                  <a:pt x="723922" y="351902"/>
                </a:lnTo>
                <a:lnTo>
                  <a:pt x="714139" y="320387"/>
                </a:lnTo>
                <a:cubicBezTo>
                  <a:pt x="710587" y="303029"/>
                  <a:pt x="708722" y="285056"/>
                  <a:pt x="708722" y="266648"/>
                </a:cubicBezTo>
                <a:cubicBezTo>
                  <a:pt x="708722" y="119382"/>
                  <a:pt x="828104" y="0"/>
                  <a:pt x="975370" y="0"/>
                </a:cubicBezTo>
                <a:close/>
              </a:path>
            </a:pathLst>
          </a:custGeom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233363"/>
            <a:ext cx="4522788" cy="1290637"/>
          </a:xfrm>
        </p:spPr>
        <p:txBody>
          <a:bodyPr/>
          <a:lstStyle/>
          <a:p>
            <a:r>
              <a:rPr lang="en-US" sz="2800" dirty="0"/>
              <a:t>Introduction to </a:t>
            </a:r>
            <a:br>
              <a:rPr lang="en-US" sz="2800" dirty="0"/>
            </a:br>
            <a:r>
              <a:rPr lang="en-US" sz="2800" dirty="0"/>
              <a:t>BBC Research &amp; Development</a:t>
            </a:r>
            <a:endParaRPr lang="en-US" altLang="en-US" sz="2800" dirty="0" smtClean="0">
              <a:ea typeface="ＭＳ Ｐゴシック" pitchFamily="34" charset="-128"/>
            </a:endParaRPr>
          </a:p>
        </p:txBody>
      </p:sp>
      <p:sp>
        <p:nvSpPr>
          <p:cNvPr id="40962" name="Subtitle 2"/>
          <p:cNvSpPr>
            <a:spLocks noGrp="1"/>
          </p:cNvSpPr>
          <p:nvPr>
            <p:ph type="subTitle" idx="1"/>
          </p:nvPr>
        </p:nvSpPr>
        <p:spPr>
          <a:xfrm>
            <a:off x="269875" y="1524000"/>
            <a:ext cx="2644775" cy="1587500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Sub heading</a:t>
            </a:r>
          </a:p>
          <a:p>
            <a:endParaRPr lang="en-GB" altLang="en-US" dirty="0">
              <a:solidFill>
                <a:schemeClr val="accent5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  <a:p>
            <a:endParaRPr lang="en-GB" altLang="en-US" dirty="0" smtClean="0">
              <a:solidFill>
                <a:schemeClr val="accent5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  <a:p>
            <a:r>
              <a:rPr lang="en-GB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THIS IS YOUR OPTION 2 FRONT COVER</a:t>
            </a:r>
            <a:endParaRPr lang="en-GB" altLang="en-US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096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4386263"/>
            <a:ext cx="4368800" cy="177800"/>
          </a:xfrm>
        </p:spPr>
        <p:txBody>
          <a:bodyPr/>
          <a:lstStyle/>
          <a:p>
            <a:pPr marL="0" indent="0"/>
            <a:r>
              <a:rPr lang="en-US" altLang="en-US" dirty="0" smtClean="0">
                <a:ea typeface="ＭＳ Ｐゴシック" pitchFamily="34" charset="-128"/>
              </a:rPr>
              <a:t>Author of presentation</a:t>
            </a:r>
          </a:p>
        </p:txBody>
      </p:sp>
      <p:sp>
        <p:nvSpPr>
          <p:cNvPr id="4096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875" y="4141788"/>
            <a:ext cx="4368800" cy="177800"/>
          </a:xfrm>
        </p:spPr>
        <p:txBody>
          <a:bodyPr/>
          <a:lstStyle/>
          <a:p>
            <a:pPr marL="0" indent="0"/>
            <a:r>
              <a:rPr lang="en-US" altLang="en-US" dirty="0" smtClean="0">
                <a:ea typeface="ＭＳ Ｐゴシック" pitchFamily="34" charset="-128"/>
              </a:rPr>
              <a:t>Date of Presentation: </a:t>
            </a:r>
            <a:r>
              <a:rPr lang="en-US" altLang="en-US" dirty="0" err="1" smtClean="0">
                <a:ea typeface="ＭＳ Ｐゴシック" pitchFamily="34" charset="-128"/>
              </a:rPr>
              <a:t>xxxx</a:t>
            </a:r>
            <a:r>
              <a:rPr lang="en-US" altLang="en-US" dirty="0" smtClean="0">
                <a:ea typeface="ＭＳ Ｐゴシック" pitchFamily="34" charset="-128"/>
              </a:rPr>
              <a:t>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20" y="4204529"/>
            <a:ext cx="2913560" cy="3634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05" y="3025"/>
            <a:ext cx="4595236" cy="421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233363"/>
            <a:ext cx="4522788" cy="1290637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4034" name="Subtitle 2"/>
          <p:cNvSpPr>
            <a:spLocks noGrp="1"/>
          </p:cNvSpPr>
          <p:nvPr>
            <p:ph type="subTitle" idx="1"/>
          </p:nvPr>
        </p:nvSpPr>
        <p:spPr>
          <a:xfrm>
            <a:off x="269875" y="1524000"/>
            <a:ext cx="2644775" cy="1587500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403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4386263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403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875" y="4141788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4037" name="Picture Placeholder 5"/>
          <p:cNvSpPr>
            <a:spLocks noGrp="1" noTextEdit="1"/>
          </p:cNvSpPr>
          <p:nvPr>
            <p:ph type="pic" sz="quarter" idx="10"/>
          </p:nvPr>
        </p:nvSpPr>
        <p:spPr>
          <a:xfrm>
            <a:off x="4716016" y="0"/>
            <a:ext cx="4430751" cy="4319588"/>
          </a:xfrm>
          <a:custGeom>
            <a:avLst/>
            <a:gdLst>
              <a:gd name="T0" fmla="*/ 3716865 w 5156200"/>
              <a:gd name="T1" fmla="*/ 4546601 h 5173134"/>
              <a:gd name="T2" fmla="*/ 3428997 w 5156200"/>
              <a:gd name="T3" fmla="*/ 4546601 h 5173134"/>
              <a:gd name="T4" fmla="*/ 1600198 w 5156200"/>
              <a:gd name="T5" fmla="*/ 4402667 h 5173134"/>
              <a:gd name="T6" fmla="*/ 1600198 w 5156200"/>
              <a:gd name="T7" fmla="*/ 4690535 h 5173134"/>
              <a:gd name="T8" fmla="*/ 1600198 w 5156200"/>
              <a:gd name="T9" fmla="*/ 4402667 h 5173134"/>
              <a:gd name="T10" fmla="*/ 4792133 w 5156200"/>
              <a:gd name="T11" fmla="*/ 4546600 h 5173134"/>
              <a:gd name="T12" fmla="*/ 4317999 w 5156200"/>
              <a:gd name="T13" fmla="*/ 4546600 h 5173134"/>
              <a:gd name="T14" fmla="*/ 626533 w 5156200"/>
              <a:gd name="T15" fmla="*/ 4309533 h 5173134"/>
              <a:gd name="T16" fmla="*/ 626533 w 5156200"/>
              <a:gd name="T17" fmla="*/ 4783667 h 5173134"/>
              <a:gd name="T18" fmla="*/ 626533 w 5156200"/>
              <a:gd name="T19" fmla="*/ 4309533 h 5173134"/>
              <a:gd name="T20" fmla="*/ 3208866 w 5156200"/>
              <a:gd name="T21" fmla="*/ 4550834 h 5173134"/>
              <a:gd name="T22" fmla="*/ 1964266 w 5156200"/>
              <a:gd name="T23" fmla="*/ 4550834 h 5173134"/>
              <a:gd name="T24" fmla="*/ 4555066 w 5156200"/>
              <a:gd name="T25" fmla="*/ 3429000 h 5173134"/>
              <a:gd name="T26" fmla="*/ 4555066 w 5156200"/>
              <a:gd name="T27" fmla="*/ 3716868 h 5173134"/>
              <a:gd name="T28" fmla="*/ 4555066 w 5156200"/>
              <a:gd name="T29" fmla="*/ 3429000 h 5173134"/>
              <a:gd name="T30" fmla="*/ 770466 w 5156200"/>
              <a:gd name="T31" fmla="*/ 3572934 h 5173134"/>
              <a:gd name="T32" fmla="*/ 482598 w 5156200"/>
              <a:gd name="T33" fmla="*/ 3572934 h 5173134"/>
              <a:gd name="T34" fmla="*/ 2582333 w 5156200"/>
              <a:gd name="T35" fmla="*/ 3335867 h 5173134"/>
              <a:gd name="T36" fmla="*/ 2582333 w 5156200"/>
              <a:gd name="T37" fmla="*/ 3810001 h 5173134"/>
              <a:gd name="T38" fmla="*/ 2582333 w 5156200"/>
              <a:gd name="T39" fmla="*/ 3335867 h 5173134"/>
              <a:gd name="T40" fmla="*/ 4064000 w 5156200"/>
              <a:gd name="T41" fmla="*/ 3572933 h 5173134"/>
              <a:gd name="T42" fmla="*/ 3081866 w 5156200"/>
              <a:gd name="T43" fmla="*/ 3572933 h 5173134"/>
              <a:gd name="T44" fmla="*/ 1600200 w 5156200"/>
              <a:gd name="T45" fmla="*/ 3081866 h 5173134"/>
              <a:gd name="T46" fmla="*/ 1600200 w 5156200"/>
              <a:gd name="T47" fmla="*/ 4064000 h 5173134"/>
              <a:gd name="T48" fmla="*/ 1600200 w 5156200"/>
              <a:gd name="T49" fmla="*/ 3081866 h 5173134"/>
              <a:gd name="T50" fmla="*/ 3801534 w 5156200"/>
              <a:gd name="T51" fmla="*/ 2590801 h 5173134"/>
              <a:gd name="T52" fmla="*/ 3327400 w 5156200"/>
              <a:gd name="T53" fmla="*/ 2590801 h 5173134"/>
              <a:gd name="T54" fmla="*/ 1600200 w 5156200"/>
              <a:gd name="T55" fmla="*/ 2353734 h 5173134"/>
              <a:gd name="T56" fmla="*/ 1600200 w 5156200"/>
              <a:gd name="T57" fmla="*/ 2827868 h 5173134"/>
              <a:gd name="T58" fmla="*/ 1600200 w 5156200"/>
              <a:gd name="T59" fmla="*/ 2353734 h 5173134"/>
              <a:gd name="T60" fmla="*/ 2950633 w 5156200"/>
              <a:gd name="T61" fmla="*/ 2586567 h 5173134"/>
              <a:gd name="T62" fmla="*/ 2222499 w 5156200"/>
              <a:gd name="T63" fmla="*/ 2586567 h 5173134"/>
              <a:gd name="T64" fmla="*/ 4533900 w 5156200"/>
              <a:gd name="T65" fmla="*/ 1964267 h 5173134"/>
              <a:gd name="T66" fmla="*/ 4533900 w 5156200"/>
              <a:gd name="T67" fmla="*/ 3208867 h 5173134"/>
              <a:gd name="T68" fmla="*/ 4533900 w 5156200"/>
              <a:gd name="T69" fmla="*/ 1964267 h 5173134"/>
              <a:gd name="T70" fmla="*/ 1244600 w 5156200"/>
              <a:gd name="T71" fmla="*/ 2586567 h 5173134"/>
              <a:gd name="T72" fmla="*/ 0 w 5156200"/>
              <a:gd name="T73" fmla="*/ 2586567 h 5173134"/>
              <a:gd name="T74" fmla="*/ 4555066 w 5156200"/>
              <a:gd name="T75" fmla="*/ 1464733 h 5173134"/>
              <a:gd name="T76" fmla="*/ 4555066 w 5156200"/>
              <a:gd name="T77" fmla="*/ 1752601 h 5173134"/>
              <a:gd name="T78" fmla="*/ 4555066 w 5156200"/>
              <a:gd name="T79" fmla="*/ 1464733 h 5173134"/>
              <a:gd name="T80" fmla="*/ 770466 w 5156200"/>
              <a:gd name="T81" fmla="*/ 1608667 h 5173134"/>
              <a:gd name="T82" fmla="*/ 482598 w 5156200"/>
              <a:gd name="T83" fmla="*/ 1608667 h 5173134"/>
              <a:gd name="T84" fmla="*/ 2582333 w 5156200"/>
              <a:gd name="T85" fmla="*/ 1371600 h 5173134"/>
              <a:gd name="T86" fmla="*/ 2582333 w 5156200"/>
              <a:gd name="T87" fmla="*/ 1845734 h 5173134"/>
              <a:gd name="T88" fmla="*/ 2582333 w 5156200"/>
              <a:gd name="T89" fmla="*/ 1371600 h 5173134"/>
              <a:gd name="T90" fmla="*/ 4064000 w 5156200"/>
              <a:gd name="T91" fmla="*/ 1608667 h 5173134"/>
              <a:gd name="T92" fmla="*/ 3081866 w 5156200"/>
              <a:gd name="T93" fmla="*/ 1608667 h 5173134"/>
              <a:gd name="T94" fmla="*/ 1600200 w 5156200"/>
              <a:gd name="T95" fmla="*/ 1117600 h 5173134"/>
              <a:gd name="T96" fmla="*/ 1600200 w 5156200"/>
              <a:gd name="T97" fmla="*/ 2099734 h 5173134"/>
              <a:gd name="T98" fmla="*/ 1600200 w 5156200"/>
              <a:gd name="T99" fmla="*/ 1117600 h 5173134"/>
              <a:gd name="T100" fmla="*/ 3716865 w 5156200"/>
              <a:gd name="T101" fmla="*/ 618067 h 5173134"/>
              <a:gd name="T102" fmla="*/ 3428997 w 5156200"/>
              <a:gd name="T103" fmla="*/ 618067 h 5173134"/>
              <a:gd name="T104" fmla="*/ 1600198 w 5156200"/>
              <a:gd name="T105" fmla="*/ 474133 h 5173134"/>
              <a:gd name="T106" fmla="*/ 1600198 w 5156200"/>
              <a:gd name="T107" fmla="*/ 762001 h 5173134"/>
              <a:gd name="T108" fmla="*/ 1600198 w 5156200"/>
              <a:gd name="T109" fmla="*/ 474133 h 5173134"/>
              <a:gd name="T110" fmla="*/ 4792133 w 5156200"/>
              <a:gd name="T111" fmla="*/ 618067 h 5173134"/>
              <a:gd name="T112" fmla="*/ 4317999 w 5156200"/>
              <a:gd name="T113" fmla="*/ 618067 h 5173134"/>
              <a:gd name="T114" fmla="*/ 626533 w 5156200"/>
              <a:gd name="T115" fmla="*/ 381000 h 5173134"/>
              <a:gd name="T116" fmla="*/ 626533 w 5156200"/>
              <a:gd name="T117" fmla="*/ 855134 h 5173134"/>
              <a:gd name="T118" fmla="*/ 626533 w 5156200"/>
              <a:gd name="T119" fmla="*/ 381000 h 5173134"/>
              <a:gd name="T120" fmla="*/ 3208866 w 5156200"/>
              <a:gd name="T121" fmla="*/ 622300 h 5173134"/>
              <a:gd name="T122" fmla="*/ 1964266 w 5156200"/>
              <a:gd name="T123" fmla="*/ 622300 h 5173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156200" h="5173134">
                <a:moveTo>
                  <a:pt x="3572931" y="4402667"/>
                </a:moveTo>
                <a:cubicBezTo>
                  <a:pt x="3652424" y="4402667"/>
                  <a:pt x="3716865" y="4467108"/>
                  <a:pt x="3716865" y="4546601"/>
                </a:cubicBezTo>
                <a:cubicBezTo>
                  <a:pt x="3716865" y="4626094"/>
                  <a:pt x="3652424" y="4690535"/>
                  <a:pt x="3572931" y="4690535"/>
                </a:cubicBezTo>
                <a:cubicBezTo>
                  <a:pt x="3493438" y="4690535"/>
                  <a:pt x="3428997" y="4626094"/>
                  <a:pt x="3428997" y="4546601"/>
                </a:cubicBezTo>
                <a:cubicBezTo>
                  <a:pt x="3428997" y="4467108"/>
                  <a:pt x="3493438" y="4402667"/>
                  <a:pt x="3572931" y="4402667"/>
                </a:cubicBezTo>
                <a:close/>
                <a:moveTo>
                  <a:pt x="1600198" y="4402667"/>
                </a:moveTo>
                <a:cubicBezTo>
                  <a:pt x="1679691" y="4402667"/>
                  <a:pt x="1744132" y="4467108"/>
                  <a:pt x="1744132" y="4546601"/>
                </a:cubicBezTo>
                <a:cubicBezTo>
                  <a:pt x="1744132" y="4626094"/>
                  <a:pt x="1679691" y="4690535"/>
                  <a:pt x="1600198" y="4690535"/>
                </a:cubicBezTo>
                <a:cubicBezTo>
                  <a:pt x="1520705" y="4690535"/>
                  <a:pt x="1456264" y="4626094"/>
                  <a:pt x="1456264" y="4546601"/>
                </a:cubicBezTo>
                <a:cubicBezTo>
                  <a:pt x="1456264" y="4467108"/>
                  <a:pt x="1520705" y="4402667"/>
                  <a:pt x="1600198" y="4402667"/>
                </a:cubicBezTo>
                <a:close/>
                <a:moveTo>
                  <a:pt x="4555066" y="4309533"/>
                </a:moveTo>
                <a:cubicBezTo>
                  <a:pt x="4685994" y="4309533"/>
                  <a:pt x="4792133" y="4415672"/>
                  <a:pt x="4792133" y="4546600"/>
                </a:cubicBezTo>
                <a:cubicBezTo>
                  <a:pt x="4792133" y="4677528"/>
                  <a:pt x="4685994" y="4783667"/>
                  <a:pt x="4555066" y="4783667"/>
                </a:cubicBezTo>
                <a:cubicBezTo>
                  <a:pt x="4424138" y="4783667"/>
                  <a:pt x="4317999" y="4677528"/>
                  <a:pt x="4317999" y="4546600"/>
                </a:cubicBezTo>
                <a:cubicBezTo>
                  <a:pt x="4317999" y="4415672"/>
                  <a:pt x="4424138" y="4309533"/>
                  <a:pt x="4555066" y="4309533"/>
                </a:cubicBezTo>
                <a:close/>
                <a:moveTo>
                  <a:pt x="626533" y="4309533"/>
                </a:moveTo>
                <a:cubicBezTo>
                  <a:pt x="757461" y="4309533"/>
                  <a:pt x="863600" y="4415672"/>
                  <a:pt x="863600" y="4546600"/>
                </a:cubicBezTo>
                <a:cubicBezTo>
                  <a:pt x="863600" y="4677528"/>
                  <a:pt x="757461" y="4783667"/>
                  <a:pt x="626533" y="4783667"/>
                </a:cubicBezTo>
                <a:cubicBezTo>
                  <a:pt x="495605" y="4783667"/>
                  <a:pt x="389466" y="4677528"/>
                  <a:pt x="389466" y="4546600"/>
                </a:cubicBezTo>
                <a:cubicBezTo>
                  <a:pt x="389466" y="4415672"/>
                  <a:pt x="495605" y="4309533"/>
                  <a:pt x="626533" y="4309533"/>
                </a:cubicBezTo>
                <a:close/>
                <a:moveTo>
                  <a:pt x="2586566" y="3928534"/>
                </a:moveTo>
                <a:cubicBezTo>
                  <a:pt x="2930253" y="3928534"/>
                  <a:pt x="3208866" y="4207147"/>
                  <a:pt x="3208866" y="4550834"/>
                </a:cubicBezTo>
                <a:cubicBezTo>
                  <a:pt x="3208866" y="4894521"/>
                  <a:pt x="2930253" y="5173134"/>
                  <a:pt x="2586566" y="5173134"/>
                </a:cubicBezTo>
                <a:cubicBezTo>
                  <a:pt x="2242879" y="5173134"/>
                  <a:pt x="1964266" y="4894521"/>
                  <a:pt x="1964266" y="4550834"/>
                </a:cubicBezTo>
                <a:cubicBezTo>
                  <a:pt x="1964266" y="4207147"/>
                  <a:pt x="2242879" y="3928534"/>
                  <a:pt x="2586566" y="3928534"/>
                </a:cubicBezTo>
                <a:close/>
                <a:moveTo>
                  <a:pt x="4555066" y="3429000"/>
                </a:moveTo>
                <a:cubicBezTo>
                  <a:pt x="4634559" y="3429000"/>
                  <a:pt x="4699000" y="3493441"/>
                  <a:pt x="4699000" y="3572934"/>
                </a:cubicBezTo>
                <a:cubicBezTo>
                  <a:pt x="4699000" y="3652427"/>
                  <a:pt x="4634559" y="3716868"/>
                  <a:pt x="4555066" y="3716868"/>
                </a:cubicBezTo>
                <a:cubicBezTo>
                  <a:pt x="4475573" y="3716868"/>
                  <a:pt x="4411132" y="3652427"/>
                  <a:pt x="4411132" y="3572934"/>
                </a:cubicBezTo>
                <a:cubicBezTo>
                  <a:pt x="4411132" y="3493441"/>
                  <a:pt x="4475573" y="3429000"/>
                  <a:pt x="4555066" y="3429000"/>
                </a:cubicBezTo>
                <a:close/>
                <a:moveTo>
                  <a:pt x="626532" y="3429000"/>
                </a:moveTo>
                <a:cubicBezTo>
                  <a:pt x="706025" y="3429000"/>
                  <a:pt x="770466" y="3493441"/>
                  <a:pt x="770466" y="3572934"/>
                </a:cubicBezTo>
                <a:cubicBezTo>
                  <a:pt x="770466" y="3652427"/>
                  <a:pt x="706025" y="3716868"/>
                  <a:pt x="626532" y="3716868"/>
                </a:cubicBezTo>
                <a:cubicBezTo>
                  <a:pt x="547039" y="3716868"/>
                  <a:pt x="482598" y="3652427"/>
                  <a:pt x="482598" y="3572934"/>
                </a:cubicBezTo>
                <a:cubicBezTo>
                  <a:pt x="482598" y="3493441"/>
                  <a:pt x="547039" y="3429000"/>
                  <a:pt x="626532" y="3429000"/>
                </a:cubicBezTo>
                <a:close/>
                <a:moveTo>
                  <a:pt x="2582333" y="3335867"/>
                </a:moveTo>
                <a:cubicBezTo>
                  <a:pt x="2713261" y="3335867"/>
                  <a:pt x="2819400" y="3442006"/>
                  <a:pt x="2819400" y="3572934"/>
                </a:cubicBezTo>
                <a:cubicBezTo>
                  <a:pt x="2819400" y="3703862"/>
                  <a:pt x="2713261" y="3810001"/>
                  <a:pt x="2582333" y="3810001"/>
                </a:cubicBezTo>
                <a:cubicBezTo>
                  <a:pt x="2451405" y="3810001"/>
                  <a:pt x="2345266" y="3703862"/>
                  <a:pt x="2345266" y="3572934"/>
                </a:cubicBezTo>
                <a:cubicBezTo>
                  <a:pt x="2345266" y="3442006"/>
                  <a:pt x="2451405" y="3335867"/>
                  <a:pt x="2582333" y="3335867"/>
                </a:cubicBezTo>
                <a:close/>
                <a:moveTo>
                  <a:pt x="3572933" y="3081866"/>
                </a:moveTo>
                <a:cubicBezTo>
                  <a:pt x="3844142" y="3081866"/>
                  <a:pt x="4064000" y="3301724"/>
                  <a:pt x="4064000" y="3572933"/>
                </a:cubicBezTo>
                <a:cubicBezTo>
                  <a:pt x="4064000" y="3844142"/>
                  <a:pt x="3844142" y="4064000"/>
                  <a:pt x="3572933" y="4064000"/>
                </a:cubicBezTo>
                <a:cubicBezTo>
                  <a:pt x="3301724" y="4064000"/>
                  <a:pt x="3081866" y="3844142"/>
                  <a:pt x="3081866" y="3572933"/>
                </a:cubicBezTo>
                <a:cubicBezTo>
                  <a:pt x="3081866" y="3301724"/>
                  <a:pt x="3301724" y="3081866"/>
                  <a:pt x="3572933" y="3081866"/>
                </a:cubicBezTo>
                <a:close/>
                <a:moveTo>
                  <a:pt x="1600200" y="3081866"/>
                </a:moveTo>
                <a:cubicBezTo>
                  <a:pt x="1871409" y="3081866"/>
                  <a:pt x="2091267" y="3301724"/>
                  <a:pt x="2091267" y="3572933"/>
                </a:cubicBezTo>
                <a:cubicBezTo>
                  <a:pt x="2091267" y="3844142"/>
                  <a:pt x="1871409" y="4064000"/>
                  <a:pt x="1600200" y="4064000"/>
                </a:cubicBezTo>
                <a:cubicBezTo>
                  <a:pt x="1328991" y="4064000"/>
                  <a:pt x="1109133" y="3844142"/>
                  <a:pt x="1109133" y="3572933"/>
                </a:cubicBezTo>
                <a:cubicBezTo>
                  <a:pt x="1109133" y="3301724"/>
                  <a:pt x="1328991" y="3081866"/>
                  <a:pt x="1600200" y="3081866"/>
                </a:cubicBezTo>
                <a:close/>
                <a:moveTo>
                  <a:pt x="3564467" y="2353734"/>
                </a:moveTo>
                <a:cubicBezTo>
                  <a:pt x="3695395" y="2353734"/>
                  <a:pt x="3801534" y="2459873"/>
                  <a:pt x="3801534" y="2590801"/>
                </a:cubicBezTo>
                <a:cubicBezTo>
                  <a:pt x="3801534" y="2721729"/>
                  <a:pt x="3695395" y="2827868"/>
                  <a:pt x="3564467" y="2827868"/>
                </a:cubicBezTo>
                <a:cubicBezTo>
                  <a:pt x="3433539" y="2827868"/>
                  <a:pt x="3327400" y="2721729"/>
                  <a:pt x="3327400" y="2590801"/>
                </a:cubicBezTo>
                <a:cubicBezTo>
                  <a:pt x="3327400" y="2459873"/>
                  <a:pt x="3433539" y="2353734"/>
                  <a:pt x="3564467" y="2353734"/>
                </a:cubicBezTo>
                <a:close/>
                <a:moveTo>
                  <a:pt x="1600200" y="2353734"/>
                </a:moveTo>
                <a:cubicBezTo>
                  <a:pt x="1731128" y="2353734"/>
                  <a:pt x="1837267" y="2459873"/>
                  <a:pt x="1837267" y="2590801"/>
                </a:cubicBezTo>
                <a:cubicBezTo>
                  <a:pt x="1837267" y="2721729"/>
                  <a:pt x="1731128" y="2827868"/>
                  <a:pt x="1600200" y="2827868"/>
                </a:cubicBezTo>
                <a:cubicBezTo>
                  <a:pt x="1469272" y="2827868"/>
                  <a:pt x="1363133" y="2721729"/>
                  <a:pt x="1363133" y="2590801"/>
                </a:cubicBezTo>
                <a:cubicBezTo>
                  <a:pt x="1363133" y="2459873"/>
                  <a:pt x="1469272" y="2353734"/>
                  <a:pt x="1600200" y="2353734"/>
                </a:cubicBezTo>
                <a:close/>
                <a:moveTo>
                  <a:pt x="2586566" y="2222500"/>
                </a:moveTo>
                <a:cubicBezTo>
                  <a:pt x="2787635" y="2222500"/>
                  <a:pt x="2950633" y="2385498"/>
                  <a:pt x="2950633" y="2586567"/>
                </a:cubicBezTo>
                <a:cubicBezTo>
                  <a:pt x="2950633" y="2787636"/>
                  <a:pt x="2787635" y="2950634"/>
                  <a:pt x="2586566" y="2950634"/>
                </a:cubicBezTo>
                <a:cubicBezTo>
                  <a:pt x="2385497" y="2950634"/>
                  <a:pt x="2222499" y="2787636"/>
                  <a:pt x="2222499" y="2586567"/>
                </a:cubicBezTo>
                <a:cubicBezTo>
                  <a:pt x="2222499" y="2385498"/>
                  <a:pt x="2385497" y="2222500"/>
                  <a:pt x="2586566" y="2222500"/>
                </a:cubicBezTo>
                <a:close/>
                <a:moveTo>
                  <a:pt x="4533900" y="1964267"/>
                </a:moveTo>
                <a:cubicBezTo>
                  <a:pt x="4877587" y="1964267"/>
                  <a:pt x="5156200" y="2242880"/>
                  <a:pt x="5156200" y="2586567"/>
                </a:cubicBezTo>
                <a:cubicBezTo>
                  <a:pt x="5156200" y="2930254"/>
                  <a:pt x="4877587" y="3208867"/>
                  <a:pt x="4533900" y="3208867"/>
                </a:cubicBezTo>
                <a:cubicBezTo>
                  <a:pt x="4190213" y="3208867"/>
                  <a:pt x="3911600" y="2930254"/>
                  <a:pt x="3911600" y="2586567"/>
                </a:cubicBezTo>
                <a:cubicBezTo>
                  <a:pt x="3911600" y="2242880"/>
                  <a:pt x="4190213" y="1964267"/>
                  <a:pt x="4533900" y="1964267"/>
                </a:cubicBezTo>
                <a:close/>
                <a:moveTo>
                  <a:pt x="622300" y="1964267"/>
                </a:moveTo>
                <a:cubicBezTo>
                  <a:pt x="965987" y="1964267"/>
                  <a:pt x="1244600" y="2242880"/>
                  <a:pt x="1244600" y="2586567"/>
                </a:cubicBezTo>
                <a:cubicBezTo>
                  <a:pt x="1244600" y="2930254"/>
                  <a:pt x="965987" y="3208867"/>
                  <a:pt x="622300" y="3208867"/>
                </a:cubicBezTo>
                <a:cubicBezTo>
                  <a:pt x="278613" y="3208867"/>
                  <a:pt x="0" y="2930254"/>
                  <a:pt x="0" y="2586567"/>
                </a:cubicBezTo>
                <a:cubicBezTo>
                  <a:pt x="0" y="2242880"/>
                  <a:pt x="278613" y="1964267"/>
                  <a:pt x="622300" y="1964267"/>
                </a:cubicBezTo>
                <a:close/>
                <a:moveTo>
                  <a:pt x="4555066" y="1464733"/>
                </a:moveTo>
                <a:cubicBezTo>
                  <a:pt x="4634559" y="1464733"/>
                  <a:pt x="4699000" y="1529174"/>
                  <a:pt x="4699000" y="1608667"/>
                </a:cubicBezTo>
                <a:cubicBezTo>
                  <a:pt x="4699000" y="1688160"/>
                  <a:pt x="4634559" y="1752601"/>
                  <a:pt x="4555066" y="1752601"/>
                </a:cubicBezTo>
                <a:cubicBezTo>
                  <a:pt x="4475573" y="1752601"/>
                  <a:pt x="4411132" y="1688160"/>
                  <a:pt x="4411132" y="1608667"/>
                </a:cubicBezTo>
                <a:cubicBezTo>
                  <a:pt x="4411132" y="1529174"/>
                  <a:pt x="4475573" y="1464733"/>
                  <a:pt x="4555066" y="1464733"/>
                </a:cubicBezTo>
                <a:close/>
                <a:moveTo>
                  <a:pt x="626532" y="1464733"/>
                </a:moveTo>
                <a:cubicBezTo>
                  <a:pt x="706025" y="1464733"/>
                  <a:pt x="770466" y="1529174"/>
                  <a:pt x="770466" y="1608667"/>
                </a:cubicBezTo>
                <a:cubicBezTo>
                  <a:pt x="770466" y="1688160"/>
                  <a:pt x="706025" y="1752601"/>
                  <a:pt x="626532" y="1752601"/>
                </a:cubicBezTo>
                <a:cubicBezTo>
                  <a:pt x="547039" y="1752601"/>
                  <a:pt x="482598" y="1688160"/>
                  <a:pt x="482598" y="1608667"/>
                </a:cubicBezTo>
                <a:cubicBezTo>
                  <a:pt x="482598" y="1529174"/>
                  <a:pt x="547039" y="1464733"/>
                  <a:pt x="626532" y="1464733"/>
                </a:cubicBezTo>
                <a:close/>
                <a:moveTo>
                  <a:pt x="2582333" y="1371600"/>
                </a:moveTo>
                <a:cubicBezTo>
                  <a:pt x="2713261" y="1371600"/>
                  <a:pt x="2819400" y="1477739"/>
                  <a:pt x="2819400" y="1608667"/>
                </a:cubicBezTo>
                <a:cubicBezTo>
                  <a:pt x="2819400" y="1739595"/>
                  <a:pt x="2713261" y="1845734"/>
                  <a:pt x="2582333" y="1845734"/>
                </a:cubicBezTo>
                <a:cubicBezTo>
                  <a:pt x="2451405" y="1845734"/>
                  <a:pt x="2345266" y="1739595"/>
                  <a:pt x="2345266" y="1608667"/>
                </a:cubicBezTo>
                <a:cubicBezTo>
                  <a:pt x="2345266" y="1477739"/>
                  <a:pt x="2451405" y="1371600"/>
                  <a:pt x="2582333" y="1371600"/>
                </a:cubicBezTo>
                <a:close/>
                <a:moveTo>
                  <a:pt x="3572933" y="1117600"/>
                </a:moveTo>
                <a:cubicBezTo>
                  <a:pt x="3844142" y="1117600"/>
                  <a:pt x="4064000" y="1337458"/>
                  <a:pt x="4064000" y="1608667"/>
                </a:cubicBezTo>
                <a:cubicBezTo>
                  <a:pt x="4064000" y="1879876"/>
                  <a:pt x="3844142" y="2099734"/>
                  <a:pt x="3572933" y="2099734"/>
                </a:cubicBezTo>
                <a:cubicBezTo>
                  <a:pt x="3301724" y="2099734"/>
                  <a:pt x="3081866" y="1879876"/>
                  <a:pt x="3081866" y="1608667"/>
                </a:cubicBezTo>
                <a:cubicBezTo>
                  <a:pt x="3081866" y="1337458"/>
                  <a:pt x="3301724" y="1117600"/>
                  <a:pt x="3572933" y="1117600"/>
                </a:cubicBezTo>
                <a:close/>
                <a:moveTo>
                  <a:pt x="1600200" y="1117600"/>
                </a:moveTo>
                <a:cubicBezTo>
                  <a:pt x="1871409" y="1117600"/>
                  <a:pt x="2091267" y="1337458"/>
                  <a:pt x="2091267" y="1608667"/>
                </a:cubicBezTo>
                <a:cubicBezTo>
                  <a:pt x="2091267" y="1879876"/>
                  <a:pt x="1871409" y="2099734"/>
                  <a:pt x="1600200" y="2099734"/>
                </a:cubicBezTo>
                <a:cubicBezTo>
                  <a:pt x="1328991" y="2099734"/>
                  <a:pt x="1109133" y="1879876"/>
                  <a:pt x="1109133" y="1608667"/>
                </a:cubicBezTo>
                <a:cubicBezTo>
                  <a:pt x="1109133" y="1337458"/>
                  <a:pt x="1328991" y="1117600"/>
                  <a:pt x="1600200" y="1117600"/>
                </a:cubicBezTo>
                <a:close/>
                <a:moveTo>
                  <a:pt x="3572931" y="474133"/>
                </a:moveTo>
                <a:cubicBezTo>
                  <a:pt x="3652424" y="474133"/>
                  <a:pt x="3716865" y="538574"/>
                  <a:pt x="3716865" y="618067"/>
                </a:cubicBezTo>
                <a:cubicBezTo>
                  <a:pt x="3716865" y="697560"/>
                  <a:pt x="3652424" y="762001"/>
                  <a:pt x="3572931" y="762001"/>
                </a:cubicBezTo>
                <a:cubicBezTo>
                  <a:pt x="3493438" y="762001"/>
                  <a:pt x="3428997" y="697560"/>
                  <a:pt x="3428997" y="618067"/>
                </a:cubicBezTo>
                <a:cubicBezTo>
                  <a:pt x="3428997" y="538574"/>
                  <a:pt x="3493438" y="474133"/>
                  <a:pt x="3572931" y="474133"/>
                </a:cubicBezTo>
                <a:close/>
                <a:moveTo>
                  <a:pt x="1600198" y="474133"/>
                </a:moveTo>
                <a:cubicBezTo>
                  <a:pt x="1679691" y="474133"/>
                  <a:pt x="1744132" y="538574"/>
                  <a:pt x="1744132" y="618067"/>
                </a:cubicBezTo>
                <a:cubicBezTo>
                  <a:pt x="1744132" y="697560"/>
                  <a:pt x="1679691" y="762001"/>
                  <a:pt x="1600198" y="762001"/>
                </a:cubicBezTo>
                <a:cubicBezTo>
                  <a:pt x="1520705" y="762001"/>
                  <a:pt x="1456264" y="697560"/>
                  <a:pt x="1456264" y="618067"/>
                </a:cubicBezTo>
                <a:cubicBezTo>
                  <a:pt x="1456264" y="538574"/>
                  <a:pt x="1520705" y="474133"/>
                  <a:pt x="1600198" y="474133"/>
                </a:cubicBezTo>
                <a:close/>
                <a:moveTo>
                  <a:pt x="4555066" y="381000"/>
                </a:moveTo>
                <a:cubicBezTo>
                  <a:pt x="4685994" y="381000"/>
                  <a:pt x="4792133" y="487139"/>
                  <a:pt x="4792133" y="618067"/>
                </a:cubicBezTo>
                <a:cubicBezTo>
                  <a:pt x="4792133" y="748995"/>
                  <a:pt x="4685994" y="855134"/>
                  <a:pt x="4555066" y="855134"/>
                </a:cubicBezTo>
                <a:cubicBezTo>
                  <a:pt x="4424138" y="855134"/>
                  <a:pt x="4317999" y="748995"/>
                  <a:pt x="4317999" y="618067"/>
                </a:cubicBezTo>
                <a:cubicBezTo>
                  <a:pt x="4317999" y="487139"/>
                  <a:pt x="4424138" y="381000"/>
                  <a:pt x="4555066" y="381000"/>
                </a:cubicBezTo>
                <a:close/>
                <a:moveTo>
                  <a:pt x="626533" y="381000"/>
                </a:moveTo>
                <a:cubicBezTo>
                  <a:pt x="757461" y="381000"/>
                  <a:pt x="863600" y="487139"/>
                  <a:pt x="863600" y="618067"/>
                </a:cubicBezTo>
                <a:cubicBezTo>
                  <a:pt x="863600" y="748995"/>
                  <a:pt x="757461" y="855134"/>
                  <a:pt x="626533" y="855134"/>
                </a:cubicBezTo>
                <a:cubicBezTo>
                  <a:pt x="495605" y="855134"/>
                  <a:pt x="389466" y="748995"/>
                  <a:pt x="389466" y="618067"/>
                </a:cubicBezTo>
                <a:cubicBezTo>
                  <a:pt x="389466" y="487139"/>
                  <a:pt x="495605" y="381000"/>
                  <a:pt x="626533" y="381000"/>
                </a:cubicBezTo>
                <a:close/>
                <a:moveTo>
                  <a:pt x="2586566" y="0"/>
                </a:moveTo>
                <a:cubicBezTo>
                  <a:pt x="2930253" y="0"/>
                  <a:pt x="3208866" y="278613"/>
                  <a:pt x="3208866" y="622300"/>
                </a:cubicBezTo>
                <a:cubicBezTo>
                  <a:pt x="3208866" y="965987"/>
                  <a:pt x="2930253" y="1244600"/>
                  <a:pt x="2586566" y="1244600"/>
                </a:cubicBezTo>
                <a:cubicBezTo>
                  <a:pt x="2242879" y="1244600"/>
                  <a:pt x="1964266" y="965987"/>
                  <a:pt x="1964266" y="622300"/>
                </a:cubicBezTo>
                <a:cubicBezTo>
                  <a:pt x="1964266" y="278613"/>
                  <a:pt x="2242879" y="0"/>
                  <a:pt x="2586566" y="0"/>
                </a:cubicBezTo>
                <a:close/>
              </a:path>
            </a:pathLst>
          </a:custGeom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233363"/>
            <a:ext cx="4522788" cy="1290637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5058" name="Subtitle 2"/>
          <p:cNvSpPr>
            <a:spLocks noGrp="1"/>
          </p:cNvSpPr>
          <p:nvPr>
            <p:ph type="subTitle" idx="1"/>
          </p:nvPr>
        </p:nvSpPr>
        <p:spPr>
          <a:xfrm>
            <a:off x="269875" y="1524000"/>
            <a:ext cx="2644775" cy="1587500"/>
          </a:xfrm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505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4386263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506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875" y="4141788"/>
            <a:ext cx="4368800" cy="177800"/>
          </a:xfr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5061" name="Picture Placeholder 5"/>
          <p:cNvSpPr>
            <a:spLocks noGrp="1" noTextEdit="1"/>
          </p:cNvSpPr>
          <p:nvPr>
            <p:ph type="pic" sz="quarter" idx="10"/>
          </p:nvPr>
        </p:nvSpPr>
        <p:spPr>
          <a:xfrm>
            <a:off x="5115744" y="98285"/>
            <a:ext cx="4028256" cy="4287978"/>
          </a:xfrm>
          <a:custGeom>
            <a:avLst/>
            <a:gdLst>
              <a:gd name="T0" fmla="*/ 6787000 w 7706600"/>
              <a:gd name="T1" fmla="*/ 6959599 h 7668500"/>
              <a:gd name="T2" fmla="*/ 5320150 w 7706600"/>
              <a:gd name="T3" fmla="*/ 6563601 h 7668500"/>
              <a:gd name="T4" fmla="*/ 5122151 w 7706600"/>
              <a:gd name="T5" fmla="*/ 6761600 h 7668500"/>
              <a:gd name="T6" fmla="*/ 2584449 w 7706600"/>
              <a:gd name="T7" fmla="*/ 6761600 h 7668500"/>
              <a:gd name="T8" fmla="*/ 2386450 w 7706600"/>
              <a:gd name="T9" fmla="*/ 6563601 h 7668500"/>
              <a:gd name="T10" fmla="*/ 919600 w 7706600"/>
              <a:gd name="T11" fmla="*/ 6959599 h 7668500"/>
              <a:gd name="T12" fmla="*/ 6787000 w 7706600"/>
              <a:gd name="T13" fmla="*/ 5099926 h 7668500"/>
              <a:gd name="T14" fmla="*/ 6589001 w 7706600"/>
              <a:gd name="T15" fmla="*/ 5297925 h 7668500"/>
              <a:gd name="T16" fmla="*/ 1117599 w 7706600"/>
              <a:gd name="T17" fmla="*/ 5297925 h 7668500"/>
              <a:gd name="T18" fmla="*/ 919600 w 7706600"/>
              <a:gd name="T19" fmla="*/ 5099926 h 7668500"/>
              <a:gd name="T20" fmla="*/ 6787000 w 7706600"/>
              <a:gd name="T21" fmla="*/ 2568574 h 7668500"/>
              <a:gd name="T22" fmla="*/ 919600 w 7706600"/>
              <a:gd name="T23" fmla="*/ 2172576 h 7668500"/>
              <a:gd name="T24" fmla="*/ 721601 w 7706600"/>
              <a:gd name="T25" fmla="*/ 2370575 h 7668500"/>
              <a:gd name="T26" fmla="*/ 6984999 w 7706600"/>
              <a:gd name="T27" fmla="*/ 906900 h 7668500"/>
              <a:gd name="T28" fmla="*/ 6787000 w 7706600"/>
              <a:gd name="T29" fmla="*/ 708901 h 7668500"/>
              <a:gd name="T30" fmla="*/ 5320150 w 7706600"/>
              <a:gd name="T31" fmla="*/ 1104899 h 7668500"/>
              <a:gd name="T32" fmla="*/ 2386450 w 7706600"/>
              <a:gd name="T33" fmla="*/ 708901 h 7668500"/>
              <a:gd name="T34" fmla="*/ 2188451 w 7706600"/>
              <a:gd name="T35" fmla="*/ 906900 h 7668500"/>
              <a:gd name="T36" fmla="*/ 1117599 w 7706600"/>
              <a:gd name="T37" fmla="*/ 906900 h 7668500"/>
              <a:gd name="T38" fmla="*/ 919600 w 7706600"/>
              <a:gd name="T39" fmla="*/ 708901 h 7668500"/>
              <a:gd name="T40" fmla="*/ 4494575 w 7706600"/>
              <a:gd name="T41" fmla="*/ 1548175 h 7668500"/>
              <a:gd name="T42" fmla="*/ 4650742 w 7706600"/>
              <a:gd name="T43" fmla="*/ 1938293 h 7668500"/>
              <a:gd name="T44" fmla="*/ 4854631 w 7706600"/>
              <a:gd name="T45" fmla="*/ 2091015 h 7668500"/>
              <a:gd name="T46" fmla="*/ 5865100 w 7706600"/>
              <a:gd name="T47" fmla="*/ 2370575 h 7668500"/>
              <a:gd name="T48" fmla="*/ 5622287 w 7706600"/>
              <a:gd name="T49" fmla="*/ 2875307 h 7668500"/>
              <a:gd name="T50" fmla="*/ 6021891 w 7706600"/>
              <a:gd name="T51" fmla="*/ 3269798 h 7668500"/>
              <a:gd name="T52" fmla="*/ 6787000 w 7706600"/>
              <a:gd name="T53" fmla="*/ 2914650 h 7668500"/>
              <a:gd name="T54" fmla="*/ 6136745 w 7706600"/>
              <a:gd name="T55" fmla="*/ 4484506 h 7668500"/>
              <a:gd name="T56" fmla="*/ 5749406 w 7706600"/>
              <a:gd name="T57" fmla="*/ 4626109 h 7668500"/>
              <a:gd name="T58" fmla="*/ 5599208 w 7706600"/>
              <a:gd name="T59" fmla="*/ 4832133 h 7668500"/>
              <a:gd name="T60" fmla="*/ 5320150 w 7706600"/>
              <a:gd name="T61" fmla="*/ 5842875 h 7668500"/>
              <a:gd name="T62" fmla="*/ 4780000 w 7706600"/>
              <a:gd name="T63" fmla="*/ 5620374 h 7668500"/>
              <a:gd name="T64" fmla="*/ 4421732 w 7706600"/>
              <a:gd name="T65" fmla="*/ 6004614 h 7668500"/>
              <a:gd name="T66" fmla="*/ 4760200 w 7706600"/>
              <a:gd name="T67" fmla="*/ 6761600 h 7668500"/>
              <a:gd name="T68" fmla="*/ 3212025 w 7706600"/>
              <a:gd name="T69" fmla="*/ 6120325 h 7668500"/>
              <a:gd name="T70" fmla="*/ 3055858 w 7706600"/>
              <a:gd name="T71" fmla="*/ 5730208 h 7668500"/>
              <a:gd name="T72" fmla="*/ 2851606 w 7706600"/>
              <a:gd name="T73" fmla="*/ 5578156 h 7668500"/>
              <a:gd name="T74" fmla="*/ 1841500 w 7706600"/>
              <a:gd name="T75" fmla="*/ 5297925 h 7668500"/>
              <a:gd name="T76" fmla="*/ 2084314 w 7706600"/>
              <a:gd name="T77" fmla="*/ 4793193 h 7668500"/>
              <a:gd name="T78" fmla="*/ 1749665 w 7706600"/>
              <a:gd name="T79" fmla="*/ 4471035 h 7668500"/>
              <a:gd name="T80" fmla="*/ 919600 w 7706600"/>
              <a:gd name="T81" fmla="*/ 4753850 h 7668500"/>
              <a:gd name="T82" fmla="*/ 1569855 w 7706600"/>
              <a:gd name="T83" fmla="*/ 3183995 h 7668500"/>
              <a:gd name="T84" fmla="*/ 1957195 w 7706600"/>
              <a:gd name="T85" fmla="*/ 3042392 h 7668500"/>
              <a:gd name="T86" fmla="*/ 2107827 w 7706600"/>
              <a:gd name="T87" fmla="*/ 2836603 h 7668500"/>
              <a:gd name="T88" fmla="*/ 2386450 w 7706600"/>
              <a:gd name="T89" fmla="*/ 1825625 h 7668500"/>
              <a:gd name="T90" fmla="*/ 2894357 w 7706600"/>
              <a:gd name="T91" fmla="*/ 2065264 h 7668500"/>
              <a:gd name="T92" fmla="*/ 3212025 w 7706600"/>
              <a:gd name="T93" fmla="*/ 1729300 h 7668500"/>
              <a:gd name="T94" fmla="*/ 2946400 w 7706600"/>
              <a:gd name="T95" fmla="*/ 906900 h 7668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706600" h="7668500">
                <a:moveTo>
                  <a:pt x="6787000" y="6563601"/>
                </a:moveTo>
                <a:cubicBezTo>
                  <a:pt x="6896352" y="6563601"/>
                  <a:pt x="6984999" y="6652248"/>
                  <a:pt x="6984999" y="6761600"/>
                </a:cubicBezTo>
                <a:cubicBezTo>
                  <a:pt x="6984999" y="6870952"/>
                  <a:pt x="6896352" y="6959599"/>
                  <a:pt x="6787000" y="6959599"/>
                </a:cubicBezTo>
                <a:cubicBezTo>
                  <a:pt x="6677648" y="6959599"/>
                  <a:pt x="6589001" y="6870952"/>
                  <a:pt x="6589001" y="6761600"/>
                </a:cubicBezTo>
                <a:cubicBezTo>
                  <a:pt x="6589001" y="6652248"/>
                  <a:pt x="6677648" y="6563601"/>
                  <a:pt x="6787000" y="6563601"/>
                </a:cubicBezTo>
                <a:close/>
                <a:moveTo>
                  <a:pt x="5320150" y="6563601"/>
                </a:moveTo>
                <a:cubicBezTo>
                  <a:pt x="5429502" y="6563601"/>
                  <a:pt x="5518149" y="6652248"/>
                  <a:pt x="5518149" y="6761600"/>
                </a:cubicBezTo>
                <a:cubicBezTo>
                  <a:pt x="5518149" y="6870952"/>
                  <a:pt x="5429502" y="6959599"/>
                  <a:pt x="5320150" y="6959599"/>
                </a:cubicBezTo>
                <a:cubicBezTo>
                  <a:pt x="5210798" y="6959599"/>
                  <a:pt x="5122151" y="6870952"/>
                  <a:pt x="5122151" y="6761600"/>
                </a:cubicBezTo>
                <a:cubicBezTo>
                  <a:pt x="5122151" y="6652248"/>
                  <a:pt x="5210798" y="6563601"/>
                  <a:pt x="5320150" y="6563601"/>
                </a:cubicBezTo>
                <a:close/>
                <a:moveTo>
                  <a:pt x="2386450" y="6563601"/>
                </a:moveTo>
                <a:cubicBezTo>
                  <a:pt x="2495802" y="6563601"/>
                  <a:pt x="2584449" y="6652248"/>
                  <a:pt x="2584449" y="6761600"/>
                </a:cubicBezTo>
                <a:cubicBezTo>
                  <a:pt x="2584449" y="6870952"/>
                  <a:pt x="2495802" y="6959599"/>
                  <a:pt x="2386450" y="6959599"/>
                </a:cubicBezTo>
                <a:cubicBezTo>
                  <a:pt x="2277098" y="6959599"/>
                  <a:pt x="2188451" y="6870952"/>
                  <a:pt x="2188451" y="6761600"/>
                </a:cubicBezTo>
                <a:cubicBezTo>
                  <a:pt x="2188451" y="6652248"/>
                  <a:pt x="2277098" y="6563601"/>
                  <a:pt x="2386450" y="6563601"/>
                </a:cubicBezTo>
                <a:close/>
                <a:moveTo>
                  <a:pt x="919600" y="6563601"/>
                </a:moveTo>
                <a:cubicBezTo>
                  <a:pt x="1028952" y="6563601"/>
                  <a:pt x="1117599" y="6652248"/>
                  <a:pt x="1117599" y="6761600"/>
                </a:cubicBezTo>
                <a:cubicBezTo>
                  <a:pt x="1117599" y="6870952"/>
                  <a:pt x="1028952" y="6959599"/>
                  <a:pt x="919600" y="6959599"/>
                </a:cubicBezTo>
                <a:cubicBezTo>
                  <a:pt x="810248" y="6959599"/>
                  <a:pt x="721601" y="6870952"/>
                  <a:pt x="721601" y="6761600"/>
                </a:cubicBezTo>
                <a:cubicBezTo>
                  <a:pt x="721601" y="6652248"/>
                  <a:pt x="810248" y="6563601"/>
                  <a:pt x="919600" y="6563601"/>
                </a:cubicBezTo>
                <a:close/>
                <a:moveTo>
                  <a:pt x="6787000" y="5099926"/>
                </a:moveTo>
                <a:cubicBezTo>
                  <a:pt x="6896352" y="5099926"/>
                  <a:pt x="6984999" y="5188573"/>
                  <a:pt x="6984999" y="5297925"/>
                </a:cubicBezTo>
                <a:cubicBezTo>
                  <a:pt x="6984999" y="5407277"/>
                  <a:pt x="6896352" y="5495924"/>
                  <a:pt x="6787000" y="5495924"/>
                </a:cubicBezTo>
                <a:cubicBezTo>
                  <a:pt x="6677648" y="5495924"/>
                  <a:pt x="6589001" y="5407277"/>
                  <a:pt x="6589001" y="5297925"/>
                </a:cubicBezTo>
                <a:cubicBezTo>
                  <a:pt x="6589001" y="5188573"/>
                  <a:pt x="6677648" y="5099926"/>
                  <a:pt x="6787000" y="5099926"/>
                </a:cubicBezTo>
                <a:close/>
                <a:moveTo>
                  <a:pt x="919600" y="5099926"/>
                </a:moveTo>
                <a:cubicBezTo>
                  <a:pt x="1028952" y="5099926"/>
                  <a:pt x="1117599" y="5188573"/>
                  <a:pt x="1117599" y="5297925"/>
                </a:cubicBezTo>
                <a:cubicBezTo>
                  <a:pt x="1117599" y="5407277"/>
                  <a:pt x="1028952" y="5495924"/>
                  <a:pt x="919600" y="5495924"/>
                </a:cubicBezTo>
                <a:cubicBezTo>
                  <a:pt x="810248" y="5495924"/>
                  <a:pt x="721601" y="5407277"/>
                  <a:pt x="721601" y="5297925"/>
                </a:cubicBezTo>
                <a:cubicBezTo>
                  <a:pt x="721601" y="5188573"/>
                  <a:pt x="810248" y="5099926"/>
                  <a:pt x="919600" y="5099926"/>
                </a:cubicBezTo>
                <a:close/>
                <a:moveTo>
                  <a:pt x="6787000" y="2172576"/>
                </a:moveTo>
                <a:cubicBezTo>
                  <a:pt x="6896352" y="2172576"/>
                  <a:pt x="6984999" y="2261223"/>
                  <a:pt x="6984999" y="2370575"/>
                </a:cubicBezTo>
                <a:cubicBezTo>
                  <a:pt x="6984999" y="2479927"/>
                  <a:pt x="6896352" y="2568574"/>
                  <a:pt x="6787000" y="2568574"/>
                </a:cubicBezTo>
                <a:cubicBezTo>
                  <a:pt x="6677648" y="2568574"/>
                  <a:pt x="6589001" y="2479927"/>
                  <a:pt x="6589001" y="2370575"/>
                </a:cubicBezTo>
                <a:cubicBezTo>
                  <a:pt x="6589001" y="2261223"/>
                  <a:pt x="6677648" y="2172576"/>
                  <a:pt x="6787000" y="2172576"/>
                </a:cubicBezTo>
                <a:close/>
                <a:moveTo>
                  <a:pt x="919600" y="2172576"/>
                </a:moveTo>
                <a:cubicBezTo>
                  <a:pt x="1028952" y="2172576"/>
                  <a:pt x="1117599" y="2261223"/>
                  <a:pt x="1117599" y="2370575"/>
                </a:cubicBezTo>
                <a:cubicBezTo>
                  <a:pt x="1117599" y="2479927"/>
                  <a:pt x="1028952" y="2568574"/>
                  <a:pt x="919600" y="2568574"/>
                </a:cubicBezTo>
                <a:cubicBezTo>
                  <a:pt x="810248" y="2568574"/>
                  <a:pt x="721601" y="2479927"/>
                  <a:pt x="721601" y="2370575"/>
                </a:cubicBezTo>
                <a:cubicBezTo>
                  <a:pt x="721601" y="2261223"/>
                  <a:pt x="810248" y="2172576"/>
                  <a:pt x="919600" y="2172576"/>
                </a:cubicBezTo>
                <a:close/>
                <a:moveTo>
                  <a:pt x="6787000" y="708901"/>
                </a:moveTo>
                <a:cubicBezTo>
                  <a:pt x="6896352" y="708901"/>
                  <a:pt x="6984999" y="797548"/>
                  <a:pt x="6984999" y="906900"/>
                </a:cubicBezTo>
                <a:cubicBezTo>
                  <a:pt x="6984999" y="1016252"/>
                  <a:pt x="6896352" y="1104899"/>
                  <a:pt x="6787000" y="1104899"/>
                </a:cubicBezTo>
                <a:cubicBezTo>
                  <a:pt x="6677648" y="1104899"/>
                  <a:pt x="6589001" y="1016252"/>
                  <a:pt x="6589001" y="906900"/>
                </a:cubicBezTo>
                <a:cubicBezTo>
                  <a:pt x="6589001" y="797548"/>
                  <a:pt x="6677648" y="708901"/>
                  <a:pt x="6787000" y="708901"/>
                </a:cubicBezTo>
                <a:close/>
                <a:moveTo>
                  <a:pt x="5320150" y="708901"/>
                </a:moveTo>
                <a:cubicBezTo>
                  <a:pt x="5429502" y="708901"/>
                  <a:pt x="5518149" y="797548"/>
                  <a:pt x="5518149" y="906900"/>
                </a:cubicBezTo>
                <a:cubicBezTo>
                  <a:pt x="5518149" y="1016252"/>
                  <a:pt x="5429502" y="1104899"/>
                  <a:pt x="5320150" y="1104899"/>
                </a:cubicBezTo>
                <a:cubicBezTo>
                  <a:pt x="5210798" y="1104899"/>
                  <a:pt x="5122151" y="1016252"/>
                  <a:pt x="5122151" y="906900"/>
                </a:cubicBezTo>
                <a:cubicBezTo>
                  <a:pt x="5122151" y="797548"/>
                  <a:pt x="5210798" y="708901"/>
                  <a:pt x="5320150" y="708901"/>
                </a:cubicBezTo>
                <a:close/>
                <a:moveTo>
                  <a:pt x="2386450" y="708901"/>
                </a:moveTo>
                <a:cubicBezTo>
                  <a:pt x="2495802" y="708901"/>
                  <a:pt x="2584449" y="797548"/>
                  <a:pt x="2584449" y="906900"/>
                </a:cubicBezTo>
                <a:cubicBezTo>
                  <a:pt x="2584449" y="1016252"/>
                  <a:pt x="2495802" y="1104899"/>
                  <a:pt x="2386450" y="1104899"/>
                </a:cubicBezTo>
                <a:cubicBezTo>
                  <a:pt x="2277098" y="1104899"/>
                  <a:pt x="2188451" y="1016252"/>
                  <a:pt x="2188451" y="906900"/>
                </a:cubicBezTo>
                <a:cubicBezTo>
                  <a:pt x="2188451" y="797548"/>
                  <a:pt x="2277098" y="708901"/>
                  <a:pt x="2386450" y="708901"/>
                </a:cubicBezTo>
                <a:close/>
                <a:moveTo>
                  <a:pt x="919600" y="708901"/>
                </a:moveTo>
                <a:cubicBezTo>
                  <a:pt x="1028952" y="708901"/>
                  <a:pt x="1117599" y="797548"/>
                  <a:pt x="1117599" y="906900"/>
                </a:cubicBezTo>
                <a:cubicBezTo>
                  <a:pt x="1117599" y="1016252"/>
                  <a:pt x="1028952" y="1104899"/>
                  <a:pt x="919600" y="1104899"/>
                </a:cubicBezTo>
                <a:cubicBezTo>
                  <a:pt x="810248" y="1104899"/>
                  <a:pt x="721601" y="1016252"/>
                  <a:pt x="721601" y="906900"/>
                </a:cubicBezTo>
                <a:cubicBezTo>
                  <a:pt x="721601" y="797548"/>
                  <a:pt x="810248" y="708901"/>
                  <a:pt x="919600" y="708901"/>
                </a:cubicBezTo>
                <a:close/>
                <a:moveTo>
                  <a:pt x="3853300" y="0"/>
                </a:moveTo>
                <a:cubicBezTo>
                  <a:pt x="4354167" y="0"/>
                  <a:pt x="4760200" y="406033"/>
                  <a:pt x="4760200" y="906900"/>
                </a:cubicBezTo>
                <a:cubicBezTo>
                  <a:pt x="4760200" y="1157334"/>
                  <a:pt x="4658692" y="1384059"/>
                  <a:pt x="4494575" y="1548175"/>
                </a:cubicBezTo>
                <a:lnTo>
                  <a:pt x="4384813" y="1638738"/>
                </a:lnTo>
                <a:lnTo>
                  <a:pt x="4494575" y="1729300"/>
                </a:lnTo>
                <a:cubicBezTo>
                  <a:pt x="4556119" y="1790844"/>
                  <a:pt x="4608859" y="1861192"/>
                  <a:pt x="4650742" y="1938293"/>
                </a:cubicBezTo>
                <a:lnTo>
                  <a:pt x="4681588" y="2002324"/>
                </a:lnTo>
                <a:lnTo>
                  <a:pt x="4812243" y="2065264"/>
                </a:lnTo>
                <a:lnTo>
                  <a:pt x="4854631" y="2091015"/>
                </a:lnTo>
                <a:lnTo>
                  <a:pt x="4868269" y="2065888"/>
                </a:lnTo>
                <a:cubicBezTo>
                  <a:pt x="4966200" y="1920931"/>
                  <a:pt x="5132045" y="1825625"/>
                  <a:pt x="5320150" y="1825625"/>
                </a:cubicBezTo>
                <a:cubicBezTo>
                  <a:pt x="5621118" y="1825625"/>
                  <a:pt x="5865100" y="2069607"/>
                  <a:pt x="5865100" y="2370575"/>
                </a:cubicBezTo>
                <a:cubicBezTo>
                  <a:pt x="5865100" y="2558680"/>
                  <a:pt x="5769795" y="2724525"/>
                  <a:pt x="5624837" y="2822456"/>
                </a:cubicBezTo>
                <a:lnTo>
                  <a:pt x="5598774" y="2836603"/>
                </a:lnTo>
                <a:lnTo>
                  <a:pt x="5622287" y="2875307"/>
                </a:lnTo>
                <a:lnTo>
                  <a:pt x="5686015" y="3011855"/>
                </a:lnTo>
                <a:lnTo>
                  <a:pt x="5749406" y="3042392"/>
                </a:lnTo>
                <a:cubicBezTo>
                  <a:pt x="5854677" y="3099579"/>
                  <a:pt x="5947271" y="3177146"/>
                  <a:pt x="6021891" y="3269798"/>
                </a:cubicBezTo>
                <a:lnTo>
                  <a:pt x="6042145" y="3298650"/>
                </a:lnTo>
                <a:lnTo>
                  <a:pt x="6136745" y="3183995"/>
                </a:lnTo>
                <a:cubicBezTo>
                  <a:pt x="6303160" y="3017580"/>
                  <a:pt x="6533060" y="2914650"/>
                  <a:pt x="6787000" y="2914650"/>
                </a:cubicBezTo>
                <a:cubicBezTo>
                  <a:pt x="7294881" y="2914650"/>
                  <a:pt x="7706600" y="3326369"/>
                  <a:pt x="7706600" y="3834250"/>
                </a:cubicBezTo>
                <a:cubicBezTo>
                  <a:pt x="7706600" y="4342131"/>
                  <a:pt x="7294881" y="4753850"/>
                  <a:pt x="6787000" y="4753850"/>
                </a:cubicBezTo>
                <a:cubicBezTo>
                  <a:pt x="6533060" y="4753850"/>
                  <a:pt x="6303160" y="4650920"/>
                  <a:pt x="6136745" y="4484506"/>
                </a:cubicBezTo>
                <a:lnTo>
                  <a:pt x="6042145" y="4369850"/>
                </a:lnTo>
                <a:lnTo>
                  <a:pt x="6021891" y="4398702"/>
                </a:lnTo>
                <a:cubicBezTo>
                  <a:pt x="5947271" y="4491355"/>
                  <a:pt x="5854677" y="4568922"/>
                  <a:pt x="5749406" y="4626109"/>
                </a:cubicBezTo>
                <a:lnTo>
                  <a:pt x="5688685" y="4655360"/>
                </a:lnTo>
                <a:lnTo>
                  <a:pt x="5622287" y="4793193"/>
                </a:lnTo>
                <a:lnTo>
                  <a:pt x="5599208" y="4832133"/>
                </a:lnTo>
                <a:lnTo>
                  <a:pt x="5624837" y="4846044"/>
                </a:lnTo>
                <a:cubicBezTo>
                  <a:pt x="5769795" y="4943975"/>
                  <a:pt x="5865100" y="5109820"/>
                  <a:pt x="5865100" y="5297925"/>
                </a:cubicBezTo>
                <a:cubicBezTo>
                  <a:pt x="5865100" y="5598893"/>
                  <a:pt x="5621118" y="5842875"/>
                  <a:pt x="5320150" y="5842875"/>
                </a:cubicBezTo>
                <a:cubicBezTo>
                  <a:pt x="5132045" y="5842875"/>
                  <a:pt x="4966200" y="5747570"/>
                  <a:pt x="4868269" y="5602612"/>
                </a:cubicBezTo>
                <a:lnTo>
                  <a:pt x="4854824" y="5577842"/>
                </a:lnTo>
                <a:lnTo>
                  <a:pt x="4780000" y="5620374"/>
                </a:lnTo>
                <a:lnTo>
                  <a:pt x="4680810" y="5667791"/>
                </a:lnTo>
                <a:lnTo>
                  <a:pt x="4650742" y="5730208"/>
                </a:lnTo>
                <a:cubicBezTo>
                  <a:pt x="4593152" y="5836221"/>
                  <a:pt x="4515038" y="5929468"/>
                  <a:pt x="4421732" y="6004614"/>
                </a:cubicBezTo>
                <a:lnTo>
                  <a:pt x="4385317" y="6030178"/>
                </a:lnTo>
                <a:lnTo>
                  <a:pt x="4494575" y="6120325"/>
                </a:lnTo>
                <a:cubicBezTo>
                  <a:pt x="4658692" y="6284442"/>
                  <a:pt x="4760200" y="6511166"/>
                  <a:pt x="4760200" y="6761600"/>
                </a:cubicBezTo>
                <a:cubicBezTo>
                  <a:pt x="4760200" y="7262467"/>
                  <a:pt x="4354167" y="7668500"/>
                  <a:pt x="3853300" y="7668500"/>
                </a:cubicBezTo>
                <a:cubicBezTo>
                  <a:pt x="3352433" y="7668500"/>
                  <a:pt x="2946400" y="7262467"/>
                  <a:pt x="2946400" y="6761600"/>
                </a:cubicBezTo>
                <a:cubicBezTo>
                  <a:pt x="2946400" y="6511166"/>
                  <a:pt x="3047908" y="6284442"/>
                  <a:pt x="3212025" y="6120325"/>
                </a:cubicBezTo>
                <a:lnTo>
                  <a:pt x="3321284" y="6030178"/>
                </a:lnTo>
                <a:lnTo>
                  <a:pt x="3284868" y="6004614"/>
                </a:lnTo>
                <a:cubicBezTo>
                  <a:pt x="3191562" y="5929468"/>
                  <a:pt x="3113448" y="5836221"/>
                  <a:pt x="3055858" y="5730208"/>
                </a:cubicBezTo>
                <a:lnTo>
                  <a:pt x="3023921" y="5663910"/>
                </a:lnTo>
                <a:lnTo>
                  <a:pt x="2926601" y="5620374"/>
                </a:lnTo>
                <a:lnTo>
                  <a:pt x="2851606" y="5578156"/>
                </a:lnTo>
                <a:lnTo>
                  <a:pt x="2838331" y="5602612"/>
                </a:lnTo>
                <a:cubicBezTo>
                  <a:pt x="2740400" y="5747570"/>
                  <a:pt x="2574555" y="5842875"/>
                  <a:pt x="2386450" y="5842875"/>
                </a:cubicBezTo>
                <a:cubicBezTo>
                  <a:pt x="2085482" y="5842875"/>
                  <a:pt x="1841500" y="5598893"/>
                  <a:pt x="1841500" y="5297925"/>
                </a:cubicBezTo>
                <a:cubicBezTo>
                  <a:pt x="1841500" y="5109820"/>
                  <a:pt x="1936806" y="4943975"/>
                  <a:pt x="2081763" y="4846044"/>
                </a:cubicBezTo>
                <a:lnTo>
                  <a:pt x="2107227" y="4832223"/>
                </a:lnTo>
                <a:lnTo>
                  <a:pt x="2084314" y="4793193"/>
                </a:lnTo>
                <a:lnTo>
                  <a:pt x="2017916" y="4655360"/>
                </a:lnTo>
                <a:lnTo>
                  <a:pt x="1957195" y="4626109"/>
                </a:lnTo>
                <a:cubicBezTo>
                  <a:pt x="1880633" y="4584518"/>
                  <a:pt x="1810778" y="4532148"/>
                  <a:pt x="1749665" y="4471035"/>
                </a:cubicBezTo>
                <a:lnTo>
                  <a:pt x="1665317" y="4368805"/>
                </a:lnTo>
                <a:lnTo>
                  <a:pt x="1569855" y="4484506"/>
                </a:lnTo>
                <a:cubicBezTo>
                  <a:pt x="1403441" y="4650920"/>
                  <a:pt x="1173541" y="4753850"/>
                  <a:pt x="919600" y="4753850"/>
                </a:cubicBezTo>
                <a:cubicBezTo>
                  <a:pt x="411719" y="4753850"/>
                  <a:pt x="0" y="4342131"/>
                  <a:pt x="0" y="3834250"/>
                </a:cubicBezTo>
                <a:cubicBezTo>
                  <a:pt x="0" y="3326369"/>
                  <a:pt x="411719" y="2914650"/>
                  <a:pt x="919600" y="2914650"/>
                </a:cubicBezTo>
                <a:cubicBezTo>
                  <a:pt x="1173541" y="2914650"/>
                  <a:pt x="1403441" y="3017580"/>
                  <a:pt x="1569855" y="3183995"/>
                </a:cubicBezTo>
                <a:lnTo>
                  <a:pt x="1665317" y="3299696"/>
                </a:lnTo>
                <a:lnTo>
                  <a:pt x="1749665" y="3197465"/>
                </a:lnTo>
                <a:cubicBezTo>
                  <a:pt x="1810778" y="3136352"/>
                  <a:pt x="1880633" y="3083982"/>
                  <a:pt x="1957195" y="3042392"/>
                </a:cubicBezTo>
                <a:lnTo>
                  <a:pt x="2017916" y="3013141"/>
                </a:lnTo>
                <a:lnTo>
                  <a:pt x="2084314" y="2875307"/>
                </a:lnTo>
                <a:lnTo>
                  <a:pt x="2107827" y="2836603"/>
                </a:lnTo>
                <a:lnTo>
                  <a:pt x="2081763" y="2822456"/>
                </a:lnTo>
                <a:cubicBezTo>
                  <a:pt x="1936806" y="2724525"/>
                  <a:pt x="1841500" y="2558680"/>
                  <a:pt x="1841500" y="2370575"/>
                </a:cubicBezTo>
                <a:cubicBezTo>
                  <a:pt x="1841500" y="2069607"/>
                  <a:pt x="2085482" y="1825625"/>
                  <a:pt x="2386450" y="1825625"/>
                </a:cubicBezTo>
                <a:cubicBezTo>
                  <a:pt x="2574555" y="1825625"/>
                  <a:pt x="2740400" y="1920931"/>
                  <a:pt x="2838331" y="2065888"/>
                </a:cubicBezTo>
                <a:lnTo>
                  <a:pt x="2851969" y="2091015"/>
                </a:lnTo>
                <a:lnTo>
                  <a:pt x="2894357" y="2065264"/>
                </a:lnTo>
                <a:lnTo>
                  <a:pt x="3025013" y="2002323"/>
                </a:lnTo>
                <a:lnTo>
                  <a:pt x="3055858" y="1938293"/>
                </a:lnTo>
                <a:cubicBezTo>
                  <a:pt x="3097742" y="1861192"/>
                  <a:pt x="3150481" y="1790844"/>
                  <a:pt x="3212025" y="1729300"/>
                </a:cubicBezTo>
                <a:lnTo>
                  <a:pt x="3321788" y="1638738"/>
                </a:lnTo>
                <a:lnTo>
                  <a:pt x="3212025" y="1548175"/>
                </a:lnTo>
                <a:cubicBezTo>
                  <a:pt x="3047908" y="1384059"/>
                  <a:pt x="2946400" y="1157334"/>
                  <a:pt x="2946400" y="906900"/>
                </a:cubicBezTo>
                <a:cubicBezTo>
                  <a:pt x="2946400" y="406033"/>
                  <a:pt x="3352433" y="0"/>
                  <a:pt x="3853300" y="0"/>
                </a:cubicBezTo>
                <a:close/>
              </a:path>
            </a:pathLst>
          </a:custGeom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50" y="233363"/>
            <a:ext cx="5761038" cy="7969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Index page </a:t>
            </a:r>
            <a:endParaRPr lang="en-US" dirty="0"/>
          </a:p>
        </p:txBody>
      </p:sp>
      <p:sp>
        <p:nvSpPr>
          <p:cNvPr id="30722" name="Subtitle 2"/>
          <p:cNvSpPr>
            <a:spLocks noGrp="1"/>
          </p:cNvSpPr>
          <p:nvPr>
            <p:ph type="subTitle" idx="1"/>
          </p:nvPr>
        </p:nvSpPr>
        <p:spPr>
          <a:xfrm>
            <a:off x="274638" y="1014179"/>
            <a:ext cx="8545834" cy="3362325"/>
          </a:xfrm>
        </p:spPr>
        <p:txBody>
          <a:bodyPr/>
          <a:lstStyle/>
          <a:p>
            <a:pPr fontAlgn="base">
              <a:spcBef>
                <a:spcPct val="0"/>
              </a:spcBef>
              <a:buFontTx/>
              <a:buChar char="•"/>
            </a:pPr>
            <a:r>
              <a:rPr lang="en-GB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Bullet point style, colour can be controlled within the theme or individually</a:t>
            </a:r>
          </a:p>
          <a:p>
            <a:pPr fontAlgn="base">
              <a:spcBef>
                <a:spcPct val="0"/>
              </a:spcBef>
              <a:buFontTx/>
              <a:buChar char="•"/>
            </a:pPr>
            <a:r>
              <a:rPr lang="en-GB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Bullet point style, colour can be controlled within the theme or individually</a:t>
            </a:r>
          </a:p>
          <a:p>
            <a:pPr fontAlgn="base">
              <a:spcBef>
                <a:spcPct val="0"/>
              </a:spcBef>
              <a:buFontTx/>
              <a:buChar char="•"/>
            </a:pPr>
            <a:r>
              <a:rPr lang="en-GB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Bullet point style, colour can be controlled within the theme or individually</a:t>
            </a:r>
          </a:p>
          <a:p>
            <a:pPr fontAlgn="base">
              <a:spcBef>
                <a:spcPct val="0"/>
              </a:spcBef>
              <a:buFontTx/>
              <a:buChar char="•"/>
            </a:pPr>
            <a:endParaRPr lang="en-GB" altLang="en-US" dirty="0" smtClean="0">
              <a:solidFill>
                <a:srgbClr val="F18821"/>
              </a:solidFill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 Presentation Title in the Footer</a:t>
            </a:r>
          </a:p>
        </p:txBody>
      </p:sp>
    </p:spTree>
    <p:extLst>
      <p:ext uri="{BB962C8B-B14F-4D97-AF65-F5344CB8AC3E}">
        <p14:creationId xmlns:p14="http://schemas.microsoft.com/office/powerpoint/2010/main" val="248891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3651250"/>
            <a:ext cx="3654425" cy="11414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Section break/</a:t>
            </a:r>
            <a:br>
              <a:rPr lang="en-US" dirty="0" smtClean="0"/>
            </a:br>
            <a:r>
              <a:rPr lang="en-US" dirty="0" smtClean="0"/>
              <a:t>heading or theme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74638" y="242888"/>
            <a:ext cx="1560512" cy="600075"/>
          </a:xfrm>
        </p:spPr>
        <p:txBody>
          <a:bodyPr/>
          <a:lstStyle/>
          <a:p>
            <a:pPr>
              <a:defRPr/>
            </a:pPr>
            <a:r>
              <a:rPr lang="en-US"/>
              <a:t>Insert Presentation Title in the Footer</a:t>
            </a:r>
            <a:endParaRPr lang="en-US" dirty="0"/>
          </a:p>
        </p:txBody>
      </p:sp>
      <p:sp>
        <p:nvSpPr>
          <p:cNvPr id="28675" name="Picture Placeholder 1"/>
          <p:cNvSpPr>
            <a:spLocks noGrp="1"/>
          </p:cNvSpPr>
          <p:nvPr/>
        </p:nvSpPr>
        <p:spPr bwMode="auto">
          <a:xfrm>
            <a:off x="-89958863" y="-4362450"/>
            <a:ext cx="7197725" cy="7200900"/>
          </a:xfrm>
          <a:custGeom>
            <a:avLst/>
            <a:gdLst>
              <a:gd name="T0" fmla="*/ 93193455 w 3677848"/>
              <a:gd name="T1" fmla="*/ 95901966 h 3678595"/>
              <a:gd name="T2" fmla="*/ 73027204 w 3677848"/>
              <a:gd name="T3" fmla="*/ 90728327 h 3678595"/>
              <a:gd name="T4" fmla="*/ 70445694 w 3677848"/>
              <a:gd name="T5" fmla="*/ 93315146 h 3678595"/>
              <a:gd name="T6" fmla="*/ 14972744 w 3677848"/>
              <a:gd name="T7" fmla="*/ 93315146 h 3678595"/>
              <a:gd name="T8" fmla="*/ 12391249 w 3677848"/>
              <a:gd name="T9" fmla="*/ 90728327 h 3678595"/>
              <a:gd name="T10" fmla="*/ 93193455 w 3677848"/>
              <a:gd name="T11" fmla="*/ 75874671 h 3678595"/>
              <a:gd name="T12" fmla="*/ 12391249 w 3677848"/>
              <a:gd name="T13" fmla="*/ 30054530 h 3678595"/>
              <a:gd name="T14" fmla="*/ 9809738 w 3677848"/>
              <a:gd name="T15" fmla="*/ 32641345 h 3678595"/>
              <a:gd name="T16" fmla="*/ 95774973 w 3677848"/>
              <a:gd name="T17" fmla="*/ 12712728 h 3678595"/>
              <a:gd name="T18" fmla="*/ 93193455 w 3677848"/>
              <a:gd name="T19" fmla="*/ 10125907 h 3678595"/>
              <a:gd name="T20" fmla="*/ 32645005 w 3677848"/>
              <a:gd name="T21" fmla="*/ 15299563 h 3678595"/>
              <a:gd name="T22" fmla="*/ 12391249 w 3677848"/>
              <a:gd name="T23" fmla="*/ 10125907 h 3678595"/>
              <a:gd name="T24" fmla="*/ 9809738 w 3677848"/>
              <a:gd name="T25" fmla="*/ 12712728 h 3678595"/>
              <a:gd name="T26" fmla="*/ 63067404 w 3677848"/>
              <a:gd name="T27" fmla="*/ 5474432 h 3678595"/>
              <a:gd name="T28" fmla="*/ 72939703 w 3677848"/>
              <a:gd name="T29" fmla="*/ 2269044 h 3678595"/>
              <a:gd name="T30" fmla="*/ 64542358 w 3677848"/>
              <a:gd name="T31" fmla="*/ 18090421 h 3678595"/>
              <a:gd name="T32" fmla="*/ 61554337 w 3677848"/>
              <a:gd name="T33" fmla="*/ 21196710 h 3678595"/>
              <a:gd name="T34" fmla="*/ 64209889 w 3677848"/>
              <a:gd name="T35" fmla="*/ 27808196 h 3678595"/>
              <a:gd name="T36" fmla="*/ 66690516 w 3677848"/>
              <a:gd name="T37" fmla="*/ 29224798 h 3678595"/>
              <a:gd name="T38" fmla="*/ 80255487 w 3677848"/>
              <a:gd name="T39" fmla="*/ 32641345 h 3678595"/>
              <a:gd name="T40" fmla="*/ 77719716 w 3677848"/>
              <a:gd name="T41" fmla="*/ 41394988 h 3678595"/>
              <a:gd name="T42" fmla="*/ 83093165 w 3677848"/>
              <a:gd name="T43" fmla="*/ 45711389 h 3678595"/>
              <a:gd name="T44" fmla="*/ 88290036 w 3677848"/>
              <a:gd name="T45" fmla="*/ 41468594 h 3678595"/>
              <a:gd name="T46" fmla="*/ 93193455 w 3677848"/>
              <a:gd name="T47" fmla="*/ 22493649 h 3678595"/>
              <a:gd name="T48" fmla="*/ 98096928 w 3677848"/>
              <a:gd name="T49" fmla="*/ 41468594 h 3678595"/>
              <a:gd name="T50" fmla="*/ 93193455 w 3677848"/>
              <a:gd name="T51" fmla="*/ 65282678 h 3678595"/>
              <a:gd name="T52" fmla="*/ 81754869 w 3677848"/>
              <a:gd name="T53" fmla="*/ 61645925 h 3678595"/>
              <a:gd name="T54" fmla="*/ 76476081 w 3677848"/>
              <a:gd name="T55" fmla="*/ 66742873 h 3678595"/>
              <a:gd name="T56" fmla="*/ 73027236 w 3677848"/>
              <a:gd name="T57" fmla="*/ 80314359 h 3678595"/>
              <a:gd name="T58" fmla="*/ 65922161 w 3677848"/>
              <a:gd name="T59" fmla="*/ 77001954 h 3678595"/>
              <a:gd name="T60" fmla="*/ 61554337 w 3677848"/>
              <a:gd name="T61" fmla="*/ 81870523 h 3678595"/>
              <a:gd name="T62" fmla="*/ 65183638 w 3677848"/>
              <a:gd name="T63" fmla="*/ 93315146 h 3678595"/>
              <a:gd name="T64" fmla="*/ 41455433 w 3677848"/>
              <a:gd name="T65" fmla="*/ 98297046 h 3678595"/>
              <a:gd name="T66" fmla="*/ 22518119 w 3677848"/>
              <a:gd name="T67" fmla="*/ 93385932 h 3678595"/>
              <a:gd name="T68" fmla="*/ 41417087 w 3677848"/>
              <a:gd name="T69" fmla="*/ 88404040 h 3678595"/>
              <a:gd name="T70" fmla="*/ 45641909 w 3677848"/>
              <a:gd name="T71" fmla="*/ 83202858 h 3678595"/>
              <a:gd name="T72" fmla="*/ 41313809 w 3677848"/>
              <a:gd name="T73" fmla="*/ 77726670 h 3678595"/>
              <a:gd name="T74" fmla="*/ 38585583 w 3677848"/>
              <a:gd name="T75" fmla="*/ 77120949 h 3678595"/>
              <a:gd name="T76" fmla="*/ 28550424 w 3677848"/>
              <a:gd name="T77" fmla="*/ 67065168 h 3678595"/>
              <a:gd name="T78" fmla="*/ 27768552 w 3677848"/>
              <a:gd name="T79" fmla="*/ 64306922 h 3678595"/>
              <a:gd name="T80" fmla="*/ 21153221 w 3677848"/>
              <a:gd name="T81" fmla="*/ 61645895 h 3678595"/>
              <a:gd name="T82" fmla="*/ 18053272 w 3677848"/>
              <a:gd name="T83" fmla="*/ 64675923 h 3678595"/>
              <a:gd name="T84" fmla="*/ 2264363 w 3677848"/>
              <a:gd name="T85" fmla="*/ 73090540 h 3678595"/>
              <a:gd name="T86" fmla="*/ 5463188 w 3677848"/>
              <a:gd name="T87" fmla="*/ 63162093 h 3678595"/>
              <a:gd name="T88" fmla="*/ 21153221 w 3677848"/>
              <a:gd name="T89" fmla="*/ 44085960 h 3678595"/>
              <a:gd name="T90" fmla="*/ 27768552 w 3677848"/>
              <a:gd name="T91" fmla="*/ 41424998 h 3678595"/>
              <a:gd name="T92" fmla="*/ 28550424 w 3677848"/>
              <a:gd name="T93" fmla="*/ 38647459 h 3678595"/>
              <a:gd name="T94" fmla="*/ 38585583 w 3677848"/>
              <a:gd name="T95" fmla="*/ 28591664 h 3678595"/>
              <a:gd name="T96" fmla="*/ 41310942 w 3677848"/>
              <a:gd name="T97" fmla="*/ 28014513 h 3678595"/>
              <a:gd name="T98" fmla="*/ 45641909 w 3677848"/>
              <a:gd name="T99" fmla="*/ 22529060 h 3678595"/>
              <a:gd name="T100" fmla="*/ 52792381 w 3677848"/>
              <a:gd name="T101" fmla="*/ 0 h 367859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677848" h="3678595">
                <a:moveTo>
                  <a:pt x="3246221" y="3156595"/>
                </a:moveTo>
                <a:cubicBezTo>
                  <a:pt x="3295884" y="3156595"/>
                  <a:pt x="3336143" y="3196889"/>
                  <a:pt x="3336143" y="3246595"/>
                </a:cubicBezTo>
                <a:cubicBezTo>
                  <a:pt x="3336143" y="3296301"/>
                  <a:pt x="3295884" y="3336595"/>
                  <a:pt x="3246221" y="3336595"/>
                </a:cubicBezTo>
                <a:cubicBezTo>
                  <a:pt x="3196558" y="3336595"/>
                  <a:pt x="3156299" y="3296301"/>
                  <a:pt x="3156299" y="3246595"/>
                </a:cubicBezTo>
                <a:cubicBezTo>
                  <a:pt x="3156299" y="3196889"/>
                  <a:pt x="3196558" y="3156595"/>
                  <a:pt x="3246221" y="3156595"/>
                </a:cubicBezTo>
                <a:close/>
                <a:moveTo>
                  <a:pt x="2543767" y="3156595"/>
                </a:moveTo>
                <a:cubicBezTo>
                  <a:pt x="2593430" y="3156595"/>
                  <a:pt x="2633689" y="3196889"/>
                  <a:pt x="2633689" y="3246595"/>
                </a:cubicBezTo>
                <a:cubicBezTo>
                  <a:pt x="2633689" y="3296301"/>
                  <a:pt x="2593430" y="3336595"/>
                  <a:pt x="2543767" y="3336595"/>
                </a:cubicBezTo>
                <a:cubicBezTo>
                  <a:pt x="2494104" y="3336595"/>
                  <a:pt x="2453845" y="3296301"/>
                  <a:pt x="2453845" y="3246595"/>
                </a:cubicBezTo>
                <a:cubicBezTo>
                  <a:pt x="2453845" y="3196889"/>
                  <a:pt x="2494104" y="3156595"/>
                  <a:pt x="2543767" y="3156595"/>
                </a:cubicBezTo>
                <a:close/>
                <a:moveTo>
                  <a:pt x="431626" y="3156595"/>
                </a:moveTo>
                <a:cubicBezTo>
                  <a:pt x="481289" y="3156595"/>
                  <a:pt x="521548" y="3196889"/>
                  <a:pt x="521548" y="3246595"/>
                </a:cubicBezTo>
                <a:cubicBezTo>
                  <a:pt x="521548" y="3296301"/>
                  <a:pt x="481289" y="3336595"/>
                  <a:pt x="431626" y="3336595"/>
                </a:cubicBezTo>
                <a:cubicBezTo>
                  <a:pt x="381963" y="3336595"/>
                  <a:pt x="341704" y="3296301"/>
                  <a:pt x="341704" y="3246595"/>
                </a:cubicBezTo>
                <a:cubicBezTo>
                  <a:pt x="341704" y="3196889"/>
                  <a:pt x="381963" y="3156595"/>
                  <a:pt x="431626" y="3156595"/>
                </a:cubicBezTo>
                <a:close/>
                <a:moveTo>
                  <a:pt x="3246221" y="2459811"/>
                </a:moveTo>
                <a:cubicBezTo>
                  <a:pt x="3295884" y="2459811"/>
                  <a:pt x="3336143" y="2500105"/>
                  <a:pt x="3336143" y="2549811"/>
                </a:cubicBezTo>
                <a:cubicBezTo>
                  <a:pt x="3336143" y="2599517"/>
                  <a:pt x="3295884" y="2639811"/>
                  <a:pt x="3246221" y="2639811"/>
                </a:cubicBezTo>
                <a:cubicBezTo>
                  <a:pt x="3196558" y="2639811"/>
                  <a:pt x="3156299" y="2599517"/>
                  <a:pt x="3156299" y="2549811"/>
                </a:cubicBezTo>
                <a:cubicBezTo>
                  <a:pt x="3156299" y="2500105"/>
                  <a:pt x="3196558" y="2459811"/>
                  <a:pt x="3246221" y="2459811"/>
                </a:cubicBezTo>
                <a:close/>
                <a:moveTo>
                  <a:pt x="431626" y="1045649"/>
                </a:moveTo>
                <a:cubicBezTo>
                  <a:pt x="481289" y="1045649"/>
                  <a:pt x="521548" y="1085943"/>
                  <a:pt x="521548" y="1135649"/>
                </a:cubicBezTo>
                <a:cubicBezTo>
                  <a:pt x="521548" y="1185355"/>
                  <a:pt x="481289" y="1225649"/>
                  <a:pt x="431626" y="1225649"/>
                </a:cubicBezTo>
                <a:cubicBezTo>
                  <a:pt x="381963" y="1225649"/>
                  <a:pt x="341704" y="1185355"/>
                  <a:pt x="341704" y="1135649"/>
                </a:cubicBezTo>
                <a:cubicBezTo>
                  <a:pt x="341704" y="1085943"/>
                  <a:pt x="381963" y="1045649"/>
                  <a:pt x="431626" y="1045649"/>
                </a:cubicBezTo>
                <a:close/>
                <a:moveTo>
                  <a:pt x="3246221" y="352298"/>
                </a:moveTo>
                <a:cubicBezTo>
                  <a:pt x="3295884" y="352298"/>
                  <a:pt x="3336143" y="392592"/>
                  <a:pt x="3336143" y="442298"/>
                </a:cubicBezTo>
                <a:cubicBezTo>
                  <a:pt x="3336143" y="492004"/>
                  <a:pt x="3295884" y="532298"/>
                  <a:pt x="3246221" y="532298"/>
                </a:cubicBezTo>
                <a:cubicBezTo>
                  <a:pt x="3196558" y="532298"/>
                  <a:pt x="3156299" y="492004"/>
                  <a:pt x="3156299" y="442298"/>
                </a:cubicBezTo>
                <a:cubicBezTo>
                  <a:pt x="3156299" y="392592"/>
                  <a:pt x="3196558" y="352298"/>
                  <a:pt x="3246221" y="352298"/>
                </a:cubicBezTo>
                <a:close/>
                <a:moveTo>
                  <a:pt x="1137128" y="352298"/>
                </a:moveTo>
                <a:cubicBezTo>
                  <a:pt x="1186791" y="352298"/>
                  <a:pt x="1227050" y="392592"/>
                  <a:pt x="1227050" y="442298"/>
                </a:cubicBezTo>
                <a:cubicBezTo>
                  <a:pt x="1227050" y="492004"/>
                  <a:pt x="1186791" y="532298"/>
                  <a:pt x="1137128" y="532298"/>
                </a:cubicBezTo>
                <a:cubicBezTo>
                  <a:pt x="1087465" y="532298"/>
                  <a:pt x="1047206" y="492004"/>
                  <a:pt x="1047206" y="442298"/>
                </a:cubicBezTo>
                <a:cubicBezTo>
                  <a:pt x="1047206" y="392592"/>
                  <a:pt x="1087465" y="352298"/>
                  <a:pt x="1137128" y="352298"/>
                </a:cubicBezTo>
                <a:close/>
                <a:moveTo>
                  <a:pt x="431626" y="352298"/>
                </a:moveTo>
                <a:cubicBezTo>
                  <a:pt x="481289" y="352298"/>
                  <a:pt x="521548" y="392592"/>
                  <a:pt x="521548" y="442298"/>
                </a:cubicBezTo>
                <a:cubicBezTo>
                  <a:pt x="521548" y="492004"/>
                  <a:pt x="481289" y="532298"/>
                  <a:pt x="431626" y="532298"/>
                </a:cubicBezTo>
                <a:cubicBezTo>
                  <a:pt x="381963" y="532298"/>
                  <a:pt x="341704" y="492004"/>
                  <a:pt x="341704" y="442298"/>
                </a:cubicBezTo>
                <a:cubicBezTo>
                  <a:pt x="341704" y="392592"/>
                  <a:pt x="381963" y="352298"/>
                  <a:pt x="431626" y="352298"/>
                </a:cubicBezTo>
                <a:close/>
                <a:moveTo>
                  <a:pt x="1838924" y="0"/>
                </a:moveTo>
                <a:cubicBezTo>
                  <a:pt x="1987912" y="0"/>
                  <a:pt x="2119270" y="75552"/>
                  <a:pt x="2196836" y="190465"/>
                </a:cubicBezTo>
                <a:lnTo>
                  <a:pt x="2234493" y="259902"/>
                </a:lnTo>
                <a:lnTo>
                  <a:pt x="2248213" y="234603"/>
                </a:lnTo>
                <a:cubicBezTo>
                  <a:pt x="2311604" y="140690"/>
                  <a:pt x="2418957" y="78944"/>
                  <a:pt x="2540719" y="78944"/>
                </a:cubicBezTo>
                <a:cubicBezTo>
                  <a:pt x="2735538" y="78944"/>
                  <a:pt x="2893470" y="237013"/>
                  <a:pt x="2893470" y="432000"/>
                </a:cubicBezTo>
                <a:cubicBezTo>
                  <a:pt x="2893470" y="626987"/>
                  <a:pt x="2735538" y="785056"/>
                  <a:pt x="2540719" y="785056"/>
                </a:cubicBezTo>
                <a:cubicBezTo>
                  <a:pt x="2418957" y="785056"/>
                  <a:pt x="2311604" y="723310"/>
                  <a:pt x="2248213" y="629397"/>
                </a:cubicBezTo>
                <a:lnTo>
                  <a:pt x="2234493" y="604098"/>
                </a:lnTo>
                <a:lnTo>
                  <a:pt x="2196836" y="673535"/>
                </a:lnTo>
                <a:cubicBezTo>
                  <a:pt x="2181323" y="696518"/>
                  <a:pt x="2163658" y="717926"/>
                  <a:pt x="2144131" y="737470"/>
                </a:cubicBezTo>
                <a:lnTo>
                  <a:pt x="2087997" y="783825"/>
                </a:lnTo>
                <a:lnTo>
                  <a:pt x="2144131" y="830179"/>
                </a:lnTo>
                <a:cubicBezTo>
                  <a:pt x="2183185" y="869267"/>
                  <a:pt x="2214790" y="915811"/>
                  <a:pt x="2236632" y="967495"/>
                </a:cubicBezTo>
                <a:lnTo>
                  <a:pt x="2237940" y="971713"/>
                </a:lnTo>
                <a:lnTo>
                  <a:pt x="2296276" y="999839"/>
                </a:lnTo>
                <a:lnTo>
                  <a:pt x="2323040" y="1016781"/>
                </a:lnTo>
                <a:lnTo>
                  <a:pt x="2334986" y="994753"/>
                </a:lnTo>
                <a:cubicBezTo>
                  <a:pt x="2380233" y="927721"/>
                  <a:pt x="2456858" y="883649"/>
                  <a:pt x="2543768" y="883649"/>
                </a:cubicBezTo>
                <a:cubicBezTo>
                  <a:pt x="2682824" y="883649"/>
                  <a:pt x="2795551" y="996473"/>
                  <a:pt x="2795551" y="1135649"/>
                </a:cubicBezTo>
                <a:cubicBezTo>
                  <a:pt x="2795551" y="1222634"/>
                  <a:pt x="2751517" y="1299325"/>
                  <a:pt x="2684543" y="1344612"/>
                </a:cubicBezTo>
                <a:lnTo>
                  <a:pt x="2663519" y="1356033"/>
                </a:lnTo>
                <a:lnTo>
                  <a:pt x="2707222" y="1440203"/>
                </a:lnTo>
                <a:lnTo>
                  <a:pt x="2710581" y="1441247"/>
                </a:lnTo>
                <a:cubicBezTo>
                  <a:pt x="2762220" y="1463107"/>
                  <a:pt x="2808724" y="1494740"/>
                  <a:pt x="2847779" y="1533828"/>
                </a:cubicBezTo>
                <a:lnTo>
                  <a:pt x="2894396" y="1590378"/>
                </a:lnTo>
                <a:lnTo>
                  <a:pt x="2941015" y="1533827"/>
                </a:lnTo>
                <a:cubicBezTo>
                  <a:pt x="2960542" y="1514283"/>
                  <a:pt x="2981932" y="1496603"/>
                  <a:pt x="3004895" y="1481076"/>
                </a:cubicBezTo>
                <a:lnTo>
                  <a:pt x="3075419" y="1442764"/>
                </a:lnTo>
                <a:lnTo>
                  <a:pt x="3048995" y="1428409"/>
                </a:lnTo>
                <a:cubicBezTo>
                  <a:pt x="2955162" y="1364962"/>
                  <a:pt x="2893470" y="1257516"/>
                  <a:pt x="2893470" y="1135649"/>
                </a:cubicBezTo>
                <a:cubicBezTo>
                  <a:pt x="2893470" y="940662"/>
                  <a:pt x="3051402" y="782593"/>
                  <a:pt x="3246221" y="782593"/>
                </a:cubicBezTo>
                <a:cubicBezTo>
                  <a:pt x="3441040" y="782593"/>
                  <a:pt x="3598972" y="940662"/>
                  <a:pt x="3598972" y="1135649"/>
                </a:cubicBezTo>
                <a:cubicBezTo>
                  <a:pt x="3598972" y="1257516"/>
                  <a:pt x="3537280" y="1364962"/>
                  <a:pt x="3443448" y="1428409"/>
                </a:cubicBezTo>
                <a:lnTo>
                  <a:pt x="3417024" y="1442764"/>
                </a:lnTo>
                <a:lnTo>
                  <a:pt x="3487548" y="1481076"/>
                </a:lnTo>
                <a:cubicBezTo>
                  <a:pt x="3602362" y="1558709"/>
                  <a:pt x="3677848" y="1690180"/>
                  <a:pt x="3677848" y="1839297"/>
                </a:cubicBezTo>
                <a:cubicBezTo>
                  <a:pt x="3677848" y="2077884"/>
                  <a:pt x="3484602" y="2271297"/>
                  <a:pt x="3246221" y="2271297"/>
                </a:cubicBezTo>
                <a:cubicBezTo>
                  <a:pt x="3127031" y="2271297"/>
                  <a:pt x="3019124" y="2222944"/>
                  <a:pt x="2941015" y="2144767"/>
                </a:cubicBezTo>
                <a:lnTo>
                  <a:pt x="2894397" y="2088217"/>
                </a:lnTo>
                <a:lnTo>
                  <a:pt x="2847779" y="2144768"/>
                </a:lnTo>
                <a:cubicBezTo>
                  <a:pt x="2808724" y="2183857"/>
                  <a:pt x="2762220" y="2215489"/>
                  <a:pt x="2710581" y="2237349"/>
                </a:cubicBezTo>
                <a:lnTo>
                  <a:pt x="2707392" y="2238340"/>
                </a:lnTo>
                <a:lnTo>
                  <a:pt x="2663902" y="2322100"/>
                </a:lnTo>
                <a:lnTo>
                  <a:pt x="2684543" y="2333313"/>
                </a:lnTo>
                <a:cubicBezTo>
                  <a:pt x="2751517" y="2378599"/>
                  <a:pt x="2795551" y="2455290"/>
                  <a:pt x="2795551" y="2542275"/>
                </a:cubicBezTo>
                <a:cubicBezTo>
                  <a:pt x="2795551" y="2681451"/>
                  <a:pt x="2682824" y="2794275"/>
                  <a:pt x="2543768" y="2794275"/>
                </a:cubicBezTo>
                <a:cubicBezTo>
                  <a:pt x="2456858" y="2794275"/>
                  <a:pt x="2380233" y="2750203"/>
                  <a:pt x="2334986" y="2683171"/>
                </a:cubicBezTo>
                <a:lnTo>
                  <a:pt x="2323422" y="2661847"/>
                </a:lnTo>
                <a:lnTo>
                  <a:pt x="2296276" y="2679031"/>
                </a:lnTo>
                <a:lnTo>
                  <a:pt x="2237840" y="2707205"/>
                </a:lnTo>
                <a:lnTo>
                  <a:pt x="2236632" y="2711101"/>
                </a:lnTo>
                <a:cubicBezTo>
                  <a:pt x="2214790" y="2762785"/>
                  <a:pt x="2183185" y="2809329"/>
                  <a:pt x="2144131" y="2848417"/>
                </a:cubicBezTo>
                <a:lnTo>
                  <a:pt x="2087998" y="2894771"/>
                </a:lnTo>
                <a:lnTo>
                  <a:pt x="2144131" y="2941125"/>
                </a:lnTo>
                <a:cubicBezTo>
                  <a:pt x="2222240" y="3019302"/>
                  <a:pt x="2270551" y="3127302"/>
                  <a:pt x="2270551" y="3246595"/>
                </a:cubicBezTo>
                <a:cubicBezTo>
                  <a:pt x="2270551" y="3485182"/>
                  <a:pt x="2077305" y="3678595"/>
                  <a:pt x="1838924" y="3678595"/>
                </a:cubicBezTo>
                <a:cubicBezTo>
                  <a:pt x="1689936" y="3678595"/>
                  <a:pt x="1558579" y="3603043"/>
                  <a:pt x="1481012" y="3488131"/>
                </a:cubicBezTo>
                <a:lnTo>
                  <a:pt x="1444023" y="3419924"/>
                </a:lnTo>
                <a:lnTo>
                  <a:pt x="1429635" y="3446455"/>
                </a:lnTo>
                <a:cubicBezTo>
                  <a:pt x="1366243" y="3540369"/>
                  <a:pt x="1258890" y="3602114"/>
                  <a:pt x="1137128" y="3602114"/>
                </a:cubicBezTo>
                <a:cubicBezTo>
                  <a:pt x="942309" y="3602114"/>
                  <a:pt x="784377" y="3444045"/>
                  <a:pt x="784377" y="3249058"/>
                </a:cubicBezTo>
                <a:cubicBezTo>
                  <a:pt x="784377" y="3054071"/>
                  <a:pt x="942309" y="2896002"/>
                  <a:pt x="1137128" y="2896002"/>
                </a:cubicBezTo>
                <a:cubicBezTo>
                  <a:pt x="1258890" y="2896002"/>
                  <a:pt x="1366243" y="2957748"/>
                  <a:pt x="1429635" y="3051661"/>
                </a:cubicBezTo>
                <a:lnTo>
                  <a:pt x="1442687" y="3075729"/>
                </a:lnTo>
                <a:lnTo>
                  <a:pt x="1481012" y="3005060"/>
                </a:lnTo>
                <a:cubicBezTo>
                  <a:pt x="1496526" y="2982077"/>
                  <a:pt x="1514190" y="2960669"/>
                  <a:pt x="1533718" y="2941125"/>
                </a:cubicBezTo>
                <a:lnTo>
                  <a:pt x="1589851" y="2894771"/>
                </a:lnTo>
                <a:lnTo>
                  <a:pt x="1533718" y="2848417"/>
                </a:lnTo>
                <a:cubicBezTo>
                  <a:pt x="1494663" y="2809329"/>
                  <a:pt x="1463058" y="2762785"/>
                  <a:pt x="1441217" y="2711101"/>
                </a:cubicBezTo>
                <a:lnTo>
                  <a:pt x="1439090" y="2704245"/>
                </a:lnTo>
                <a:lnTo>
                  <a:pt x="1386794" y="2679031"/>
                </a:lnTo>
                <a:lnTo>
                  <a:pt x="1356651" y="2659950"/>
                </a:lnTo>
                <a:lnTo>
                  <a:pt x="1344057" y="2683171"/>
                </a:lnTo>
                <a:cubicBezTo>
                  <a:pt x="1298810" y="2750203"/>
                  <a:pt x="1222185" y="2794275"/>
                  <a:pt x="1135275" y="2794275"/>
                </a:cubicBezTo>
                <a:cubicBezTo>
                  <a:pt x="996219" y="2794275"/>
                  <a:pt x="883492" y="2681451"/>
                  <a:pt x="883492" y="2542275"/>
                </a:cubicBezTo>
                <a:cubicBezTo>
                  <a:pt x="883492" y="2455290"/>
                  <a:pt x="927526" y="2378599"/>
                  <a:pt x="994501" y="2333313"/>
                </a:cubicBezTo>
                <a:lnTo>
                  <a:pt x="1018282" y="2320393"/>
                </a:lnTo>
                <a:lnTo>
                  <a:pt x="976683" y="2240275"/>
                </a:lnTo>
                <a:lnTo>
                  <a:pt x="967266" y="2237349"/>
                </a:lnTo>
                <a:cubicBezTo>
                  <a:pt x="915627" y="2215489"/>
                  <a:pt x="869123" y="2183857"/>
                  <a:pt x="830068" y="2144768"/>
                </a:cubicBezTo>
                <a:lnTo>
                  <a:pt x="783450" y="2088218"/>
                </a:lnTo>
                <a:lnTo>
                  <a:pt x="736833" y="2144767"/>
                </a:lnTo>
                <a:cubicBezTo>
                  <a:pt x="717306" y="2164312"/>
                  <a:pt x="695916" y="2181992"/>
                  <a:pt x="672954" y="2197518"/>
                </a:cubicBezTo>
                <a:lnTo>
                  <a:pt x="602428" y="2235832"/>
                </a:lnTo>
                <a:lnTo>
                  <a:pt x="628852" y="2250187"/>
                </a:lnTo>
                <a:cubicBezTo>
                  <a:pt x="722685" y="2313633"/>
                  <a:pt x="784377" y="2421079"/>
                  <a:pt x="784377" y="2542946"/>
                </a:cubicBezTo>
                <a:cubicBezTo>
                  <a:pt x="784377" y="2737933"/>
                  <a:pt x="626445" y="2896002"/>
                  <a:pt x="431626" y="2896002"/>
                </a:cubicBezTo>
                <a:cubicBezTo>
                  <a:pt x="236807" y="2896002"/>
                  <a:pt x="78875" y="2737933"/>
                  <a:pt x="78875" y="2542946"/>
                </a:cubicBezTo>
                <a:cubicBezTo>
                  <a:pt x="78875" y="2421079"/>
                  <a:pt x="140567" y="2313633"/>
                  <a:pt x="234399" y="2250187"/>
                </a:cubicBezTo>
                <a:lnTo>
                  <a:pt x="260825" y="2235831"/>
                </a:lnTo>
                <a:lnTo>
                  <a:pt x="190300" y="2197518"/>
                </a:lnTo>
                <a:cubicBezTo>
                  <a:pt x="75487" y="2119885"/>
                  <a:pt x="0" y="1988414"/>
                  <a:pt x="0" y="1839297"/>
                </a:cubicBezTo>
                <a:cubicBezTo>
                  <a:pt x="0" y="1600710"/>
                  <a:pt x="193246" y="1407297"/>
                  <a:pt x="431627" y="1407297"/>
                </a:cubicBezTo>
                <a:cubicBezTo>
                  <a:pt x="550817" y="1407297"/>
                  <a:pt x="658724" y="1455650"/>
                  <a:pt x="736833" y="1533827"/>
                </a:cubicBezTo>
                <a:lnTo>
                  <a:pt x="783451" y="1590377"/>
                </a:lnTo>
                <a:lnTo>
                  <a:pt x="830068" y="1533828"/>
                </a:lnTo>
                <a:cubicBezTo>
                  <a:pt x="869123" y="1494740"/>
                  <a:pt x="915627" y="1463107"/>
                  <a:pt x="967266" y="1441247"/>
                </a:cubicBezTo>
                <a:lnTo>
                  <a:pt x="976853" y="1438268"/>
                </a:lnTo>
                <a:lnTo>
                  <a:pt x="1018665" y="1357739"/>
                </a:lnTo>
                <a:lnTo>
                  <a:pt x="994501" y="1344612"/>
                </a:lnTo>
                <a:cubicBezTo>
                  <a:pt x="927526" y="1299325"/>
                  <a:pt x="883492" y="1222634"/>
                  <a:pt x="883492" y="1135649"/>
                </a:cubicBezTo>
                <a:cubicBezTo>
                  <a:pt x="883492" y="996473"/>
                  <a:pt x="996219" y="883649"/>
                  <a:pt x="1135275" y="883649"/>
                </a:cubicBezTo>
                <a:cubicBezTo>
                  <a:pt x="1222185" y="883649"/>
                  <a:pt x="1298810" y="927721"/>
                  <a:pt x="1344057" y="994753"/>
                </a:cubicBezTo>
                <a:lnTo>
                  <a:pt x="1357032" y="1018679"/>
                </a:lnTo>
                <a:lnTo>
                  <a:pt x="1386794" y="999839"/>
                </a:lnTo>
                <a:lnTo>
                  <a:pt x="1438990" y="974673"/>
                </a:lnTo>
                <a:lnTo>
                  <a:pt x="1441216" y="967495"/>
                </a:lnTo>
                <a:cubicBezTo>
                  <a:pt x="1463058" y="915811"/>
                  <a:pt x="1494663" y="869267"/>
                  <a:pt x="1533718" y="830179"/>
                </a:cubicBezTo>
                <a:lnTo>
                  <a:pt x="1589851" y="783825"/>
                </a:lnTo>
                <a:lnTo>
                  <a:pt x="1533718" y="737470"/>
                </a:lnTo>
                <a:cubicBezTo>
                  <a:pt x="1455609" y="659294"/>
                  <a:pt x="1407297" y="551294"/>
                  <a:pt x="1407297" y="432000"/>
                </a:cubicBezTo>
                <a:cubicBezTo>
                  <a:pt x="1407297" y="193413"/>
                  <a:pt x="1600543" y="0"/>
                  <a:pt x="1838924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Picture Placeholder 1"/>
          <p:cNvSpPr>
            <a:spLocks noGrp="1"/>
          </p:cNvSpPr>
          <p:nvPr/>
        </p:nvSpPr>
        <p:spPr bwMode="auto">
          <a:xfrm>
            <a:off x="4716016" y="232615"/>
            <a:ext cx="4284663" cy="4211344"/>
          </a:xfrm>
          <a:custGeom>
            <a:avLst/>
            <a:gdLst>
              <a:gd name="T0" fmla="*/ 14182481 w 3678595"/>
              <a:gd name="T1" fmla="*/ 18608803 h 3678595"/>
              <a:gd name="T2" fmla="*/ 6333717 w 3678595"/>
              <a:gd name="T3" fmla="*/ 17604910 h 3678595"/>
              <a:gd name="T4" fmla="*/ 5831775 w 3678595"/>
              <a:gd name="T5" fmla="*/ 18106858 h 3678595"/>
              <a:gd name="T6" fmla="*/ 19037331 w 3678595"/>
              <a:gd name="T7" fmla="*/ 18106858 h 3678595"/>
              <a:gd name="T8" fmla="*/ 18106858 w 3678595"/>
              <a:gd name="T9" fmla="*/ 17176379 h 3678595"/>
              <a:gd name="T10" fmla="*/ 2409337 w 3678595"/>
              <a:gd name="T11" fmla="*/ 19037331 h 3678595"/>
              <a:gd name="T12" fmla="*/ 18106858 w 3678595"/>
              <a:gd name="T13" fmla="*/ 13680536 h 3678595"/>
              <a:gd name="T14" fmla="*/ 17604910 w 3678595"/>
              <a:gd name="T15" fmla="*/ 14182481 h 3678595"/>
              <a:gd name="T16" fmla="*/ 2911284 w 3678595"/>
              <a:gd name="T17" fmla="*/ 14182481 h 3678595"/>
              <a:gd name="T18" fmla="*/ 2409337 w 3678595"/>
              <a:gd name="T19" fmla="*/ 13680536 h 3678595"/>
              <a:gd name="T20" fmla="*/ 11648432 w 3678595"/>
              <a:gd name="T21" fmla="*/ 12220301 h 3678595"/>
              <a:gd name="T22" fmla="*/ 12487729 w 3678595"/>
              <a:gd name="T23" fmla="*/ 13275657 h 3678595"/>
              <a:gd name="T24" fmla="*/ 13275657 w 3678595"/>
              <a:gd name="T25" fmla="*/ 12487735 h 3678595"/>
              <a:gd name="T26" fmla="*/ 12220301 w 3678595"/>
              <a:gd name="T27" fmla="*/ 11648432 h 3678595"/>
              <a:gd name="T28" fmla="*/ 7271552 w 3678595"/>
              <a:gd name="T29" fmla="*/ 12478108 h 3678595"/>
              <a:gd name="T30" fmla="*/ 7934737 w 3678595"/>
              <a:gd name="T31" fmla="*/ 13102974 h 3678595"/>
              <a:gd name="T32" fmla="*/ 8554437 w 3678595"/>
              <a:gd name="T33" fmla="*/ 12478824 h 3678595"/>
              <a:gd name="T34" fmla="*/ 8295920 w 3678595"/>
              <a:gd name="T35" fmla="*/ 11648432 h 3678595"/>
              <a:gd name="T36" fmla="*/ 11961764 w 3678595"/>
              <a:gd name="T37" fmla="*/ 8037385 h 3678595"/>
              <a:gd name="T38" fmla="*/ 12220301 w 3678595"/>
              <a:gd name="T39" fmla="*/ 8867781 h 3678595"/>
              <a:gd name="T40" fmla="*/ 13275677 w 3678595"/>
              <a:gd name="T41" fmla="*/ 8028478 h 3678595"/>
              <a:gd name="T42" fmla="*/ 12487729 w 3678595"/>
              <a:gd name="T43" fmla="*/ 7240539 h 3678595"/>
              <a:gd name="T44" fmla="*/ 7413230 w 3678595"/>
              <a:gd name="T45" fmla="*/ 7934737 h 3678595"/>
              <a:gd name="T46" fmla="*/ 8037385 w 3678595"/>
              <a:gd name="T47" fmla="*/ 8554442 h 3678595"/>
              <a:gd name="T48" fmla="*/ 8867781 w 3678595"/>
              <a:gd name="T49" fmla="*/ 8295920 h 3678595"/>
              <a:gd name="T50" fmla="*/ 8028470 w 3678595"/>
              <a:gd name="T51" fmla="*/ 7240539 h 3678595"/>
              <a:gd name="T52" fmla="*/ 18106858 w 3678595"/>
              <a:gd name="T53" fmla="*/ 6835665 h 3678595"/>
              <a:gd name="T54" fmla="*/ 2409337 w 3678595"/>
              <a:gd name="T55" fmla="*/ 5831775 h 3678595"/>
              <a:gd name="T56" fmla="*/ 1907393 w 3678595"/>
              <a:gd name="T57" fmla="*/ 6333717 h 3678595"/>
              <a:gd name="T58" fmla="*/ 14684429 w 3678595"/>
              <a:gd name="T59" fmla="*/ 2409337 h 3678595"/>
              <a:gd name="T60" fmla="*/ 14182481 w 3678595"/>
              <a:gd name="T61" fmla="*/ 1907393 h 3678595"/>
              <a:gd name="T62" fmla="*/ 6333717 w 3678595"/>
              <a:gd name="T63" fmla="*/ 2911284 h 3678595"/>
              <a:gd name="T64" fmla="*/ 18106858 w 3678595"/>
              <a:gd name="T65" fmla="*/ 1478864 h 3678595"/>
              <a:gd name="T66" fmla="*/ 17176379 w 3678595"/>
              <a:gd name="T67" fmla="*/ 2409337 h 3678595"/>
              <a:gd name="T68" fmla="*/ 3339815 w 3678595"/>
              <a:gd name="T69" fmla="*/ 2409337 h 3678595"/>
              <a:gd name="T70" fmla="*/ 2409337 w 3678595"/>
              <a:gd name="T71" fmla="*/ 1478864 h 3678595"/>
              <a:gd name="T72" fmla="*/ 11961764 w 3678595"/>
              <a:gd name="T73" fmla="*/ 4113004 h 3678595"/>
              <a:gd name="T74" fmla="*/ 12478108 w 3678595"/>
              <a:gd name="T75" fmla="*/ 5395900 h 3678595"/>
              <a:gd name="T76" fmla="*/ 14182481 w 3678595"/>
              <a:gd name="T77" fmla="*/ 4402960 h 3678595"/>
              <a:gd name="T78" fmla="*/ 15089298 w 3678595"/>
              <a:gd name="T79" fmla="*/ 8028470 h 3678595"/>
              <a:gd name="T80" fmla="*/ 16144675 w 3678595"/>
              <a:gd name="T81" fmla="*/ 8867773 h 3678595"/>
              <a:gd name="T82" fmla="*/ 20516207 w 3678595"/>
              <a:gd name="T83" fmla="*/ 10258108 h 3678595"/>
              <a:gd name="T84" fmla="*/ 16144675 w 3678595"/>
              <a:gd name="T85" fmla="*/ 11648435 h 3678595"/>
              <a:gd name="T86" fmla="*/ 15089310 w 3678595"/>
              <a:gd name="T87" fmla="*/ 12487735 h 3678595"/>
              <a:gd name="T88" fmla="*/ 14182481 w 3678595"/>
              <a:gd name="T89" fmla="*/ 16113241 h 3678595"/>
              <a:gd name="T90" fmla="*/ 12478108 w 3678595"/>
              <a:gd name="T91" fmla="*/ 15120313 h 3678595"/>
              <a:gd name="T92" fmla="*/ 11961764 w 3678595"/>
              <a:gd name="T93" fmla="*/ 16403201 h 3678595"/>
              <a:gd name="T94" fmla="*/ 7848755 w 3678595"/>
              <a:gd name="T95" fmla="*/ 18106863 h 3678595"/>
              <a:gd name="T96" fmla="*/ 8554437 w 3678595"/>
              <a:gd name="T97" fmla="*/ 15886149 h 3678595"/>
              <a:gd name="T98" fmla="*/ 7934737 w 3678595"/>
              <a:gd name="T99" fmla="*/ 15261991 h 3678595"/>
              <a:gd name="T100" fmla="*/ 5254210 w 3678595"/>
              <a:gd name="T101" fmla="*/ 12581468 h 3678595"/>
              <a:gd name="T102" fmla="*/ 4630061 w 3678595"/>
              <a:gd name="T103" fmla="*/ 11961768 h 3678595"/>
              <a:gd name="T104" fmla="*/ 2409344 w 3678595"/>
              <a:gd name="T105" fmla="*/ 12667452 h 3678595"/>
              <a:gd name="T106" fmla="*/ 4113004 w 3678595"/>
              <a:gd name="T107" fmla="*/ 8554442 h 3678595"/>
              <a:gd name="T108" fmla="*/ 5395900 w 3678595"/>
              <a:gd name="T109" fmla="*/ 8038101 h 3678595"/>
              <a:gd name="T110" fmla="*/ 4402953 w 3678595"/>
              <a:gd name="T111" fmla="*/ 6333717 h 3678595"/>
              <a:gd name="T112" fmla="*/ 8028470 w 3678595"/>
              <a:gd name="T113" fmla="*/ 5426897 h 3678595"/>
              <a:gd name="T114" fmla="*/ 8867773 w 3678595"/>
              <a:gd name="T115" fmla="*/ 4371540 h 3678595"/>
              <a:gd name="T116" fmla="*/ 10258099 w 3678595"/>
              <a:gd name="T117" fmla="*/ 0 h 367859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678595" h="3678595">
                <a:moveTo>
                  <a:pt x="2542946" y="3156594"/>
                </a:moveTo>
                <a:cubicBezTo>
                  <a:pt x="2592652" y="3156594"/>
                  <a:pt x="2632946" y="3196888"/>
                  <a:pt x="2632946" y="3246594"/>
                </a:cubicBezTo>
                <a:cubicBezTo>
                  <a:pt x="2632946" y="3296300"/>
                  <a:pt x="2592652" y="3336594"/>
                  <a:pt x="2542946" y="3336594"/>
                </a:cubicBezTo>
                <a:cubicBezTo>
                  <a:pt x="2493240" y="3336594"/>
                  <a:pt x="2452946" y="3296300"/>
                  <a:pt x="2452946" y="3246594"/>
                </a:cubicBezTo>
                <a:cubicBezTo>
                  <a:pt x="2452946" y="3196888"/>
                  <a:pt x="2493240" y="3156594"/>
                  <a:pt x="2542946" y="3156594"/>
                </a:cubicBezTo>
                <a:close/>
                <a:moveTo>
                  <a:pt x="1135648" y="3156594"/>
                </a:moveTo>
                <a:cubicBezTo>
                  <a:pt x="1185354" y="3156594"/>
                  <a:pt x="1225648" y="3196888"/>
                  <a:pt x="1225648" y="3246594"/>
                </a:cubicBezTo>
                <a:cubicBezTo>
                  <a:pt x="1225648" y="3296300"/>
                  <a:pt x="1185354" y="3336594"/>
                  <a:pt x="1135648" y="3336594"/>
                </a:cubicBezTo>
                <a:cubicBezTo>
                  <a:pt x="1085942" y="3336594"/>
                  <a:pt x="1045648" y="3296300"/>
                  <a:pt x="1045648" y="3246594"/>
                </a:cubicBezTo>
                <a:cubicBezTo>
                  <a:pt x="1045648" y="3196888"/>
                  <a:pt x="1085942" y="3156594"/>
                  <a:pt x="1135648" y="3156594"/>
                </a:cubicBezTo>
                <a:close/>
                <a:moveTo>
                  <a:pt x="3246594" y="3079758"/>
                </a:moveTo>
                <a:cubicBezTo>
                  <a:pt x="3338735" y="3079758"/>
                  <a:pt x="3413430" y="3154453"/>
                  <a:pt x="3413430" y="3246594"/>
                </a:cubicBezTo>
                <a:cubicBezTo>
                  <a:pt x="3413430" y="3338735"/>
                  <a:pt x="3338735" y="3413430"/>
                  <a:pt x="3246594" y="3413430"/>
                </a:cubicBezTo>
                <a:cubicBezTo>
                  <a:pt x="3154453" y="3413430"/>
                  <a:pt x="3079758" y="3338735"/>
                  <a:pt x="3079758" y="3246594"/>
                </a:cubicBezTo>
                <a:cubicBezTo>
                  <a:pt x="3079758" y="3154453"/>
                  <a:pt x="3154453" y="3079758"/>
                  <a:pt x="3246594" y="3079758"/>
                </a:cubicBezTo>
                <a:close/>
                <a:moveTo>
                  <a:pt x="431999" y="3079758"/>
                </a:moveTo>
                <a:cubicBezTo>
                  <a:pt x="524140" y="3079758"/>
                  <a:pt x="598835" y="3154453"/>
                  <a:pt x="598835" y="3246594"/>
                </a:cubicBezTo>
                <a:cubicBezTo>
                  <a:pt x="598835" y="3338735"/>
                  <a:pt x="524140" y="3413430"/>
                  <a:pt x="431999" y="3413430"/>
                </a:cubicBezTo>
                <a:cubicBezTo>
                  <a:pt x="339858" y="3413430"/>
                  <a:pt x="265163" y="3338735"/>
                  <a:pt x="265163" y="3246594"/>
                </a:cubicBezTo>
                <a:cubicBezTo>
                  <a:pt x="265163" y="3154453"/>
                  <a:pt x="339858" y="3079758"/>
                  <a:pt x="431999" y="3079758"/>
                </a:cubicBezTo>
                <a:close/>
                <a:moveTo>
                  <a:pt x="3246594" y="2452946"/>
                </a:moveTo>
                <a:cubicBezTo>
                  <a:pt x="3296300" y="2452946"/>
                  <a:pt x="3336594" y="2493240"/>
                  <a:pt x="3336594" y="2542946"/>
                </a:cubicBezTo>
                <a:cubicBezTo>
                  <a:pt x="3336594" y="2592652"/>
                  <a:pt x="3296300" y="2632946"/>
                  <a:pt x="3246594" y="2632946"/>
                </a:cubicBezTo>
                <a:cubicBezTo>
                  <a:pt x="3196888" y="2632946"/>
                  <a:pt x="3156594" y="2592652"/>
                  <a:pt x="3156594" y="2542946"/>
                </a:cubicBezTo>
                <a:cubicBezTo>
                  <a:pt x="3156594" y="2493240"/>
                  <a:pt x="3196888" y="2452946"/>
                  <a:pt x="3246594" y="2452946"/>
                </a:cubicBezTo>
                <a:close/>
                <a:moveTo>
                  <a:pt x="431999" y="2452946"/>
                </a:moveTo>
                <a:cubicBezTo>
                  <a:pt x="481705" y="2452946"/>
                  <a:pt x="521999" y="2493240"/>
                  <a:pt x="521999" y="2542946"/>
                </a:cubicBezTo>
                <a:cubicBezTo>
                  <a:pt x="521999" y="2592652"/>
                  <a:pt x="481705" y="2632946"/>
                  <a:pt x="431999" y="2632946"/>
                </a:cubicBezTo>
                <a:cubicBezTo>
                  <a:pt x="382293" y="2632946"/>
                  <a:pt x="341999" y="2592652"/>
                  <a:pt x="341999" y="2542946"/>
                </a:cubicBezTo>
                <a:cubicBezTo>
                  <a:pt x="341999" y="2493240"/>
                  <a:pt x="382293" y="2452946"/>
                  <a:pt x="431999" y="2452946"/>
                </a:cubicBezTo>
                <a:close/>
                <a:moveTo>
                  <a:pt x="2191123" y="2088586"/>
                </a:moveTo>
                <a:lnTo>
                  <a:pt x="2144768" y="2144768"/>
                </a:lnTo>
                <a:lnTo>
                  <a:pt x="2088586" y="2191123"/>
                </a:lnTo>
                <a:lnTo>
                  <a:pt x="2144767" y="2237477"/>
                </a:lnTo>
                <a:cubicBezTo>
                  <a:pt x="2183856" y="2276565"/>
                  <a:pt x="2215488" y="2323110"/>
                  <a:pt x="2237349" y="2374793"/>
                </a:cubicBezTo>
                <a:lnTo>
                  <a:pt x="2239074" y="2380351"/>
                </a:lnTo>
                <a:lnTo>
                  <a:pt x="2255880" y="2349388"/>
                </a:lnTo>
                <a:cubicBezTo>
                  <a:pt x="2280765" y="2312554"/>
                  <a:pt x="2312553" y="2280766"/>
                  <a:pt x="2349388" y="2255881"/>
                </a:cubicBezTo>
                <a:lnTo>
                  <a:pt x="2380351" y="2239075"/>
                </a:lnTo>
                <a:lnTo>
                  <a:pt x="2374793" y="2237349"/>
                </a:lnTo>
                <a:cubicBezTo>
                  <a:pt x="2323110" y="2215489"/>
                  <a:pt x="2276565" y="2183857"/>
                  <a:pt x="2237477" y="2144768"/>
                </a:cubicBezTo>
                <a:lnTo>
                  <a:pt x="2191123" y="2088586"/>
                </a:lnTo>
                <a:close/>
                <a:moveTo>
                  <a:pt x="1487474" y="2088586"/>
                </a:moveTo>
                <a:lnTo>
                  <a:pt x="1441119" y="2144768"/>
                </a:lnTo>
                <a:cubicBezTo>
                  <a:pt x="1402031" y="2183857"/>
                  <a:pt x="1355487" y="2215489"/>
                  <a:pt x="1303803" y="2237349"/>
                </a:cubicBezTo>
                <a:lnTo>
                  <a:pt x="1298244" y="2239075"/>
                </a:lnTo>
                <a:lnTo>
                  <a:pt x="1329206" y="2255881"/>
                </a:lnTo>
                <a:cubicBezTo>
                  <a:pt x="1366041" y="2280766"/>
                  <a:pt x="1397829" y="2312554"/>
                  <a:pt x="1422714" y="2349388"/>
                </a:cubicBezTo>
                <a:lnTo>
                  <a:pt x="1439520" y="2380352"/>
                </a:lnTo>
                <a:lnTo>
                  <a:pt x="1441246" y="2374793"/>
                </a:lnTo>
                <a:cubicBezTo>
                  <a:pt x="1463106" y="2323110"/>
                  <a:pt x="1494739" y="2276565"/>
                  <a:pt x="1533827" y="2237477"/>
                </a:cubicBezTo>
                <a:lnTo>
                  <a:pt x="1590010" y="2191122"/>
                </a:lnTo>
                <a:lnTo>
                  <a:pt x="1533828" y="2144768"/>
                </a:lnTo>
                <a:lnTo>
                  <a:pt x="1487474" y="2088586"/>
                </a:lnTo>
                <a:close/>
                <a:moveTo>
                  <a:pt x="2239074" y="1298243"/>
                </a:moveTo>
                <a:lnTo>
                  <a:pt x="2237349" y="1303803"/>
                </a:lnTo>
                <a:cubicBezTo>
                  <a:pt x="2215488" y="1355487"/>
                  <a:pt x="2183856" y="1402031"/>
                  <a:pt x="2144767" y="1441119"/>
                </a:cubicBezTo>
                <a:lnTo>
                  <a:pt x="2088586" y="1487473"/>
                </a:lnTo>
                <a:lnTo>
                  <a:pt x="2144768" y="1533828"/>
                </a:lnTo>
                <a:lnTo>
                  <a:pt x="2191123" y="1590010"/>
                </a:lnTo>
                <a:lnTo>
                  <a:pt x="2237477" y="1533828"/>
                </a:lnTo>
                <a:cubicBezTo>
                  <a:pt x="2276565" y="1494740"/>
                  <a:pt x="2323110" y="1463107"/>
                  <a:pt x="2374793" y="1441247"/>
                </a:cubicBezTo>
                <a:lnTo>
                  <a:pt x="2380354" y="1439521"/>
                </a:lnTo>
                <a:lnTo>
                  <a:pt x="2349388" y="1422714"/>
                </a:lnTo>
                <a:cubicBezTo>
                  <a:pt x="2312553" y="1397828"/>
                  <a:pt x="2280765" y="1366040"/>
                  <a:pt x="2255880" y="1329206"/>
                </a:cubicBezTo>
                <a:lnTo>
                  <a:pt x="2239074" y="1298243"/>
                </a:lnTo>
                <a:close/>
                <a:moveTo>
                  <a:pt x="1439520" y="1298243"/>
                </a:moveTo>
                <a:lnTo>
                  <a:pt x="1422714" y="1329206"/>
                </a:lnTo>
                <a:cubicBezTo>
                  <a:pt x="1397829" y="1366040"/>
                  <a:pt x="1366041" y="1397828"/>
                  <a:pt x="1329206" y="1422714"/>
                </a:cubicBezTo>
                <a:lnTo>
                  <a:pt x="1298241" y="1439520"/>
                </a:lnTo>
                <a:lnTo>
                  <a:pt x="1303803" y="1441247"/>
                </a:lnTo>
                <a:cubicBezTo>
                  <a:pt x="1355487" y="1463107"/>
                  <a:pt x="1402031" y="1494740"/>
                  <a:pt x="1441119" y="1533828"/>
                </a:cubicBezTo>
                <a:lnTo>
                  <a:pt x="1487474" y="1590010"/>
                </a:lnTo>
                <a:lnTo>
                  <a:pt x="1533828" y="1533828"/>
                </a:lnTo>
                <a:lnTo>
                  <a:pt x="1590010" y="1487474"/>
                </a:lnTo>
                <a:lnTo>
                  <a:pt x="1533827" y="1441119"/>
                </a:lnTo>
                <a:cubicBezTo>
                  <a:pt x="1494739" y="1402031"/>
                  <a:pt x="1463106" y="1355487"/>
                  <a:pt x="1441246" y="1303803"/>
                </a:cubicBezTo>
                <a:lnTo>
                  <a:pt x="1439520" y="1298243"/>
                </a:lnTo>
                <a:close/>
                <a:moveTo>
                  <a:pt x="3246594" y="1045648"/>
                </a:moveTo>
                <a:cubicBezTo>
                  <a:pt x="3296300" y="1045648"/>
                  <a:pt x="3336594" y="1085942"/>
                  <a:pt x="3336594" y="1135648"/>
                </a:cubicBezTo>
                <a:cubicBezTo>
                  <a:pt x="3336594" y="1185354"/>
                  <a:pt x="3296300" y="1225648"/>
                  <a:pt x="3246594" y="1225648"/>
                </a:cubicBezTo>
                <a:cubicBezTo>
                  <a:pt x="3196888" y="1225648"/>
                  <a:pt x="3156594" y="1185354"/>
                  <a:pt x="3156594" y="1135648"/>
                </a:cubicBezTo>
                <a:cubicBezTo>
                  <a:pt x="3156594" y="1085942"/>
                  <a:pt x="3196888" y="1045648"/>
                  <a:pt x="3246594" y="1045648"/>
                </a:cubicBezTo>
                <a:close/>
                <a:moveTo>
                  <a:pt x="431999" y="1045648"/>
                </a:moveTo>
                <a:cubicBezTo>
                  <a:pt x="481705" y="1045648"/>
                  <a:pt x="521999" y="1085942"/>
                  <a:pt x="521999" y="1135648"/>
                </a:cubicBezTo>
                <a:cubicBezTo>
                  <a:pt x="521999" y="1185354"/>
                  <a:pt x="481705" y="1225648"/>
                  <a:pt x="431999" y="1225648"/>
                </a:cubicBezTo>
                <a:cubicBezTo>
                  <a:pt x="382293" y="1225648"/>
                  <a:pt x="341999" y="1185354"/>
                  <a:pt x="341999" y="1135648"/>
                </a:cubicBezTo>
                <a:cubicBezTo>
                  <a:pt x="341999" y="1085942"/>
                  <a:pt x="382293" y="1045648"/>
                  <a:pt x="431999" y="1045648"/>
                </a:cubicBezTo>
                <a:close/>
                <a:moveTo>
                  <a:pt x="2542946" y="341999"/>
                </a:moveTo>
                <a:cubicBezTo>
                  <a:pt x="2592652" y="341999"/>
                  <a:pt x="2632946" y="382293"/>
                  <a:pt x="2632946" y="431999"/>
                </a:cubicBezTo>
                <a:cubicBezTo>
                  <a:pt x="2632946" y="481705"/>
                  <a:pt x="2592652" y="521999"/>
                  <a:pt x="2542946" y="521999"/>
                </a:cubicBezTo>
                <a:cubicBezTo>
                  <a:pt x="2493240" y="521999"/>
                  <a:pt x="2452946" y="481705"/>
                  <a:pt x="2452946" y="431999"/>
                </a:cubicBezTo>
                <a:cubicBezTo>
                  <a:pt x="2452946" y="382293"/>
                  <a:pt x="2493240" y="341999"/>
                  <a:pt x="2542946" y="341999"/>
                </a:cubicBezTo>
                <a:close/>
                <a:moveTo>
                  <a:pt x="1135648" y="341999"/>
                </a:moveTo>
                <a:cubicBezTo>
                  <a:pt x="1185354" y="341999"/>
                  <a:pt x="1225648" y="382293"/>
                  <a:pt x="1225648" y="431999"/>
                </a:cubicBezTo>
                <a:cubicBezTo>
                  <a:pt x="1225648" y="481705"/>
                  <a:pt x="1185354" y="521999"/>
                  <a:pt x="1135648" y="521999"/>
                </a:cubicBezTo>
                <a:cubicBezTo>
                  <a:pt x="1085942" y="521999"/>
                  <a:pt x="1045648" y="481705"/>
                  <a:pt x="1045648" y="431999"/>
                </a:cubicBezTo>
                <a:cubicBezTo>
                  <a:pt x="1045648" y="382293"/>
                  <a:pt x="1085942" y="341999"/>
                  <a:pt x="1135648" y="341999"/>
                </a:cubicBezTo>
                <a:close/>
                <a:moveTo>
                  <a:pt x="3246594" y="265163"/>
                </a:moveTo>
                <a:cubicBezTo>
                  <a:pt x="3338735" y="265163"/>
                  <a:pt x="3413430" y="339858"/>
                  <a:pt x="3413430" y="431999"/>
                </a:cubicBezTo>
                <a:cubicBezTo>
                  <a:pt x="3413430" y="524140"/>
                  <a:pt x="3338735" y="598835"/>
                  <a:pt x="3246594" y="598835"/>
                </a:cubicBezTo>
                <a:cubicBezTo>
                  <a:pt x="3154453" y="598835"/>
                  <a:pt x="3079758" y="524140"/>
                  <a:pt x="3079758" y="431999"/>
                </a:cubicBezTo>
                <a:cubicBezTo>
                  <a:pt x="3079758" y="339858"/>
                  <a:pt x="3154453" y="265163"/>
                  <a:pt x="3246594" y="265163"/>
                </a:cubicBezTo>
                <a:close/>
                <a:moveTo>
                  <a:pt x="431999" y="265163"/>
                </a:moveTo>
                <a:cubicBezTo>
                  <a:pt x="524140" y="265163"/>
                  <a:pt x="598835" y="339858"/>
                  <a:pt x="598835" y="431999"/>
                </a:cubicBezTo>
                <a:cubicBezTo>
                  <a:pt x="598835" y="524140"/>
                  <a:pt x="524140" y="598835"/>
                  <a:pt x="431999" y="598835"/>
                </a:cubicBezTo>
                <a:cubicBezTo>
                  <a:pt x="339858" y="598835"/>
                  <a:pt x="265163" y="524140"/>
                  <a:pt x="265163" y="431999"/>
                </a:cubicBezTo>
                <a:cubicBezTo>
                  <a:pt x="265163" y="339858"/>
                  <a:pt x="339858" y="265163"/>
                  <a:pt x="431999" y="265163"/>
                </a:cubicBezTo>
                <a:close/>
                <a:moveTo>
                  <a:pt x="1839297" y="0"/>
                </a:moveTo>
                <a:cubicBezTo>
                  <a:pt x="2077884" y="0"/>
                  <a:pt x="2271297" y="193413"/>
                  <a:pt x="2271297" y="432000"/>
                </a:cubicBezTo>
                <a:cubicBezTo>
                  <a:pt x="2271297" y="551294"/>
                  <a:pt x="2222944" y="659294"/>
                  <a:pt x="2144767" y="737470"/>
                </a:cubicBezTo>
                <a:lnTo>
                  <a:pt x="2088585" y="783825"/>
                </a:lnTo>
                <a:lnTo>
                  <a:pt x="2144767" y="830179"/>
                </a:lnTo>
                <a:cubicBezTo>
                  <a:pt x="2183856" y="869267"/>
                  <a:pt x="2215488" y="915811"/>
                  <a:pt x="2237349" y="967495"/>
                </a:cubicBezTo>
                <a:lnTo>
                  <a:pt x="2239074" y="973053"/>
                </a:lnTo>
                <a:lnTo>
                  <a:pt x="2255880" y="942090"/>
                </a:lnTo>
                <a:cubicBezTo>
                  <a:pt x="2318093" y="850004"/>
                  <a:pt x="2423449" y="789459"/>
                  <a:pt x="2542946" y="789459"/>
                </a:cubicBezTo>
                <a:cubicBezTo>
                  <a:pt x="2734141" y="789459"/>
                  <a:pt x="2889136" y="944453"/>
                  <a:pt x="2889136" y="1135648"/>
                </a:cubicBezTo>
                <a:cubicBezTo>
                  <a:pt x="2889136" y="1255145"/>
                  <a:pt x="2828591" y="1360501"/>
                  <a:pt x="2736504" y="1422714"/>
                </a:cubicBezTo>
                <a:lnTo>
                  <a:pt x="2705540" y="1439520"/>
                </a:lnTo>
                <a:lnTo>
                  <a:pt x="2711101" y="1441247"/>
                </a:lnTo>
                <a:cubicBezTo>
                  <a:pt x="2762785" y="1463107"/>
                  <a:pt x="2809329" y="1494740"/>
                  <a:pt x="2848417" y="1533828"/>
                </a:cubicBezTo>
                <a:lnTo>
                  <a:pt x="2894771" y="1590009"/>
                </a:lnTo>
                <a:lnTo>
                  <a:pt x="2941125" y="1533828"/>
                </a:lnTo>
                <a:cubicBezTo>
                  <a:pt x="3019302" y="1455651"/>
                  <a:pt x="3127302" y="1407298"/>
                  <a:pt x="3246595" y="1407298"/>
                </a:cubicBezTo>
                <a:cubicBezTo>
                  <a:pt x="3485182" y="1407298"/>
                  <a:pt x="3678595" y="1600711"/>
                  <a:pt x="3678595" y="1839298"/>
                </a:cubicBezTo>
                <a:cubicBezTo>
                  <a:pt x="3678595" y="2077885"/>
                  <a:pt x="3485182" y="2271298"/>
                  <a:pt x="3246595" y="2271298"/>
                </a:cubicBezTo>
                <a:cubicBezTo>
                  <a:pt x="3127302" y="2271298"/>
                  <a:pt x="3019302" y="2222945"/>
                  <a:pt x="2941125" y="2144768"/>
                </a:cubicBezTo>
                <a:lnTo>
                  <a:pt x="2894771" y="2088587"/>
                </a:lnTo>
                <a:lnTo>
                  <a:pt x="2848417" y="2144768"/>
                </a:lnTo>
                <a:cubicBezTo>
                  <a:pt x="2809329" y="2183857"/>
                  <a:pt x="2762785" y="2215489"/>
                  <a:pt x="2711101" y="2237349"/>
                </a:cubicBezTo>
                <a:lnTo>
                  <a:pt x="2705542" y="2239075"/>
                </a:lnTo>
                <a:lnTo>
                  <a:pt x="2736504" y="2255881"/>
                </a:lnTo>
                <a:cubicBezTo>
                  <a:pt x="2828591" y="2318093"/>
                  <a:pt x="2889136" y="2423449"/>
                  <a:pt x="2889136" y="2542946"/>
                </a:cubicBezTo>
                <a:cubicBezTo>
                  <a:pt x="2889136" y="2734141"/>
                  <a:pt x="2734141" y="2889135"/>
                  <a:pt x="2542946" y="2889135"/>
                </a:cubicBezTo>
                <a:cubicBezTo>
                  <a:pt x="2423449" y="2889135"/>
                  <a:pt x="2318093" y="2828591"/>
                  <a:pt x="2255880" y="2736504"/>
                </a:cubicBezTo>
                <a:lnTo>
                  <a:pt x="2239074" y="2705542"/>
                </a:lnTo>
                <a:lnTo>
                  <a:pt x="2237349" y="2711101"/>
                </a:lnTo>
                <a:cubicBezTo>
                  <a:pt x="2215488" y="2762785"/>
                  <a:pt x="2183856" y="2809329"/>
                  <a:pt x="2144767" y="2848417"/>
                </a:cubicBezTo>
                <a:lnTo>
                  <a:pt x="2088586" y="2894771"/>
                </a:lnTo>
                <a:lnTo>
                  <a:pt x="2144767" y="2941125"/>
                </a:lnTo>
                <a:cubicBezTo>
                  <a:pt x="2222944" y="3019302"/>
                  <a:pt x="2271297" y="3127302"/>
                  <a:pt x="2271297" y="3246595"/>
                </a:cubicBezTo>
                <a:cubicBezTo>
                  <a:pt x="2271297" y="3485182"/>
                  <a:pt x="2077884" y="3678595"/>
                  <a:pt x="1839297" y="3678595"/>
                </a:cubicBezTo>
                <a:cubicBezTo>
                  <a:pt x="1600710" y="3678595"/>
                  <a:pt x="1407297" y="3485182"/>
                  <a:pt x="1407297" y="3246595"/>
                </a:cubicBezTo>
                <a:cubicBezTo>
                  <a:pt x="1407297" y="3127302"/>
                  <a:pt x="1455650" y="3019302"/>
                  <a:pt x="1533827" y="2941125"/>
                </a:cubicBezTo>
                <a:lnTo>
                  <a:pt x="1590008" y="2894771"/>
                </a:lnTo>
                <a:lnTo>
                  <a:pt x="1533827" y="2848417"/>
                </a:lnTo>
                <a:cubicBezTo>
                  <a:pt x="1494739" y="2809329"/>
                  <a:pt x="1463106" y="2762785"/>
                  <a:pt x="1441246" y="2711101"/>
                </a:cubicBezTo>
                <a:lnTo>
                  <a:pt x="1439520" y="2705541"/>
                </a:lnTo>
                <a:lnTo>
                  <a:pt x="1422714" y="2736504"/>
                </a:lnTo>
                <a:cubicBezTo>
                  <a:pt x="1360501" y="2828591"/>
                  <a:pt x="1255145" y="2889135"/>
                  <a:pt x="1135648" y="2889135"/>
                </a:cubicBezTo>
                <a:cubicBezTo>
                  <a:pt x="944453" y="2889135"/>
                  <a:pt x="789458" y="2734141"/>
                  <a:pt x="789458" y="2542946"/>
                </a:cubicBezTo>
                <a:cubicBezTo>
                  <a:pt x="789458" y="2423449"/>
                  <a:pt x="850003" y="2318093"/>
                  <a:pt x="942090" y="2255881"/>
                </a:cubicBezTo>
                <a:lnTo>
                  <a:pt x="973053" y="2239075"/>
                </a:lnTo>
                <a:lnTo>
                  <a:pt x="967495" y="2237349"/>
                </a:lnTo>
                <a:cubicBezTo>
                  <a:pt x="915811" y="2215489"/>
                  <a:pt x="869267" y="2183857"/>
                  <a:pt x="830179" y="2144768"/>
                </a:cubicBezTo>
                <a:lnTo>
                  <a:pt x="783824" y="2088586"/>
                </a:lnTo>
                <a:lnTo>
                  <a:pt x="737470" y="2144768"/>
                </a:lnTo>
                <a:cubicBezTo>
                  <a:pt x="659293" y="2222945"/>
                  <a:pt x="551293" y="2271298"/>
                  <a:pt x="432000" y="2271298"/>
                </a:cubicBezTo>
                <a:cubicBezTo>
                  <a:pt x="193413" y="2271298"/>
                  <a:pt x="0" y="2077885"/>
                  <a:pt x="0" y="1839298"/>
                </a:cubicBezTo>
                <a:cubicBezTo>
                  <a:pt x="0" y="1600711"/>
                  <a:pt x="193413" y="1407298"/>
                  <a:pt x="432000" y="1407298"/>
                </a:cubicBezTo>
                <a:cubicBezTo>
                  <a:pt x="551293" y="1407298"/>
                  <a:pt x="659293" y="1455651"/>
                  <a:pt x="737470" y="1533828"/>
                </a:cubicBezTo>
                <a:lnTo>
                  <a:pt x="783824" y="1590010"/>
                </a:lnTo>
                <a:lnTo>
                  <a:pt x="830179" y="1533828"/>
                </a:lnTo>
                <a:cubicBezTo>
                  <a:pt x="869267" y="1494740"/>
                  <a:pt x="915811" y="1463107"/>
                  <a:pt x="967495" y="1441247"/>
                </a:cubicBezTo>
                <a:lnTo>
                  <a:pt x="973055" y="1439521"/>
                </a:lnTo>
                <a:lnTo>
                  <a:pt x="942090" y="1422714"/>
                </a:lnTo>
                <a:cubicBezTo>
                  <a:pt x="850003" y="1360501"/>
                  <a:pt x="789458" y="1255145"/>
                  <a:pt x="789458" y="1135648"/>
                </a:cubicBezTo>
                <a:cubicBezTo>
                  <a:pt x="789458" y="944453"/>
                  <a:pt x="944453" y="789459"/>
                  <a:pt x="1135648" y="789459"/>
                </a:cubicBezTo>
                <a:cubicBezTo>
                  <a:pt x="1255145" y="789459"/>
                  <a:pt x="1360501" y="850004"/>
                  <a:pt x="1422714" y="942090"/>
                </a:cubicBezTo>
                <a:lnTo>
                  <a:pt x="1439520" y="973053"/>
                </a:lnTo>
                <a:lnTo>
                  <a:pt x="1441246" y="967495"/>
                </a:lnTo>
                <a:cubicBezTo>
                  <a:pt x="1463106" y="915811"/>
                  <a:pt x="1494739" y="869267"/>
                  <a:pt x="1533827" y="830179"/>
                </a:cubicBezTo>
                <a:lnTo>
                  <a:pt x="1590009" y="783825"/>
                </a:lnTo>
                <a:lnTo>
                  <a:pt x="1533827" y="737470"/>
                </a:lnTo>
                <a:cubicBezTo>
                  <a:pt x="1455650" y="659294"/>
                  <a:pt x="1407297" y="551294"/>
                  <a:pt x="1407297" y="432000"/>
                </a:cubicBezTo>
                <a:cubicBezTo>
                  <a:pt x="1407297" y="193413"/>
                  <a:pt x="1600710" y="0"/>
                  <a:pt x="183929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50" y="233363"/>
            <a:ext cx="5761038" cy="7969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heading</a:t>
            </a:r>
            <a:endParaRPr lang="en-US" dirty="0"/>
          </a:p>
        </p:txBody>
      </p:sp>
      <p:sp>
        <p:nvSpPr>
          <p:cNvPr id="2969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fontAlgn="base">
              <a:spcBef>
                <a:spcPct val="0"/>
              </a:spcBef>
              <a:buFontTx/>
              <a:buNone/>
            </a:pPr>
            <a:r>
              <a:rPr lang="en-GB" altLang="en-US" smtClean="0">
                <a:ea typeface="ＭＳ Ｐゴシック" pitchFamily="34" charset="-128"/>
              </a:rPr>
              <a:t>Text or imagery can be inserted in this box.</a:t>
            </a:r>
            <a:br>
              <a:rPr lang="en-GB" altLang="en-US" smtClean="0">
                <a:ea typeface="ＭＳ Ｐゴシック" pitchFamily="34" charset="-128"/>
              </a:rPr>
            </a:br>
            <a:r>
              <a:rPr lang="en-GB" altLang="en-US" smtClean="0">
                <a:ea typeface="ＭＳ Ｐゴシック" pitchFamily="34" charset="-128"/>
              </a:rPr>
              <a:t>Additional imagery can be added to the slide,</a:t>
            </a:r>
            <a:br>
              <a:rPr lang="en-GB" altLang="en-US" smtClean="0">
                <a:ea typeface="ＭＳ Ｐゴシック" pitchFamily="34" charset="-128"/>
              </a:rPr>
            </a:br>
            <a:r>
              <a:rPr lang="en-GB" altLang="en-US" smtClean="0">
                <a:ea typeface="ＭＳ Ｐゴシック" pitchFamily="34" charset="-128"/>
              </a:rPr>
              <a:t>preferably held within a circular shape.</a:t>
            </a:r>
          </a:p>
          <a:p>
            <a:pPr marL="0" indent="0" fontAlgn="base">
              <a:spcBef>
                <a:spcPct val="0"/>
              </a:spcBef>
              <a:buFontTx/>
              <a:buNone/>
            </a:pPr>
            <a:r>
              <a:rPr lang="en-GB" altLang="en-US" smtClean="0">
                <a:ea typeface="ＭＳ Ｐゴシック" pitchFamily="34" charset="-128"/>
              </a:rPr>
              <a:t>Text or imagery can be inserted in this box.</a:t>
            </a:r>
            <a:br>
              <a:rPr lang="en-GB" altLang="en-US" smtClean="0">
                <a:ea typeface="ＭＳ Ｐゴシック" pitchFamily="34" charset="-128"/>
              </a:rPr>
            </a:br>
            <a:r>
              <a:rPr lang="en-GB" altLang="en-US" smtClean="0">
                <a:ea typeface="ＭＳ Ｐゴシック" pitchFamily="34" charset="-128"/>
              </a:rPr>
              <a:t>Additional imagery can be added to the slide,</a:t>
            </a:r>
            <a:br>
              <a:rPr lang="en-GB" altLang="en-US" smtClean="0">
                <a:ea typeface="ＭＳ Ｐゴシック" pitchFamily="34" charset="-128"/>
              </a:rPr>
            </a:br>
            <a:r>
              <a:rPr lang="en-GB" altLang="en-US" smtClean="0">
                <a:ea typeface="ＭＳ Ｐゴシック" pitchFamily="34" charset="-128"/>
              </a:rPr>
              <a:t>preferably held within a circular shape.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9"/>
          </p:nvPr>
        </p:nvSpPr>
        <p:spPr>
          <a:xfrm>
            <a:off x="6235700" y="1012825"/>
            <a:ext cx="2654300" cy="2663825"/>
          </a:xfrm>
          <a:prstGeom prst="ellipse">
            <a:avLst/>
          </a:prstGeo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 Presentation Title in the Footer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50" y="233363"/>
            <a:ext cx="5761038" cy="7969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heading</a:t>
            </a:r>
            <a:endParaRPr lang="en-US" dirty="0"/>
          </a:p>
        </p:txBody>
      </p:sp>
      <p:sp>
        <p:nvSpPr>
          <p:cNvPr id="3072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buFontTx/>
              <a:buChar char="•"/>
            </a:pPr>
            <a:r>
              <a:rPr lang="en-GB" altLang="en-US" dirty="0" smtClean="0">
                <a:solidFill>
                  <a:srgbClr val="F18821"/>
                </a:solidFill>
                <a:ea typeface="ＭＳ Ｐゴシック" pitchFamily="34" charset="-128"/>
              </a:rPr>
              <a:t>Bullet point style, colour can be controlled</a:t>
            </a:r>
            <a:br>
              <a:rPr lang="en-GB" altLang="en-US" dirty="0" smtClean="0">
                <a:solidFill>
                  <a:srgbClr val="F18821"/>
                </a:solidFill>
                <a:ea typeface="ＭＳ Ｐゴシック" pitchFamily="34" charset="-128"/>
              </a:rPr>
            </a:br>
            <a:r>
              <a:rPr lang="en-GB" altLang="en-US" dirty="0" smtClean="0">
                <a:solidFill>
                  <a:srgbClr val="F18821"/>
                </a:solidFill>
                <a:ea typeface="ＭＳ Ｐゴシック" pitchFamily="34" charset="-128"/>
              </a:rPr>
              <a:t>within the theme or individually</a:t>
            </a:r>
          </a:p>
          <a:p>
            <a:pPr fontAlgn="base">
              <a:spcBef>
                <a:spcPct val="0"/>
              </a:spcBef>
              <a:buFontTx/>
              <a:buChar char="•"/>
            </a:pPr>
            <a:r>
              <a:rPr lang="en-GB" altLang="en-US" dirty="0" smtClean="0">
                <a:solidFill>
                  <a:srgbClr val="F18821"/>
                </a:solidFill>
                <a:ea typeface="ＭＳ Ｐゴシック" pitchFamily="34" charset="-128"/>
              </a:rPr>
              <a:t>Bullet point style, colour can be controlled </a:t>
            </a:r>
            <a:br>
              <a:rPr lang="en-GB" altLang="en-US" dirty="0" smtClean="0">
                <a:solidFill>
                  <a:srgbClr val="F18821"/>
                </a:solidFill>
                <a:ea typeface="ＭＳ Ｐゴシック" pitchFamily="34" charset="-128"/>
              </a:rPr>
            </a:br>
            <a:r>
              <a:rPr lang="en-GB" altLang="en-US" dirty="0" smtClean="0">
                <a:solidFill>
                  <a:srgbClr val="F18821"/>
                </a:solidFill>
                <a:ea typeface="ＭＳ Ｐゴシック" pitchFamily="34" charset="-128"/>
              </a:rPr>
              <a:t>within the theme or individually</a:t>
            </a:r>
          </a:p>
          <a:p>
            <a:pPr fontAlgn="base">
              <a:spcBef>
                <a:spcPct val="0"/>
              </a:spcBef>
              <a:buFontTx/>
              <a:buChar char="•"/>
            </a:pPr>
            <a:r>
              <a:rPr lang="en-GB" altLang="en-US" dirty="0" smtClean="0">
                <a:solidFill>
                  <a:srgbClr val="F18821"/>
                </a:solidFill>
                <a:ea typeface="ＭＳ Ｐゴシック" pitchFamily="34" charset="-128"/>
              </a:rPr>
              <a:t>Bullet point style, colour can be controlled </a:t>
            </a:r>
            <a:br>
              <a:rPr lang="en-GB" altLang="en-US" dirty="0" smtClean="0">
                <a:solidFill>
                  <a:srgbClr val="F18821"/>
                </a:solidFill>
                <a:ea typeface="ＭＳ Ｐゴシック" pitchFamily="34" charset="-128"/>
              </a:rPr>
            </a:br>
            <a:r>
              <a:rPr lang="en-GB" altLang="en-US" dirty="0" smtClean="0">
                <a:solidFill>
                  <a:srgbClr val="F18821"/>
                </a:solidFill>
                <a:ea typeface="ＭＳ Ｐゴシック" pitchFamily="34" charset="-128"/>
              </a:rPr>
              <a:t>within the theme or individually</a:t>
            </a:r>
          </a:p>
          <a:p>
            <a:pPr fontAlgn="base">
              <a:spcBef>
                <a:spcPct val="0"/>
              </a:spcBef>
              <a:buFontTx/>
              <a:buChar char="•"/>
            </a:pPr>
            <a:endParaRPr lang="en-GB" altLang="en-US" dirty="0" smtClean="0">
              <a:solidFill>
                <a:srgbClr val="F18821"/>
              </a:solidFill>
              <a:ea typeface="ＭＳ Ｐゴシック" pitchFamily="34" charset="-128"/>
            </a:endParaRPr>
          </a:p>
        </p:txBody>
      </p:sp>
      <p:sp>
        <p:nvSpPr>
          <p:cNvPr id="30723" name="Content Placeholder 3"/>
          <p:cNvSpPr>
            <a:spLocks noGrp="1"/>
          </p:cNvSpPr>
          <p:nvPr>
            <p:ph sz="quarter" idx="19"/>
          </p:nvPr>
        </p:nvSpPr>
        <p:spPr>
          <a:xfrm>
            <a:off x="6235700" y="1023938"/>
            <a:ext cx="2654300" cy="2663825"/>
          </a:xfrm>
          <a:prstGeom prst="ellipse">
            <a:avLst/>
          </a:prstGeom>
        </p:spPr>
        <p:txBody>
          <a:bodyPr/>
          <a:lstStyle/>
          <a:p>
            <a:pPr marL="0" indent="0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 Presentation Title in the Footer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34950"/>
            <a:ext cx="5748337" cy="7889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heading, image box 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023938"/>
            <a:ext cx="8615362" cy="3362325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 Presentation Title in the Footer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233363"/>
            <a:ext cx="4522788" cy="790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3794" name="Subtitle 2"/>
          <p:cNvSpPr>
            <a:spLocks noGrp="1"/>
          </p:cNvSpPr>
          <p:nvPr>
            <p:ph type="subTitle" idx="1"/>
          </p:nvPr>
        </p:nvSpPr>
        <p:spPr>
          <a:xfrm>
            <a:off x="269875" y="1023938"/>
            <a:ext cx="2644775" cy="2087562"/>
          </a:xfrm>
        </p:spPr>
        <p:txBody>
          <a:bodyPr/>
          <a:lstStyle/>
          <a:p>
            <a:r>
              <a:rPr lang="en-GB" altLang="en-US" smtClean="0">
                <a:solidFill>
                  <a:srgbClr val="F18821"/>
                </a:solidFill>
                <a:ea typeface="ＭＳ Ｐゴシック" pitchFamily="34" charset="-128"/>
              </a:rPr>
              <a:t>bbc.co.uk/rd</a:t>
            </a:r>
          </a:p>
        </p:txBody>
      </p:sp>
      <p:sp>
        <p:nvSpPr>
          <p:cNvPr id="3379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4386263"/>
            <a:ext cx="2141538" cy="177800"/>
          </a:xfrm>
        </p:spPr>
        <p:txBody>
          <a:bodyPr/>
          <a:lstStyle/>
          <a:p>
            <a:pPr marL="0" indent="0"/>
            <a:r>
              <a:rPr lang="en-GB" altLang="en-US" smtClean="0">
                <a:ea typeface="ＭＳ Ｐゴシック" pitchFamily="34" charset="-128"/>
              </a:rPr>
              <a:t>Name.name@bbc.co.uk</a:t>
            </a:r>
          </a:p>
        </p:txBody>
      </p:sp>
      <p:sp>
        <p:nvSpPr>
          <p:cNvPr id="3379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875" y="4141788"/>
            <a:ext cx="2141538" cy="177800"/>
          </a:xfrm>
        </p:spPr>
        <p:txBody>
          <a:bodyPr/>
          <a:lstStyle/>
          <a:p>
            <a:pPr marL="0" indent="0"/>
            <a:r>
              <a:rPr lang="en-GB" altLang="en-US" smtClean="0">
                <a:ea typeface="ＭＳ Ｐゴシック" pitchFamily="34" charset="-128"/>
              </a:rPr>
              <a:t>Email:</a:t>
            </a:r>
          </a:p>
        </p:txBody>
      </p:sp>
      <p:sp>
        <p:nvSpPr>
          <p:cNvPr id="3379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16263" y="4386263"/>
            <a:ext cx="2143125" cy="177800"/>
          </a:xfrm>
        </p:spPr>
        <p:txBody>
          <a:bodyPr/>
          <a:lstStyle/>
          <a:p>
            <a:pPr marL="0" indent="0"/>
            <a:r>
              <a:rPr lang="en-GB" altLang="en-US" smtClean="0">
                <a:ea typeface="ＭＳ Ｐゴシック" pitchFamily="34" charset="-128"/>
              </a:rPr>
              <a:t>@name-name</a:t>
            </a:r>
          </a:p>
        </p:txBody>
      </p:sp>
      <p:sp>
        <p:nvSpPr>
          <p:cNvPr id="3379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116263" y="4141788"/>
            <a:ext cx="2143125" cy="177800"/>
          </a:xfrm>
        </p:spPr>
        <p:txBody>
          <a:bodyPr/>
          <a:lstStyle/>
          <a:p>
            <a:pPr marL="0" indent="0"/>
            <a:r>
              <a:rPr lang="en-GB" altLang="en-US" smtClean="0">
                <a:ea typeface="ＭＳ Ｐゴシック" pitchFamily="34" charset="-128"/>
              </a:rPr>
              <a:t>Twitter: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5" y="0"/>
            <a:ext cx="4848225" cy="37242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3854" y="2110085"/>
            <a:ext cx="352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BACK PAGE OPTION </a:t>
            </a:r>
            <a:r>
              <a:rPr lang="en-GB" altLang="en-US" b="1" dirty="0" smtClean="0">
                <a:solidFill>
                  <a:srgbClr val="FF0000"/>
                </a:solidFill>
              </a:rPr>
              <a:t>1</a:t>
            </a:r>
            <a:endParaRPr lang="en-GB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Template_v4">
  <a:themeElements>
    <a:clrScheme name="BBC R&amp;D 2015">
      <a:dk1>
        <a:srgbClr val="FFFFFF"/>
      </a:dk1>
      <a:lt1>
        <a:srgbClr val="161614"/>
      </a:lt1>
      <a:dk2>
        <a:srgbClr val="FFFFFF"/>
      </a:dk2>
      <a:lt2>
        <a:srgbClr val="161614"/>
      </a:lt2>
      <a:accent1>
        <a:srgbClr val="F18821"/>
      </a:accent1>
      <a:accent2>
        <a:srgbClr val="208978"/>
      </a:accent2>
      <a:accent3>
        <a:srgbClr val="AFC9DD"/>
      </a:accent3>
      <a:accent4>
        <a:srgbClr val="181939"/>
      </a:accent4>
      <a:accent5>
        <a:srgbClr val="1E3B47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owerPointTemplate_v2">
  <a:themeElements>
    <a:clrScheme name="BBC R&amp;D 2015">
      <a:dk1>
        <a:srgbClr val="FFFFFF"/>
      </a:dk1>
      <a:lt1>
        <a:srgbClr val="161614"/>
      </a:lt1>
      <a:dk2>
        <a:srgbClr val="FFFFFF"/>
      </a:dk2>
      <a:lt2>
        <a:srgbClr val="161614"/>
      </a:lt2>
      <a:accent1>
        <a:srgbClr val="F18821"/>
      </a:accent1>
      <a:accent2>
        <a:srgbClr val="208978"/>
      </a:accent2>
      <a:accent3>
        <a:srgbClr val="AFC9DD"/>
      </a:accent3>
      <a:accent4>
        <a:srgbClr val="181939"/>
      </a:accent4>
      <a:accent5>
        <a:srgbClr val="1E3B47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PowerPointTemplate_v4</Template>
  <TotalTime>10</TotalTime>
  <Words>169</Words>
  <Application>Microsoft Macintosh PowerPoint</Application>
  <PresentationFormat>On-screen Show (16:9)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ＭＳ Ｐゴシック</vt:lpstr>
      <vt:lpstr>PowerPointTemplate_v4</vt:lpstr>
      <vt:lpstr>1_PowerPointTemplate_v2</vt:lpstr>
      <vt:lpstr>Presentation   heading or title</vt:lpstr>
      <vt:lpstr>Introduction to  BBC Research &amp; Development</vt:lpstr>
      <vt:lpstr>Index page </vt:lpstr>
      <vt:lpstr>Section break/ heading or theme</vt:lpstr>
      <vt:lpstr>Example heading</vt:lpstr>
      <vt:lpstr>Example heading</vt:lpstr>
      <vt:lpstr>Example heading, image box below</vt:lpstr>
      <vt:lpstr>PowerPoint Presentation</vt:lpstr>
      <vt:lpstr>Thank you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BBC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 heading or title</dc:title>
  <dc:creator>Sarah Mines</dc:creator>
  <cp:lastModifiedBy>Chris Baume</cp:lastModifiedBy>
  <cp:revision>5</cp:revision>
  <dcterms:created xsi:type="dcterms:W3CDTF">2015-07-17T14:38:31Z</dcterms:created>
  <dcterms:modified xsi:type="dcterms:W3CDTF">2017-07-11T10:59:54Z</dcterms:modified>
</cp:coreProperties>
</file>