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013-1AEC-4069-B837-B696882103EB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7C08-26CB-46B5-98E9-A951F16C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013-1AEC-4069-B837-B696882103EB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7C08-26CB-46B5-98E9-A951F16C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6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013-1AEC-4069-B837-B696882103EB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7C08-26CB-46B5-98E9-A951F16C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013-1AEC-4069-B837-B696882103EB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7C08-26CB-46B5-98E9-A951F16C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9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013-1AEC-4069-B837-B696882103EB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7C08-26CB-46B5-98E9-A951F16C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1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013-1AEC-4069-B837-B696882103EB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7C08-26CB-46B5-98E9-A951F16C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013-1AEC-4069-B837-B696882103EB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7C08-26CB-46B5-98E9-A951F16C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013-1AEC-4069-B837-B696882103EB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7C08-26CB-46B5-98E9-A951F16C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3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013-1AEC-4069-B837-B696882103EB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7C08-26CB-46B5-98E9-A951F16C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5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013-1AEC-4069-B837-B696882103EB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7C08-26CB-46B5-98E9-A951F16C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1013-1AEC-4069-B837-B696882103EB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7C08-26CB-46B5-98E9-A951F16C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11013-1AEC-4069-B837-B696882103EB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7C08-26CB-46B5-98E9-A951F16C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8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95" y="300625"/>
            <a:ext cx="11511419" cy="64509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MyProgrammingLab</a:t>
            </a:r>
            <a:r>
              <a:rPr lang="en-US" dirty="0" smtClean="0"/>
              <a:t> – Optional Recommended Exercises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2.1 Variables and Assignments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2.1 Variable Declarations (60105, 10524, 10901, 10521, 10936)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2.1 Assignment Statements (10538,10548)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2.1 </a:t>
            </a:r>
            <a:r>
              <a:rPr lang="en-US" dirty="0" err="1" smtClean="0"/>
              <a:t>Initization</a:t>
            </a:r>
            <a:r>
              <a:rPr lang="en-US" dirty="0" smtClean="0"/>
              <a:t> (10943,10945)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2.1 Programming Tip (85016, 60110)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 2.2 Input and Output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2.1 Output Using </a:t>
            </a:r>
            <a:r>
              <a:rPr lang="en-US" dirty="0" err="1" smtClean="0"/>
              <a:t>cout</a:t>
            </a:r>
            <a:r>
              <a:rPr lang="en-US" dirty="0" smtClean="0"/>
              <a:t> (10966, 60103,10506,10965)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2.1 Escape Sequence (60102)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2.1 Formatting for Numbers with Decimal Point (11027, 11026)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2.1 Input Using </a:t>
            </a:r>
            <a:r>
              <a:rPr lang="en-US" dirty="0" err="1" smtClean="0"/>
              <a:t>cin</a:t>
            </a:r>
            <a:r>
              <a:rPr lang="en-US" dirty="0" smtClean="0"/>
              <a:t> (10513,11011)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2.3 Data Types and Expression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2.3 Type Types </a:t>
            </a:r>
            <a:r>
              <a:rPr lang="en-US" dirty="0" err="1" smtClean="0"/>
              <a:t>int</a:t>
            </a:r>
            <a:r>
              <a:rPr lang="en-US" dirty="0" smtClean="0"/>
              <a:t> and double (10551)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2.3 Other Number Types (10523)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2.3 Type char (ALL)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2.3 Type </a:t>
            </a:r>
            <a:r>
              <a:rPr lang="en-US" dirty="0" err="1" smtClean="0"/>
              <a:t>bool</a:t>
            </a:r>
            <a:r>
              <a:rPr lang="en-US" dirty="0" smtClean="0"/>
              <a:t> (ALL)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2.3 Intro to the string Class (11097,10843,10716)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2.3 Arithmetic Operators and Expressions (11014,10515)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2.3 More Assignment Statements (10541, 10964)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94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95" y="300625"/>
            <a:ext cx="11511419" cy="6450904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MyProgrammingLab</a:t>
            </a:r>
            <a:r>
              <a:rPr lang="en-US" dirty="0" smtClean="0"/>
              <a:t> – Optional Recommended Exercises</a:t>
            </a:r>
          </a:p>
          <a:p>
            <a:pPr algn="l"/>
            <a:r>
              <a:rPr lang="en-US" dirty="0" smtClean="0"/>
              <a:t>4.  2.4 Simple Flow of Control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2.4 Simple Branching  (10600, 11109)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2.4 </a:t>
            </a:r>
            <a:r>
              <a:rPr lang="en-US" dirty="0" err="1" smtClean="0"/>
              <a:t>Logica</a:t>
            </a:r>
            <a:r>
              <a:rPr lang="en-US" dirty="0" smtClean="0"/>
              <a:t> Operators  (10556. 11118)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2.4 if-else (ALL)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2.4 if with no else (10563, 11065)</a:t>
            </a:r>
          </a:p>
          <a:p>
            <a:pPr marL="457200" indent="-457200" algn="l">
              <a:buFont typeface="+mj-lt"/>
              <a:buAutoNum type="arabicPeriod" startAt="5"/>
            </a:pPr>
            <a:r>
              <a:rPr lang="en-US" dirty="0" smtClean="0"/>
              <a:t>Chapter Summary (ALL)</a:t>
            </a:r>
          </a:p>
          <a:p>
            <a:pPr algn="l"/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79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ENG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Lofton Bullard</dc:creator>
  <cp:lastModifiedBy>Lofton Bullard</cp:lastModifiedBy>
  <cp:revision>4</cp:revision>
  <dcterms:created xsi:type="dcterms:W3CDTF">2016-01-15T14:47:35Z</dcterms:created>
  <dcterms:modified xsi:type="dcterms:W3CDTF">2016-01-15T15:17:50Z</dcterms:modified>
</cp:coreProperties>
</file>