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2" r:id="rId2"/>
    <p:sldId id="293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2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8" r:id="rId22"/>
    <p:sldId id="342" r:id="rId23"/>
  </p:sldIdLst>
  <p:sldSz cx="9144000" cy="6858000" type="screen4x3"/>
  <p:notesSz cx="6934200" cy="9220200"/>
  <p:custDataLst>
    <p:tags r:id="rId26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65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08AEA1-ADF5-4FA5-B009-0E941BF75AC1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7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B69ED-D96C-4010-B093-F3D982E3F706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29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11D1F0-9E60-4928-9800-41682058999A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3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9D0834-48FE-4A31-AEBF-EA738EF462DA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49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ECD5BE-E8CA-4C9E-9D2E-F3A0C474F6E3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C0F077-B56E-46FC-93D3-076B2B01CA55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96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74DAC0-972D-4DE1-88B5-1377E07D967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2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45CE82-1C29-4791-9CDB-39304812F29B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24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AE245A-B4D6-4145-BC8D-00966B137BE2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16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9257D1-7C8D-4FF3-9C19-74FE08C17591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5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33106B-2FBA-4A4F-83CB-5D987EDAEF1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99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7FA189-79CC-4C94-BC7D-70C3265B5043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4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40356D9-F975-4418-B812-9A4CD07C730A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82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01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641C35-7834-4189-97BE-E238FCE14D7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0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0F5DE5-13E7-49EB-868B-48A954EE8934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6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66471F-9585-4F2B-9623-D9DACFE79A96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6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51A78D-1035-471F-9F12-F02CBEDA002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0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F3C29E-2952-412F-A053-3132B40B172E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2086A6-DF28-4E7B-B4BF-CAD3ED80EA77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9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780A80-23B3-42C2-B66F-73110EECA899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dirty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DDDA7-3405-486C-ABFE-9E20352DD6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5 Part </a:t>
            </a:r>
            <a:r>
              <a:rPr lang="en-US" altLang="en-US" sz="3200" i="1" dirty="0" smtClean="0"/>
              <a:t>2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Advanced Data Modeling</a:t>
            </a:r>
            <a:endParaRPr lang="en-US" alt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6713"/>
            <a:ext cx="6934200" cy="4774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To Use Surrogate Primary 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Especially helpful when there is: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No natural key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Selected candidate key has embedded semantic contents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Selected candidate key is too long or cumbersome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dirty="0">
                <a:ea typeface="ＭＳ Ｐゴシック" panose="020B0600070205080204" pitchFamily="34" charset="-128"/>
              </a:rPr>
              <a:t>you use surrogate key: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Ensure that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end-user candidate </a:t>
            </a:r>
            <a:r>
              <a:rPr lang="en-US" altLang="en-US" dirty="0">
                <a:ea typeface="ＭＳ Ｐゴシック" panose="020B0600070205080204" pitchFamily="34" charset="-128"/>
              </a:rPr>
              <a:t>key of entity in question performs properly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“unique index” and “not null” constraints</a:t>
            </a: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934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Design Case 1: Implementing 1:1 Relationships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Foreign keys work with primary keys to properly implement relationships in relational model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1:M, we put the primary key of the “one” side on the “many” side as foreign key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1:1 relationship, there are two options: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Place a foreign key in both entities (not recommended)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Place a foreign key in one of the entities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Primary key of one of the two entities appears as foreign key of other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934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Design Case 1: Implementing 1:1 Relationships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4" y="1600200"/>
            <a:ext cx="8754855" cy="2424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3" y="4035664"/>
            <a:ext cx="8754855" cy="26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Design Case 2: Maintaining History of Time-Variant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78" y="1605634"/>
            <a:ext cx="8915400" cy="457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Normally, existing attribute values are replaced with new value without regard to previous value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Time-variant data: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Values change over time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Must keep a history of data changes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Keeping history of time-variant data equivalent to having a multivalued attribute in your entity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Must create new entity and 1:M relationship with original entity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New entity contains new value, date of change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763000" cy="62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814590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Design Case 3: Fan Traps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Design trap occurs when relationship is improperly or incompletely identified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Represented in a way not consistent with the real world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Most common design trap is known as fan trap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Fan trap occurs when one entity is in two 1:M relationships to other entities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Produces an association among other entities not expressed in the model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399"/>
            <a:ext cx="8911389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839200" cy="64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Design Case 4: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Redundant Relationships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Redundancy is seldom a good thing in database environment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Occurs when there are multiple relationship paths between related entities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Main concern is that redundant relationships remain consistent across model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Some designs use redundant relationships to simplify the design and some common queries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primary keys with proper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characteristics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Describe flexible solutions for special data modeling cases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95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Design Case 4: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Redundant Relationships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676400"/>
            <a:ext cx="838063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" y="1514061"/>
            <a:ext cx="89154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Primar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y Key Selection is Critical to Success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Time-variant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common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 whose values change over time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maintain history of time-variant data: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Create entity containing the new value, date of change, other time-relevant data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Entity maintains 1:M relationship with entity for which history maintained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Design Trap, e.g., Fan Trap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Redundant </a:t>
            </a:r>
            <a:r>
              <a:rPr lang="en-US" altLang="en-US" dirty="0">
                <a:ea typeface="ＭＳ Ｐゴシック" panose="020B0600070205080204" pitchFamily="34" charset="-128"/>
              </a:rPr>
              <a:t>relationships occur when multiple relationship paths exist between related entities</a:t>
            </a:r>
          </a:p>
          <a:p>
            <a:pPr marL="457200" lvl="1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228600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Create an ER diagram that maintains admission history for the tiny college database. You will need a new table that is related to the student table.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Entity Integrity: 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Selecting Primary Keys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Primary key is the most important characteristic of an entity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Single attribute or some combination of attributes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Primary key’s function is to guarantee entity integrity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Primary keys and foreign keys work together to implement relationships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Properly selecting primary key has direct bearing on efficiency and effectiveness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Natural Keys and Primary Keys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Natural key is a real-world identifier used to uniquely identify real-world objects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Familiar to end users and forms part of their day-to-day business vocabulary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Generally, data modeler uses natural identifier as primary key of entity being modeled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May instead use composite primary key or surrogate key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Primary Key Guidelines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78" y="1548848"/>
            <a:ext cx="8971722" cy="457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Attribute that uniquely identifies entity instances in an entity set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Could also be combination of attributes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Main function is to uniquely identify an entity instance or row within a table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Guarantee entity integrity, not to “describe” the entity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Primary keys and foreign keys implement relationships among entities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Placed there by the designer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Behind the scenes, hidden from user</a:t>
            </a:r>
          </a:p>
          <a:p>
            <a:pPr marL="457200" lvl="1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399"/>
            <a:ext cx="8686800" cy="63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When to Use Composite Primary Keys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Composite primary keys useful in two cases: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 identifiers of composite entities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 which each primary key combination is allowed once in M:N relationship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 identifiers of weak entities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In which weak entity has a strong identifying relationship with the parent entity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Automatically provides benefit of ensuring that there cannot be duplicate values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8713" y="228600"/>
            <a:ext cx="68580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to Use Composite Primary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Keys(cont’d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used as identifiers of weak entities normally used to represent: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Real-world object that is existent-dependent on another real-world object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Real-world object that is represented in data model as two separate entities in strong identifying relationship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Dependent entity exists only when it is related to independent entity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3604</TotalTime>
  <Words>916</Words>
  <Application>Microsoft Office PowerPoint</Application>
  <PresentationFormat>On-screen Show (4:3)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Entity Integrity:   Selecting Primary Keys</vt:lpstr>
      <vt:lpstr>Natural Keys and Primary Keys</vt:lpstr>
      <vt:lpstr>Primary Key Guidelines</vt:lpstr>
      <vt:lpstr>PowerPoint Presentation</vt:lpstr>
      <vt:lpstr>When to Use Composite Primary Keys</vt:lpstr>
      <vt:lpstr>PowerPoint Presentation</vt:lpstr>
      <vt:lpstr>When to Use Composite Primary Keys(cont’d.)</vt:lpstr>
      <vt:lpstr>When To Use Surrogate Primary Keys</vt:lpstr>
      <vt:lpstr>Design Case 1: Implementing 1:1 Relationships</vt:lpstr>
      <vt:lpstr>Design Case 1: Implementing 1:1 Relationships</vt:lpstr>
      <vt:lpstr>Design Case 2: Maintaining History of Time-Variant Data</vt:lpstr>
      <vt:lpstr>PowerPoint Presentation</vt:lpstr>
      <vt:lpstr>PowerPoint Presentation</vt:lpstr>
      <vt:lpstr>Design Case 3: Fan Traps</vt:lpstr>
      <vt:lpstr>PowerPoint Presentation</vt:lpstr>
      <vt:lpstr>PowerPoint Presentation</vt:lpstr>
      <vt:lpstr>Design Case 4:  Redundant Relationships</vt:lpstr>
      <vt:lpstr>Design Case 4:  Redundant Relationships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294</cp:revision>
  <dcterms:created xsi:type="dcterms:W3CDTF">2003-01-16T16:51:42Z</dcterms:created>
  <dcterms:modified xsi:type="dcterms:W3CDTF">2017-06-27T19:40:53Z</dcterms:modified>
</cp:coreProperties>
</file>