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91DF-BB24-4916-8F29-0EE799B55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6017-E3BE-4473-85B4-025E29C7E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8793-4315-44DF-987F-8361FB0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5DC3-6A3F-4BFA-B483-1D8FC4F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2E28-022D-4AD3-ADDA-B1B2E03B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9783-835D-4499-A614-906E4605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A76ED-2469-4188-959D-8883D74D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3FC3-1B1C-4869-A67F-1D250FA0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EAD6-833A-49EF-9A41-682973E5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311B-64A0-41CF-9F84-6E4040C9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1A9FF-1165-47A9-8E92-10DD9F249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E4A21-570B-4E98-B70D-4224366F1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CBE2-3B92-4424-AF8E-7AAD6C80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C601-5198-40D8-BE70-065183F8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C203-4C50-4938-B6A3-46B8E940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6F7A-2890-4E4A-B287-23D173C5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CB20-0A55-4E88-A70D-62B079C8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FE4B-9D00-4759-BB0A-A527BFBC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4DB0-4B5B-496D-A596-C5FE3F7D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0B88-CE08-4597-9A3D-3CAD675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3908-81F1-4F85-A6D5-B62EFAD5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82B1-AB93-4AB2-A5B6-D78AB725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F2984-7CCF-40B3-AD01-8DE53A8B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ED54-C27F-4EBE-80D0-33F9BD02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A9F5-C9E6-45CD-8A48-413A680B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1631-4593-4B53-BFDD-8A78F2A3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7BB2-B67A-4437-9CE0-34BFE88D9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45829-EAE7-4B07-AD69-2989F627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D5BA-A206-4B99-B6EC-5D0F29A8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09CA-8FC6-4060-AD72-20C9EF6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40A53-33FB-4F7F-B9FA-2B0FCB02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5CC7-5E12-4F4F-A9F7-30B2CA85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8BD7-A08D-4520-B25B-E4DCA1A1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B372F-A740-4B3D-8B64-8282A97DA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14C62-911F-4884-9D05-C87BDE50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9C881-9839-4271-BD44-25C5ED9B7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29093-C93C-418F-BFE0-495AB711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D23E0-572B-40F1-86B5-6C64DE19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AAB1A-74E7-4E57-81D3-BFB4A9E2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36B9-CC32-41B3-B20B-F69EF086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605DE-1101-4DD5-8867-5D1911A2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E61F6-8E96-431F-B51C-502CC915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8E8DA-1F8A-4A57-9C1C-88CEF77C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E57A5-01D1-4416-8134-7366295F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E5233-5832-437F-A913-F93A89DE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CFAA-FB95-41BD-B9DA-5014B558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BF0-DB03-4341-95D6-A4DE3919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9E56-CD11-4466-954A-A6E62BEB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07B00-D5F9-484C-8B6B-62B824F6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0FD0-D72E-48B7-B76A-E1BAB5A2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74DC0-4BC7-4261-A1BB-9635E2A2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02EE-1C7F-43AC-BD7E-4A0F4986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8B3D-5035-4DDD-BC27-C55772CD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6A1D7-44C4-462D-8C01-6CBDB0ED2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750E7-61CB-484A-887C-7634BBCC9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60C1D-5F48-4A32-8899-5AB3BD29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DDBFF-EC07-44F0-8D86-B62F76FA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17B9-39A5-4468-BF36-5691A67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7C310-F622-463C-A053-B55A840F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D674E-7A0C-49F3-9EDF-4FC21280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81F2-3975-48AB-B842-F3EFCD1C6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7746-14CC-4C43-8C5B-D5A3AB8E25F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7DA4-6A79-44D5-9A55-FAF3AD8CC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E65-868F-4D68-8BF6-ACBADA6EC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B4BB-1887-467F-921C-F281CB33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B2C4-E296-4021-8173-BCFB54BB5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27D48-2825-4B50-84A8-DC17D8AFD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4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Gasser</dc:creator>
  <cp:lastModifiedBy>Ahmed, Gasser</cp:lastModifiedBy>
  <cp:revision>1</cp:revision>
  <dcterms:created xsi:type="dcterms:W3CDTF">2020-10-29T03:14:36Z</dcterms:created>
  <dcterms:modified xsi:type="dcterms:W3CDTF">2020-10-29T03:15:05Z</dcterms:modified>
</cp:coreProperties>
</file>