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22"/>
  </p:notesMasterIdLst>
  <p:handoutMasterIdLst>
    <p:handoutMasterId r:id="rId23"/>
  </p:handoutMasterIdLst>
  <p:sldIdLst>
    <p:sldId id="292" r:id="rId2"/>
    <p:sldId id="615" r:id="rId3"/>
    <p:sldId id="617" r:id="rId4"/>
    <p:sldId id="618" r:id="rId5"/>
    <p:sldId id="650" r:id="rId6"/>
    <p:sldId id="651" r:id="rId7"/>
    <p:sldId id="652" r:id="rId8"/>
    <p:sldId id="653" r:id="rId9"/>
    <p:sldId id="654" r:id="rId10"/>
    <p:sldId id="621" r:id="rId11"/>
    <p:sldId id="622" r:id="rId12"/>
    <p:sldId id="677" r:id="rId13"/>
    <p:sldId id="672" r:id="rId14"/>
    <p:sldId id="673" r:id="rId15"/>
    <p:sldId id="674" r:id="rId16"/>
    <p:sldId id="675" r:id="rId17"/>
    <p:sldId id="676" r:id="rId18"/>
    <p:sldId id="667" r:id="rId19"/>
    <p:sldId id="668" r:id="rId20"/>
    <p:sldId id="671" r:id="rId21"/>
  </p:sldIdLst>
  <p:sldSz cx="9144000" cy="6858000" type="screen4x3"/>
  <p:notesSz cx="6934200" cy="9220200"/>
  <p:custDataLst>
    <p:tags r:id="rId24"/>
  </p:custDataLst>
  <p:defaultTextStyle>
    <a:defPPr>
      <a:defRPr lang="en-US"/>
    </a:defPPr>
    <a:lvl1pPr algn="l" rtl="0" eaLnBrk="0" fontAlgn="base" hangingPunct="0">
      <a:lnSpc>
        <a:spcPct val="90000"/>
      </a:lnSpc>
      <a:spcBef>
        <a:spcPct val="20000"/>
      </a:spcBef>
      <a:spcAft>
        <a:spcPct val="0"/>
      </a:spcAft>
      <a:buClr>
        <a:srgbClr val="006699"/>
      </a:buClr>
      <a:buFont typeface="Times New Roman" panose="02020603050405020304" pitchFamily="18" charset="0"/>
      <a:buChar char="•"/>
      <a:defRPr sz="2200" kern="1200">
        <a:solidFill>
          <a:schemeClr val="tx1"/>
        </a:solidFill>
        <a:latin typeface="Arial" panose="020B0604020202020204" pitchFamily="34" charset="0"/>
        <a:ea typeface="+mn-ea"/>
        <a:cs typeface="Times New Roman" panose="02020603050405020304" pitchFamily="18" charset="0"/>
      </a:defRPr>
    </a:lvl1pPr>
    <a:lvl2pPr marL="457200" algn="l" rtl="0" eaLnBrk="0" fontAlgn="base" hangingPunct="0">
      <a:lnSpc>
        <a:spcPct val="90000"/>
      </a:lnSpc>
      <a:spcBef>
        <a:spcPct val="20000"/>
      </a:spcBef>
      <a:spcAft>
        <a:spcPct val="0"/>
      </a:spcAft>
      <a:buClr>
        <a:srgbClr val="006699"/>
      </a:buClr>
      <a:buFont typeface="Times New Roman" panose="02020603050405020304" pitchFamily="18" charset="0"/>
      <a:buChar char="•"/>
      <a:defRPr sz="2200" kern="1200">
        <a:solidFill>
          <a:schemeClr val="tx1"/>
        </a:solidFill>
        <a:latin typeface="Arial" panose="020B0604020202020204" pitchFamily="34" charset="0"/>
        <a:ea typeface="+mn-ea"/>
        <a:cs typeface="Times New Roman" panose="02020603050405020304" pitchFamily="18" charset="0"/>
      </a:defRPr>
    </a:lvl2pPr>
    <a:lvl3pPr marL="914400" algn="l" rtl="0" eaLnBrk="0" fontAlgn="base" hangingPunct="0">
      <a:lnSpc>
        <a:spcPct val="90000"/>
      </a:lnSpc>
      <a:spcBef>
        <a:spcPct val="20000"/>
      </a:spcBef>
      <a:spcAft>
        <a:spcPct val="0"/>
      </a:spcAft>
      <a:buClr>
        <a:srgbClr val="006699"/>
      </a:buClr>
      <a:buFont typeface="Times New Roman" panose="02020603050405020304" pitchFamily="18" charset="0"/>
      <a:buChar char="•"/>
      <a:defRPr sz="2200" kern="1200">
        <a:solidFill>
          <a:schemeClr val="tx1"/>
        </a:solidFill>
        <a:latin typeface="Arial" panose="020B0604020202020204" pitchFamily="34" charset="0"/>
        <a:ea typeface="+mn-ea"/>
        <a:cs typeface="Times New Roman" panose="02020603050405020304" pitchFamily="18" charset="0"/>
      </a:defRPr>
    </a:lvl3pPr>
    <a:lvl4pPr marL="1371600" algn="l" rtl="0" eaLnBrk="0" fontAlgn="base" hangingPunct="0">
      <a:lnSpc>
        <a:spcPct val="90000"/>
      </a:lnSpc>
      <a:spcBef>
        <a:spcPct val="20000"/>
      </a:spcBef>
      <a:spcAft>
        <a:spcPct val="0"/>
      </a:spcAft>
      <a:buClr>
        <a:srgbClr val="006699"/>
      </a:buClr>
      <a:buFont typeface="Times New Roman" panose="02020603050405020304" pitchFamily="18" charset="0"/>
      <a:buChar char="•"/>
      <a:defRPr sz="2200" kern="1200">
        <a:solidFill>
          <a:schemeClr val="tx1"/>
        </a:solidFill>
        <a:latin typeface="Arial" panose="020B0604020202020204" pitchFamily="34" charset="0"/>
        <a:ea typeface="+mn-ea"/>
        <a:cs typeface="Times New Roman" panose="02020603050405020304" pitchFamily="18" charset="0"/>
      </a:defRPr>
    </a:lvl4pPr>
    <a:lvl5pPr marL="1828800" algn="l" rtl="0" eaLnBrk="0" fontAlgn="base" hangingPunct="0">
      <a:lnSpc>
        <a:spcPct val="90000"/>
      </a:lnSpc>
      <a:spcBef>
        <a:spcPct val="20000"/>
      </a:spcBef>
      <a:spcAft>
        <a:spcPct val="0"/>
      </a:spcAft>
      <a:buClr>
        <a:srgbClr val="006699"/>
      </a:buClr>
      <a:buFont typeface="Times New Roman" panose="02020603050405020304" pitchFamily="18" charset="0"/>
      <a:buChar char="•"/>
      <a:defRPr sz="2200" kern="1200">
        <a:solidFill>
          <a:schemeClr val="tx1"/>
        </a:solidFill>
        <a:latin typeface="Arial" panose="020B0604020202020204" pitchFamily="34" charset="0"/>
        <a:ea typeface="+mn-ea"/>
        <a:cs typeface="Times New Roman" panose="02020603050405020304" pitchFamily="18" charset="0"/>
      </a:defRPr>
    </a:lvl5pPr>
    <a:lvl6pPr marL="2286000" algn="l" defTabSz="914400" rtl="0" eaLnBrk="1" latinLnBrk="0" hangingPunct="1">
      <a:defRPr sz="2200" kern="1200">
        <a:solidFill>
          <a:schemeClr val="tx1"/>
        </a:solidFill>
        <a:latin typeface="Arial" panose="020B0604020202020204" pitchFamily="34" charset="0"/>
        <a:ea typeface="+mn-ea"/>
        <a:cs typeface="Times New Roman" panose="02020603050405020304" pitchFamily="18" charset="0"/>
      </a:defRPr>
    </a:lvl6pPr>
    <a:lvl7pPr marL="2743200" algn="l" defTabSz="914400" rtl="0" eaLnBrk="1" latinLnBrk="0" hangingPunct="1">
      <a:defRPr sz="2200" kern="1200">
        <a:solidFill>
          <a:schemeClr val="tx1"/>
        </a:solidFill>
        <a:latin typeface="Arial" panose="020B0604020202020204" pitchFamily="34" charset="0"/>
        <a:ea typeface="+mn-ea"/>
        <a:cs typeface="Times New Roman" panose="02020603050405020304" pitchFamily="18" charset="0"/>
      </a:defRPr>
    </a:lvl7pPr>
    <a:lvl8pPr marL="3200400" algn="l" defTabSz="914400" rtl="0" eaLnBrk="1" latinLnBrk="0" hangingPunct="1">
      <a:defRPr sz="2200" kern="1200">
        <a:solidFill>
          <a:schemeClr val="tx1"/>
        </a:solidFill>
        <a:latin typeface="Arial" panose="020B0604020202020204" pitchFamily="34" charset="0"/>
        <a:ea typeface="+mn-ea"/>
        <a:cs typeface="Times New Roman" panose="02020603050405020304" pitchFamily="18" charset="0"/>
      </a:defRPr>
    </a:lvl8pPr>
    <a:lvl9pPr marL="3657600" algn="l" defTabSz="914400" rtl="0" eaLnBrk="1" latinLnBrk="0" hangingPunct="1">
      <a:defRPr sz="2200" kern="1200">
        <a:solidFill>
          <a:schemeClr val="tx1"/>
        </a:solidFill>
        <a:latin typeface="Arial" panose="020B0604020202020204" pitchFamily="34" charset="0"/>
        <a:ea typeface="+mn-ea"/>
        <a:cs typeface="Times New Roman" panose="02020603050405020304" pitchFamily="18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ejas Iyer" initials="TI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3333" autoAdjust="0"/>
    <p:restoredTop sz="90929"/>
  </p:normalViewPr>
  <p:slideViewPr>
    <p:cSldViewPr>
      <p:cViewPr varScale="1">
        <p:scale>
          <a:sx n="78" d="100"/>
          <a:sy n="78" d="100"/>
        </p:scale>
        <p:origin x="461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461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E6FB0A8-6BFD-4DEF-9751-8E8FB91407F1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1472B78-9B9D-4B00-8CA2-0A74B95F7EAA}">
      <dgm:prSet phldrT="[Text]" custT="1"/>
      <dgm:spPr>
        <a:solidFill>
          <a:srgbClr val="0070C0"/>
        </a:solidFill>
      </dgm:spPr>
      <dgm:t>
        <a:bodyPr/>
        <a:lstStyle/>
        <a:p>
          <a:r>
            <a:rPr lang="en-US" altLang="en-US" sz="2000" b="1" dirty="0" smtClean="0"/>
            <a:t>Write-ahead log protocol</a:t>
          </a:r>
          <a:endParaRPr lang="en-US" sz="2000" dirty="0"/>
        </a:p>
      </dgm:t>
    </dgm:pt>
    <dgm:pt modelId="{A5CF2313-74EF-48E7-92CB-CD95D41439B5}" type="parTrans" cxnId="{4A6D0E79-716B-4B39-97D6-3718352ED52B}">
      <dgm:prSet/>
      <dgm:spPr/>
      <dgm:t>
        <a:bodyPr/>
        <a:lstStyle/>
        <a:p>
          <a:endParaRPr lang="en-US"/>
        </a:p>
      </dgm:t>
    </dgm:pt>
    <dgm:pt modelId="{2962F790-7ACB-4F63-93D9-C0642C8EDF0B}" type="sibTrans" cxnId="{4A6D0E79-716B-4B39-97D6-3718352ED52B}">
      <dgm:prSet/>
      <dgm:spPr/>
      <dgm:t>
        <a:bodyPr/>
        <a:lstStyle/>
        <a:p>
          <a:endParaRPr lang="en-US"/>
        </a:p>
      </dgm:t>
    </dgm:pt>
    <dgm:pt modelId="{D71BB3C1-0A83-4A72-9B87-B8F8E5BFE74A}">
      <dgm:prSet phldrT="[Text]" custT="1"/>
      <dgm:spPr>
        <a:solidFill>
          <a:srgbClr val="0070C0"/>
        </a:solidFill>
      </dgm:spPr>
      <dgm:t>
        <a:bodyPr/>
        <a:lstStyle/>
        <a:p>
          <a:r>
            <a:rPr lang="en-US" altLang="en-US" sz="2000" b="1" dirty="0" smtClean="0"/>
            <a:t>Redundant transaction logs</a:t>
          </a:r>
          <a:endParaRPr lang="en-US" sz="2000" dirty="0"/>
        </a:p>
      </dgm:t>
    </dgm:pt>
    <dgm:pt modelId="{EDD4398C-EA69-45E3-AA12-2F8C8AEF5041}" type="parTrans" cxnId="{8F475E6F-E6A6-4A06-A6AA-C1993B9D9035}">
      <dgm:prSet/>
      <dgm:spPr/>
      <dgm:t>
        <a:bodyPr/>
        <a:lstStyle/>
        <a:p>
          <a:endParaRPr lang="en-US"/>
        </a:p>
      </dgm:t>
    </dgm:pt>
    <dgm:pt modelId="{E7BA4635-1EC9-4DBB-AA49-CEFB79A3EFDC}" type="sibTrans" cxnId="{8F475E6F-E6A6-4A06-A6AA-C1993B9D9035}">
      <dgm:prSet/>
      <dgm:spPr/>
      <dgm:t>
        <a:bodyPr/>
        <a:lstStyle/>
        <a:p>
          <a:endParaRPr lang="en-US"/>
        </a:p>
      </dgm:t>
    </dgm:pt>
    <dgm:pt modelId="{EE18555D-3735-4863-85C1-911171BB0849}">
      <dgm:prSet phldrT="[Text]" custT="1"/>
      <dgm:spPr>
        <a:solidFill>
          <a:srgbClr val="0070C0"/>
        </a:solidFill>
      </dgm:spPr>
      <dgm:t>
        <a:bodyPr/>
        <a:lstStyle/>
        <a:p>
          <a:r>
            <a:rPr lang="en-US" altLang="en-US" sz="2000" b="1" dirty="0" smtClean="0"/>
            <a:t>Buffers</a:t>
          </a:r>
          <a:endParaRPr lang="en-US" sz="2000" dirty="0"/>
        </a:p>
      </dgm:t>
    </dgm:pt>
    <dgm:pt modelId="{5EFE79B3-C64A-4064-B0FB-6DC21DB68B5D}" type="parTrans" cxnId="{48492B91-728F-440F-B178-EB12AB0D1C1A}">
      <dgm:prSet/>
      <dgm:spPr/>
      <dgm:t>
        <a:bodyPr/>
        <a:lstStyle/>
        <a:p>
          <a:endParaRPr lang="en-US"/>
        </a:p>
      </dgm:t>
    </dgm:pt>
    <dgm:pt modelId="{31E7CE0A-B312-47AE-A095-DA55D1A70D77}" type="sibTrans" cxnId="{48492B91-728F-440F-B178-EB12AB0D1C1A}">
      <dgm:prSet/>
      <dgm:spPr/>
      <dgm:t>
        <a:bodyPr/>
        <a:lstStyle/>
        <a:p>
          <a:endParaRPr lang="en-US"/>
        </a:p>
      </dgm:t>
    </dgm:pt>
    <dgm:pt modelId="{E5E979D5-8DDE-4BF8-B05D-2385B14AEA17}">
      <dgm:prSet phldrT="[Text]" custT="1"/>
      <dgm:spPr>
        <a:ln>
          <a:solidFill>
            <a:srgbClr val="0070C0"/>
          </a:solidFill>
        </a:ln>
      </dgm:spPr>
      <dgm:t>
        <a:bodyPr/>
        <a:lstStyle/>
        <a:p>
          <a:r>
            <a:rPr lang="en-US" altLang="en-US" sz="2000" dirty="0" smtClean="0"/>
            <a:t>Ensures that transaction logs are always written before the data are updated</a:t>
          </a:r>
          <a:endParaRPr lang="en-US" sz="2000" dirty="0"/>
        </a:p>
      </dgm:t>
    </dgm:pt>
    <dgm:pt modelId="{A6F0755C-51BC-4CC6-A65E-11DA542C3A90}" type="parTrans" cxnId="{D6542F59-F44D-4380-AB14-31BEEF188723}">
      <dgm:prSet/>
      <dgm:spPr/>
      <dgm:t>
        <a:bodyPr/>
        <a:lstStyle/>
        <a:p>
          <a:endParaRPr lang="en-US"/>
        </a:p>
      </dgm:t>
    </dgm:pt>
    <dgm:pt modelId="{B13C3147-7944-46EC-9861-48AD41E959D4}" type="sibTrans" cxnId="{D6542F59-F44D-4380-AB14-31BEEF188723}">
      <dgm:prSet/>
      <dgm:spPr/>
      <dgm:t>
        <a:bodyPr/>
        <a:lstStyle/>
        <a:p>
          <a:endParaRPr lang="en-US"/>
        </a:p>
      </dgm:t>
    </dgm:pt>
    <dgm:pt modelId="{6ECDFD39-3C7C-4A91-9CBF-AB10E36E90E8}">
      <dgm:prSet phldrT="[Text]" custT="1"/>
      <dgm:spPr>
        <a:ln>
          <a:solidFill>
            <a:srgbClr val="0070C0"/>
          </a:solidFill>
        </a:ln>
      </dgm:spPr>
      <dgm:t>
        <a:bodyPr/>
        <a:lstStyle/>
        <a:p>
          <a:r>
            <a:rPr lang="en-US" altLang="en-US" sz="2000" dirty="0" smtClean="0"/>
            <a:t>Ensure that a physical disk failure will not impair the DBMS’s ability to recover data</a:t>
          </a:r>
          <a:endParaRPr lang="en-US" sz="2000" dirty="0"/>
        </a:p>
      </dgm:t>
    </dgm:pt>
    <dgm:pt modelId="{B6EAFF7E-9CC3-4187-9A6D-513363528649}" type="parTrans" cxnId="{9F4AC9A3-294E-4E62-8691-DF4CF5AAB411}">
      <dgm:prSet/>
      <dgm:spPr/>
      <dgm:t>
        <a:bodyPr/>
        <a:lstStyle/>
        <a:p>
          <a:endParaRPr lang="en-US"/>
        </a:p>
      </dgm:t>
    </dgm:pt>
    <dgm:pt modelId="{5B21632D-6D50-42BC-80EC-3F7F4A2AE3E1}" type="sibTrans" cxnId="{9F4AC9A3-294E-4E62-8691-DF4CF5AAB411}">
      <dgm:prSet/>
      <dgm:spPr/>
      <dgm:t>
        <a:bodyPr/>
        <a:lstStyle/>
        <a:p>
          <a:endParaRPr lang="en-US"/>
        </a:p>
      </dgm:t>
    </dgm:pt>
    <dgm:pt modelId="{263C3086-8987-40D1-80FD-57CB997BE4F6}">
      <dgm:prSet phldrT="[Text]" custT="1"/>
      <dgm:spPr>
        <a:ln>
          <a:solidFill>
            <a:srgbClr val="0070C0"/>
          </a:solidFill>
        </a:ln>
      </dgm:spPr>
      <dgm:t>
        <a:bodyPr/>
        <a:lstStyle/>
        <a:p>
          <a:r>
            <a:rPr lang="en-US" altLang="en-US" sz="2000" dirty="0" smtClean="0"/>
            <a:t>Temporary storage areas in a primary memory</a:t>
          </a:r>
          <a:endParaRPr lang="en-US" sz="2000" dirty="0"/>
        </a:p>
      </dgm:t>
    </dgm:pt>
    <dgm:pt modelId="{414B8246-FF12-47B2-AD63-34BCE9D53380}" type="parTrans" cxnId="{E3B9CB6D-3EE5-4B82-9D3D-E46B33B3F6E1}">
      <dgm:prSet/>
      <dgm:spPr/>
      <dgm:t>
        <a:bodyPr/>
        <a:lstStyle/>
        <a:p>
          <a:endParaRPr lang="en-US"/>
        </a:p>
      </dgm:t>
    </dgm:pt>
    <dgm:pt modelId="{ACC54F7C-0370-43D2-B1B0-EE5D95DFF5B4}" type="sibTrans" cxnId="{E3B9CB6D-3EE5-4B82-9D3D-E46B33B3F6E1}">
      <dgm:prSet/>
      <dgm:spPr/>
      <dgm:t>
        <a:bodyPr/>
        <a:lstStyle/>
        <a:p>
          <a:endParaRPr lang="en-US"/>
        </a:p>
      </dgm:t>
    </dgm:pt>
    <dgm:pt modelId="{96FF2147-11BA-4364-A8AF-678AC53A47ED}">
      <dgm:prSet phldrT="[Text]" custT="1"/>
      <dgm:spPr>
        <a:solidFill>
          <a:srgbClr val="0070C0"/>
        </a:solidFill>
      </dgm:spPr>
      <dgm:t>
        <a:bodyPr/>
        <a:lstStyle/>
        <a:p>
          <a:r>
            <a:rPr lang="en-US" altLang="en-US" sz="2000" b="1" dirty="0" smtClean="0"/>
            <a:t>Checkpoints</a:t>
          </a:r>
          <a:endParaRPr lang="en-US" sz="2000" dirty="0"/>
        </a:p>
      </dgm:t>
    </dgm:pt>
    <dgm:pt modelId="{290E0536-146F-4D42-9914-EB9D7E21E393}" type="parTrans" cxnId="{CA369C93-1F0E-42D0-AE04-1C14B55169EE}">
      <dgm:prSet/>
      <dgm:spPr/>
      <dgm:t>
        <a:bodyPr/>
        <a:lstStyle/>
        <a:p>
          <a:endParaRPr lang="en-US"/>
        </a:p>
      </dgm:t>
    </dgm:pt>
    <dgm:pt modelId="{9B920C0B-C51F-4DE1-89E6-D7E2E60427D2}" type="sibTrans" cxnId="{CA369C93-1F0E-42D0-AE04-1C14B55169EE}">
      <dgm:prSet/>
      <dgm:spPr/>
      <dgm:t>
        <a:bodyPr/>
        <a:lstStyle/>
        <a:p>
          <a:endParaRPr lang="en-US"/>
        </a:p>
      </dgm:t>
    </dgm:pt>
    <dgm:pt modelId="{725BB43B-0376-4949-BB10-9354E8056C34}">
      <dgm:prSet phldrT="[Text]" custT="1"/>
      <dgm:spPr>
        <a:ln>
          <a:solidFill>
            <a:srgbClr val="0070C0"/>
          </a:solidFill>
        </a:ln>
      </dgm:spPr>
      <dgm:t>
        <a:bodyPr/>
        <a:lstStyle/>
        <a:p>
          <a:r>
            <a:rPr lang="en-US" altLang="en-US" sz="2000" dirty="0" smtClean="0"/>
            <a:t>Allows DBMS to write all its updated buffers in memory to disk</a:t>
          </a:r>
          <a:endParaRPr lang="en-US" sz="2000" dirty="0"/>
        </a:p>
      </dgm:t>
    </dgm:pt>
    <dgm:pt modelId="{EC4C7622-E66C-44DA-B0D0-27D20CEA3158}" type="parTrans" cxnId="{B8D5D7CC-9E4B-44B4-802B-3CCE99AE0687}">
      <dgm:prSet/>
      <dgm:spPr/>
      <dgm:t>
        <a:bodyPr/>
        <a:lstStyle/>
        <a:p>
          <a:endParaRPr lang="en-US"/>
        </a:p>
      </dgm:t>
    </dgm:pt>
    <dgm:pt modelId="{0E860533-175A-401C-A9B5-209F256013A4}" type="sibTrans" cxnId="{B8D5D7CC-9E4B-44B4-802B-3CCE99AE0687}">
      <dgm:prSet/>
      <dgm:spPr/>
      <dgm:t>
        <a:bodyPr/>
        <a:lstStyle/>
        <a:p>
          <a:endParaRPr lang="en-US"/>
        </a:p>
      </dgm:t>
    </dgm:pt>
    <dgm:pt modelId="{F530666C-3A32-474D-B7EF-3B23B6FE087A}" type="pres">
      <dgm:prSet presAssocID="{DE6FB0A8-6BFD-4DEF-9751-8E8FB91407F1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45947C8-F33E-4794-AC0E-5C79FD8F99F3}" type="pres">
      <dgm:prSet presAssocID="{81472B78-9B9D-4B00-8CA2-0A74B95F7EAA}" presName="parentLin" presStyleCnt="0"/>
      <dgm:spPr/>
      <dgm:t>
        <a:bodyPr/>
        <a:lstStyle/>
        <a:p>
          <a:endParaRPr lang="en-US"/>
        </a:p>
      </dgm:t>
    </dgm:pt>
    <dgm:pt modelId="{D57E9BCC-8B21-4877-932A-6930083B0BC3}" type="pres">
      <dgm:prSet presAssocID="{81472B78-9B9D-4B00-8CA2-0A74B95F7EAA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77C06469-9701-44A3-8B89-900E2523FD3A}" type="pres">
      <dgm:prSet presAssocID="{81472B78-9B9D-4B00-8CA2-0A74B95F7EAA}" presName="parentText" presStyleLbl="node1" presStyleIdx="0" presStyleCnt="4" custScaleX="119231" custLinFactNeighborX="-2307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023346-BA94-4CA6-9617-88B73FF655C9}" type="pres">
      <dgm:prSet presAssocID="{81472B78-9B9D-4B00-8CA2-0A74B95F7EAA}" presName="negativeSpace" presStyleCnt="0"/>
      <dgm:spPr/>
      <dgm:t>
        <a:bodyPr/>
        <a:lstStyle/>
        <a:p>
          <a:endParaRPr lang="en-US"/>
        </a:p>
      </dgm:t>
    </dgm:pt>
    <dgm:pt modelId="{D7AE91F8-C734-4CC0-8DD2-929089EF02E2}" type="pres">
      <dgm:prSet presAssocID="{81472B78-9B9D-4B00-8CA2-0A74B95F7EAA}" presName="childText" presStyleLbl="conFg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407845C-B19A-44F9-8928-4F51A1494BCE}" type="pres">
      <dgm:prSet presAssocID="{2962F790-7ACB-4F63-93D9-C0642C8EDF0B}" presName="spaceBetweenRectangles" presStyleCnt="0"/>
      <dgm:spPr/>
      <dgm:t>
        <a:bodyPr/>
        <a:lstStyle/>
        <a:p>
          <a:endParaRPr lang="en-US"/>
        </a:p>
      </dgm:t>
    </dgm:pt>
    <dgm:pt modelId="{1085F192-83D0-4658-9950-9CC4229B201B}" type="pres">
      <dgm:prSet presAssocID="{D71BB3C1-0A83-4A72-9B87-B8F8E5BFE74A}" presName="parentLin" presStyleCnt="0"/>
      <dgm:spPr/>
      <dgm:t>
        <a:bodyPr/>
        <a:lstStyle/>
        <a:p>
          <a:endParaRPr lang="en-US"/>
        </a:p>
      </dgm:t>
    </dgm:pt>
    <dgm:pt modelId="{7F8BC1EC-7D2D-4F05-855B-B6AA8B20D183}" type="pres">
      <dgm:prSet presAssocID="{D71BB3C1-0A83-4A72-9B87-B8F8E5BFE74A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8D2302BB-2D92-4A23-8F30-D3031B8A912B}" type="pres">
      <dgm:prSet presAssocID="{D71BB3C1-0A83-4A72-9B87-B8F8E5BFE74A}" presName="parentText" presStyleLbl="node1" presStyleIdx="1" presStyleCnt="4" custScaleX="119231" custLinFactNeighborX="-23077" custLinFactNeighborY="-60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E43321-43A2-4989-8EA2-36A59F2F538B}" type="pres">
      <dgm:prSet presAssocID="{D71BB3C1-0A83-4A72-9B87-B8F8E5BFE74A}" presName="negativeSpace" presStyleCnt="0"/>
      <dgm:spPr/>
      <dgm:t>
        <a:bodyPr/>
        <a:lstStyle/>
        <a:p>
          <a:endParaRPr lang="en-US"/>
        </a:p>
      </dgm:t>
    </dgm:pt>
    <dgm:pt modelId="{FFAB6EA8-6657-48E0-B178-3E68FFE6CBAA}" type="pres">
      <dgm:prSet presAssocID="{D71BB3C1-0A83-4A72-9B87-B8F8E5BFE74A}" presName="childText" presStyleLbl="conFg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D795C16-0296-474C-BEFE-4F570D82AB65}" type="pres">
      <dgm:prSet presAssocID="{E7BA4635-1EC9-4DBB-AA49-CEFB79A3EFDC}" presName="spaceBetweenRectangles" presStyleCnt="0"/>
      <dgm:spPr/>
      <dgm:t>
        <a:bodyPr/>
        <a:lstStyle/>
        <a:p>
          <a:endParaRPr lang="en-US"/>
        </a:p>
      </dgm:t>
    </dgm:pt>
    <dgm:pt modelId="{18888345-881D-4A37-AADE-303F3F6E0D10}" type="pres">
      <dgm:prSet presAssocID="{EE18555D-3735-4863-85C1-911171BB0849}" presName="parentLin" presStyleCnt="0"/>
      <dgm:spPr/>
      <dgm:t>
        <a:bodyPr/>
        <a:lstStyle/>
        <a:p>
          <a:endParaRPr lang="en-US"/>
        </a:p>
      </dgm:t>
    </dgm:pt>
    <dgm:pt modelId="{F2F23546-178D-4C82-B4EB-11D6C2C34EEE}" type="pres">
      <dgm:prSet presAssocID="{EE18555D-3735-4863-85C1-911171BB0849}" presName="parentLeftMargin" presStyleLbl="node1" presStyleIdx="1" presStyleCnt="4"/>
      <dgm:spPr/>
      <dgm:t>
        <a:bodyPr/>
        <a:lstStyle/>
        <a:p>
          <a:endParaRPr lang="en-US"/>
        </a:p>
      </dgm:t>
    </dgm:pt>
    <dgm:pt modelId="{05DD3F1A-7176-4C5F-ABAA-3C8B97C87A43}" type="pres">
      <dgm:prSet presAssocID="{EE18555D-3735-4863-85C1-911171BB0849}" presName="parentText" presStyleLbl="node1" presStyleIdx="2" presStyleCnt="4" custScaleX="119231" custLinFactNeighborX="-2307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9EA6302-8731-422C-A657-6717BD1469FE}" type="pres">
      <dgm:prSet presAssocID="{EE18555D-3735-4863-85C1-911171BB0849}" presName="negativeSpace" presStyleCnt="0"/>
      <dgm:spPr/>
      <dgm:t>
        <a:bodyPr/>
        <a:lstStyle/>
        <a:p>
          <a:endParaRPr lang="en-US"/>
        </a:p>
      </dgm:t>
    </dgm:pt>
    <dgm:pt modelId="{2EBAC724-DD50-43C9-9355-11B27B06C5CB}" type="pres">
      <dgm:prSet presAssocID="{EE18555D-3735-4863-85C1-911171BB0849}" presName="childText" presStyleLbl="conFg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F108F4-DC5A-46A9-8CA2-3D47F79FDD63}" type="pres">
      <dgm:prSet presAssocID="{31E7CE0A-B312-47AE-A095-DA55D1A70D77}" presName="spaceBetweenRectangles" presStyleCnt="0"/>
      <dgm:spPr/>
      <dgm:t>
        <a:bodyPr/>
        <a:lstStyle/>
        <a:p>
          <a:endParaRPr lang="en-US"/>
        </a:p>
      </dgm:t>
    </dgm:pt>
    <dgm:pt modelId="{09B8AC96-CF80-4D7C-A2E9-016CD8017DB4}" type="pres">
      <dgm:prSet presAssocID="{96FF2147-11BA-4364-A8AF-678AC53A47ED}" presName="parentLin" presStyleCnt="0"/>
      <dgm:spPr/>
      <dgm:t>
        <a:bodyPr/>
        <a:lstStyle/>
        <a:p>
          <a:endParaRPr lang="en-US"/>
        </a:p>
      </dgm:t>
    </dgm:pt>
    <dgm:pt modelId="{316D626F-4398-40E5-B050-87A568283BEB}" type="pres">
      <dgm:prSet presAssocID="{96FF2147-11BA-4364-A8AF-678AC53A47ED}" presName="parentLeftMargin" presStyleLbl="node1" presStyleIdx="2" presStyleCnt="4"/>
      <dgm:spPr/>
      <dgm:t>
        <a:bodyPr/>
        <a:lstStyle/>
        <a:p>
          <a:endParaRPr lang="en-US"/>
        </a:p>
      </dgm:t>
    </dgm:pt>
    <dgm:pt modelId="{33ECCCDA-9685-4920-9282-B1817A59F768}" type="pres">
      <dgm:prSet presAssocID="{96FF2147-11BA-4364-A8AF-678AC53A47ED}" presName="parentText" presStyleLbl="node1" presStyleIdx="3" presStyleCnt="4" custScaleX="119231" custLinFactNeighborX="-2307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8D1FD51-08EE-4461-85C0-9B0EC6A3A3D4}" type="pres">
      <dgm:prSet presAssocID="{96FF2147-11BA-4364-A8AF-678AC53A47ED}" presName="negativeSpace" presStyleCnt="0"/>
      <dgm:spPr/>
      <dgm:t>
        <a:bodyPr/>
        <a:lstStyle/>
        <a:p>
          <a:endParaRPr lang="en-US"/>
        </a:p>
      </dgm:t>
    </dgm:pt>
    <dgm:pt modelId="{50027D45-2729-4942-97F4-ED66C7768E82}" type="pres">
      <dgm:prSet presAssocID="{96FF2147-11BA-4364-A8AF-678AC53A47ED}" presName="childText" presStyleLbl="conFg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8D5D7CC-9E4B-44B4-802B-3CCE99AE0687}" srcId="{96FF2147-11BA-4364-A8AF-678AC53A47ED}" destId="{725BB43B-0376-4949-BB10-9354E8056C34}" srcOrd="0" destOrd="0" parTransId="{EC4C7622-E66C-44DA-B0D0-27D20CEA3158}" sibTransId="{0E860533-175A-401C-A9B5-209F256013A4}"/>
    <dgm:cxn modelId="{E3B9CB6D-3EE5-4B82-9D3D-E46B33B3F6E1}" srcId="{EE18555D-3735-4863-85C1-911171BB0849}" destId="{263C3086-8987-40D1-80FD-57CB997BE4F6}" srcOrd="0" destOrd="0" parTransId="{414B8246-FF12-47B2-AD63-34BCE9D53380}" sibTransId="{ACC54F7C-0370-43D2-B1B0-EE5D95DFF5B4}"/>
    <dgm:cxn modelId="{9F4AC9A3-294E-4E62-8691-DF4CF5AAB411}" srcId="{D71BB3C1-0A83-4A72-9B87-B8F8E5BFE74A}" destId="{6ECDFD39-3C7C-4A91-9CBF-AB10E36E90E8}" srcOrd="0" destOrd="0" parTransId="{B6EAFF7E-9CC3-4187-9A6D-513363528649}" sibTransId="{5B21632D-6D50-42BC-80EC-3F7F4A2AE3E1}"/>
    <dgm:cxn modelId="{5A8F7471-016A-4924-A371-6FF7D6E05EA6}" type="presOf" srcId="{96FF2147-11BA-4364-A8AF-678AC53A47ED}" destId="{33ECCCDA-9685-4920-9282-B1817A59F768}" srcOrd="1" destOrd="0" presId="urn:microsoft.com/office/officeart/2005/8/layout/list1"/>
    <dgm:cxn modelId="{165FA801-97B1-4978-ABD2-FCB7854AC338}" type="presOf" srcId="{6ECDFD39-3C7C-4A91-9CBF-AB10E36E90E8}" destId="{FFAB6EA8-6657-48E0-B178-3E68FFE6CBAA}" srcOrd="0" destOrd="0" presId="urn:microsoft.com/office/officeart/2005/8/layout/list1"/>
    <dgm:cxn modelId="{5BEE0DB1-83FF-48A2-8C9C-7F2F925C4085}" type="presOf" srcId="{D71BB3C1-0A83-4A72-9B87-B8F8E5BFE74A}" destId="{8D2302BB-2D92-4A23-8F30-D3031B8A912B}" srcOrd="1" destOrd="0" presId="urn:microsoft.com/office/officeart/2005/8/layout/list1"/>
    <dgm:cxn modelId="{14B1E875-ABCB-477A-9BDD-E1594103092A}" type="presOf" srcId="{81472B78-9B9D-4B00-8CA2-0A74B95F7EAA}" destId="{D57E9BCC-8B21-4877-932A-6930083B0BC3}" srcOrd="0" destOrd="0" presId="urn:microsoft.com/office/officeart/2005/8/layout/list1"/>
    <dgm:cxn modelId="{5C6C6210-CCD3-480E-B856-39016D16D1B4}" type="presOf" srcId="{263C3086-8987-40D1-80FD-57CB997BE4F6}" destId="{2EBAC724-DD50-43C9-9355-11B27B06C5CB}" srcOrd="0" destOrd="0" presId="urn:microsoft.com/office/officeart/2005/8/layout/list1"/>
    <dgm:cxn modelId="{ADE435EC-6913-4903-B97E-B58761347193}" type="presOf" srcId="{EE18555D-3735-4863-85C1-911171BB0849}" destId="{05DD3F1A-7176-4C5F-ABAA-3C8B97C87A43}" srcOrd="1" destOrd="0" presId="urn:microsoft.com/office/officeart/2005/8/layout/list1"/>
    <dgm:cxn modelId="{CA369C93-1F0E-42D0-AE04-1C14B55169EE}" srcId="{DE6FB0A8-6BFD-4DEF-9751-8E8FB91407F1}" destId="{96FF2147-11BA-4364-A8AF-678AC53A47ED}" srcOrd="3" destOrd="0" parTransId="{290E0536-146F-4D42-9914-EB9D7E21E393}" sibTransId="{9B920C0B-C51F-4DE1-89E6-D7E2E60427D2}"/>
    <dgm:cxn modelId="{C886F931-23A4-4C79-8552-C08BDB535716}" type="presOf" srcId="{81472B78-9B9D-4B00-8CA2-0A74B95F7EAA}" destId="{77C06469-9701-44A3-8B89-900E2523FD3A}" srcOrd="1" destOrd="0" presId="urn:microsoft.com/office/officeart/2005/8/layout/list1"/>
    <dgm:cxn modelId="{A3DDFCF3-05CB-4548-885B-E0A8C80CF775}" type="presOf" srcId="{D71BB3C1-0A83-4A72-9B87-B8F8E5BFE74A}" destId="{7F8BC1EC-7D2D-4F05-855B-B6AA8B20D183}" srcOrd="0" destOrd="0" presId="urn:microsoft.com/office/officeart/2005/8/layout/list1"/>
    <dgm:cxn modelId="{D6542F59-F44D-4380-AB14-31BEEF188723}" srcId="{81472B78-9B9D-4B00-8CA2-0A74B95F7EAA}" destId="{E5E979D5-8DDE-4BF8-B05D-2385B14AEA17}" srcOrd="0" destOrd="0" parTransId="{A6F0755C-51BC-4CC6-A65E-11DA542C3A90}" sibTransId="{B13C3147-7944-46EC-9861-48AD41E959D4}"/>
    <dgm:cxn modelId="{4A6D0E79-716B-4B39-97D6-3718352ED52B}" srcId="{DE6FB0A8-6BFD-4DEF-9751-8E8FB91407F1}" destId="{81472B78-9B9D-4B00-8CA2-0A74B95F7EAA}" srcOrd="0" destOrd="0" parTransId="{A5CF2313-74EF-48E7-92CB-CD95D41439B5}" sibTransId="{2962F790-7ACB-4F63-93D9-C0642C8EDF0B}"/>
    <dgm:cxn modelId="{48492B91-728F-440F-B178-EB12AB0D1C1A}" srcId="{DE6FB0A8-6BFD-4DEF-9751-8E8FB91407F1}" destId="{EE18555D-3735-4863-85C1-911171BB0849}" srcOrd="2" destOrd="0" parTransId="{5EFE79B3-C64A-4064-B0FB-6DC21DB68B5D}" sibTransId="{31E7CE0A-B312-47AE-A095-DA55D1A70D77}"/>
    <dgm:cxn modelId="{04E09A52-4934-4957-BCCE-274B89B10E48}" type="presOf" srcId="{725BB43B-0376-4949-BB10-9354E8056C34}" destId="{50027D45-2729-4942-97F4-ED66C7768E82}" srcOrd="0" destOrd="0" presId="urn:microsoft.com/office/officeart/2005/8/layout/list1"/>
    <dgm:cxn modelId="{8F475E6F-E6A6-4A06-A6AA-C1993B9D9035}" srcId="{DE6FB0A8-6BFD-4DEF-9751-8E8FB91407F1}" destId="{D71BB3C1-0A83-4A72-9B87-B8F8E5BFE74A}" srcOrd="1" destOrd="0" parTransId="{EDD4398C-EA69-45E3-AA12-2F8C8AEF5041}" sibTransId="{E7BA4635-1EC9-4DBB-AA49-CEFB79A3EFDC}"/>
    <dgm:cxn modelId="{12316F48-7B97-4C11-B8AA-439B34996143}" type="presOf" srcId="{EE18555D-3735-4863-85C1-911171BB0849}" destId="{F2F23546-178D-4C82-B4EB-11D6C2C34EEE}" srcOrd="0" destOrd="0" presId="urn:microsoft.com/office/officeart/2005/8/layout/list1"/>
    <dgm:cxn modelId="{F1E50C29-D2FD-4340-8407-9FDFAF716CC9}" type="presOf" srcId="{E5E979D5-8DDE-4BF8-B05D-2385B14AEA17}" destId="{D7AE91F8-C734-4CC0-8DD2-929089EF02E2}" srcOrd="0" destOrd="0" presId="urn:microsoft.com/office/officeart/2005/8/layout/list1"/>
    <dgm:cxn modelId="{1D763655-30FC-436E-BA73-C010D4416873}" type="presOf" srcId="{DE6FB0A8-6BFD-4DEF-9751-8E8FB91407F1}" destId="{F530666C-3A32-474D-B7EF-3B23B6FE087A}" srcOrd="0" destOrd="0" presId="urn:microsoft.com/office/officeart/2005/8/layout/list1"/>
    <dgm:cxn modelId="{AA68767A-93CD-452A-9620-DE4DC872BB09}" type="presOf" srcId="{96FF2147-11BA-4364-A8AF-678AC53A47ED}" destId="{316D626F-4398-40E5-B050-87A568283BEB}" srcOrd="0" destOrd="0" presId="urn:microsoft.com/office/officeart/2005/8/layout/list1"/>
    <dgm:cxn modelId="{03049871-AC6D-4E50-89B9-AE8825517D0C}" type="presParOf" srcId="{F530666C-3A32-474D-B7EF-3B23B6FE087A}" destId="{E45947C8-F33E-4794-AC0E-5C79FD8F99F3}" srcOrd="0" destOrd="0" presId="urn:microsoft.com/office/officeart/2005/8/layout/list1"/>
    <dgm:cxn modelId="{BAEC4F19-6318-4ED7-A9BE-C17353F0B249}" type="presParOf" srcId="{E45947C8-F33E-4794-AC0E-5C79FD8F99F3}" destId="{D57E9BCC-8B21-4877-932A-6930083B0BC3}" srcOrd="0" destOrd="0" presId="urn:microsoft.com/office/officeart/2005/8/layout/list1"/>
    <dgm:cxn modelId="{7A5F6DD4-E7A2-4F3D-8C9D-904B0B837880}" type="presParOf" srcId="{E45947C8-F33E-4794-AC0E-5C79FD8F99F3}" destId="{77C06469-9701-44A3-8B89-900E2523FD3A}" srcOrd="1" destOrd="0" presId="urn:microsoft.com/office/officeart/2005/8/layout/list1"/>
    <dgm:cxn modelId="{2AF8056A-FFC7-4FD1-9E24-8E00F849B752}" type="presParOf" srcId="{F530666C-3A32-474D-B7EF-3B23B6FE087A}" destId="{96023346-BA94-4CA6-9617-88B73FF655C9}" srcOrd="1" destOrd="0" presId="urn:microsoft.com/office/officeart/2005/8/layout/list1"/>
    <dgm:cxn modelId="{CE24BC28-13D0-4D2F-B954-8A1731C19294}" type="presParOf" srcId="{F530666C-3A32-474D-B7EF-3B23B6FE087A}" destId="{D7AE91F8-C734-4CC0-8DD2-929089EF02E2}" srcOrd="2" destOrd="0" presId="urn:microsoft.com/office/officeart/2005/8/layout/list1"/>
    <dgm:cxn modelId="{BC2EC99A-36EC-4532-8B0F-D9BB47AE7145}" type="presParOf" srcId="{F530666C-3A32-474D-B7EF-3B23B6FE087A}" destId="{5407845C-B19A-44F9-8928-4F51A1494BCE}" srcOrd="3" destOrd="0" presId="urn:microsoft.com/office/officeart/2005/8/layout/list1"/>
    <dgm:cxn modelId="{03E424B0-F894-4986-9BA5-8410B135F5DC}" type="presParOf" srcId="{F530666C-3A32-474D-B7EF-3B23B6FE087A}" destId="{1085F192-83D0-4658-9950-9CC4229B201B}" srcOrd="4" destOrd="0" presId="urn:microsoft.com/office/officeart/2005/8/layout/list1"/>
    <dgm:cxn modelId="{B5AD4798-4F2B-4640-887B-4704F98DB70D}" type="presParOf" srcId="{1085F192-83D0-4658-9950-9CC4229B201B}" destId="{7F8BC1EC-7D2D-4F05-855B-B6AA8B20D183}" srcOrd="0" destOrd="0" presId="urn:microsoft.com/office/officeart/2005/8/layout/list1"/>
    <dgm:cxn modelId="{F626E589-FC93-46F9-9485-47557A7340AB}" type="presParOf" srcId="{1085F192-83D0-4658-9950-9CC4229B201B}" destId="{8D2302BB-2D92-4A23-8F30-D3031B8A912B}" srcOrd="1" destOrd="0" presId="urn:microsoft.com/office/officeart/2005/8/layout/list1"/>
    <dgm:cxn modelId="{BE496DEE-C967-4BE6-A782-D442EBA1B798}" type="presParOf" srcId="{F530666C-3A32-474D-B7EF-3B23B6FE087A}" destId="{A6E43321-43A2-4989-8EA2-36A59F2F538B}" srcOrd="5" destOrd="0" presId="urn:microsoft.com/office/officeart/2005/8/layout/list1"/>
    <dgm:cxn modelId="{F766CD0A-F0A4-479F-912E-4042365C159C}" type="presParOf" srcId="{F530666C-3A32-474D-B7EF-3B23B6FE087A}" destId="{FFAB6EA8-6657-48E0-B178-3E68FFE6CBAA}" srcOrd="6" destOrd="0" presId="urn:microsoft.com/office/officeart/2005/8/layout/list1"/>
    <dgm:cxn modelId="{5C1E285F-3493-4BAC-BDEB-8F63F4495C8F}" type="presParOf" srcId="{F530666C-3A32-474D-B7EF-3B23B6FE087A}" destId="{0D795C16-0296-474C-BEFE-4F570D82AB65}" srcOrd="7" destOrd="0" presId="urn:microsoft.com/office/officeart/2005/8/layout/list1"/>
    <dgm:cxn modelId="{4FDF6F30-27EF-4EDC-A404-E1DC550B231B}" type="presParOf" srcId="{F530666C-3A32-474D-B7EF-3B23B6FE087A}" destId="{18888345-881D-4A37-AADE-303F3F6E0D10}" srcOrd="8" destOrd="0" presId="urn:microsoft.com/office/officeart/2005/8/layout/list1"/>
    <dgm:cxn modelId="{F401D6B5-FF49-41FE-8EA2-B1848554D5D2}" type="presParOf" srcId="{18888345-881D-4A37-AADE-303F3F6E0D10}" destId="{F2F23546-178D-4C82-B4EB-11D6C2C34EEE}" srcOrd="0" destOrd="0" presId="urn:microsoft.com/office/officeart/2005/8/layout/list1"/>
    <dgm:cxn modelId="{D2824E94-875D-4AA6-B803-0A6438CED30E}" type="presParOf" srcId="{18888345-881D-4A37-AADE-303F3F6E0D10}" destId="{05DD3F1A-7176-4C5F-ABAA-3C8B97C87A43}" srcOrd="1" destOrd="0" presId="urn:microsoft.com/office/officeart/2005/8/layout/list1"/>
    <dgm:cxn modelId="{95B2C86B-25B5-4E6F-A7FB-A5A34BD83634}" type="presParOf" srcId="{F530666C-3A32-474D-B7EF-3B23B6FE087A}" destId="{09EA6302-8731-422C-A657-6717BD1469FE}" srcOrd="9" destOrd="0" presId="urn:microsoft.com/office/officeart/2005/8/layout/list1"/>
    <dgm:cxn modelId="{E00D990E-C171-4822-99C1-7456B783CFE5}" type="presParOf" srcId="{F530666C-3A32-474D-B7EF-3B23B6FE087A}" destId="{2EBAC724-DD50-43C9-9355-11B27B06C5CB}" srcOrd="10" destOrd="0" presId="urn:microsoft.com/office/officeart/2005/8/layout/list1"/>
    <dgm:cxn modelId="{F58D64F1-2809-406C-AD19-AC775FB0F97F}" type="presParOf" srcId="{F530666C-3A32-474D-B7EF-3B23B6FE087A}" destId="{89F108F4-DC5A-46A9-8CA2-3D47F79FDD63}" srcOrd="11" destOrd="0" presId="urn:microsoft.com/office/officeart/2005/8/layout/list1"/>
    <dgm:cxn modelId="{2E363DBE-1DEF-4312-A065-DE45D2C162D4}" type="presParOf" srcId="{F530666C-3A32-474D-B7EF-3B23B6FE087A}" destId="{09B8AC96-CF80-4D7C-A2E9-016CD8017DB4}" srcOrd="12" destOrd="0" presId="urn:microsoft.com/office/officeart/2005/8/layout/list1"/>
    <dgm:cxn modelId="{C4AE602F-AAFB-46EA-B76E-F34925703885}" type="presParOf" srcId="{09B8AC96-CF80-4D7C-A2E9-016CD8017DB4}" destId="{316D626F-4398-40E5-B050-87A568283BEB}" srcOrd="0" destOrd="0" presId="urn:microsoft.com/office/officeart/2005/8/layout/list1"/>
    <dgm:cxn modelId="{6E50DE2F-18C3-4B42-B080-5657B42F2439}" type="presParOf" srcId="{09B8AC96-CF80-4D7C-A2E9-016CD8017DB4}" destId="{33ECCCDA-9685-4920-9282-B1817A59F768}" srcOrd="1" destOrd="0" presId="urn:microsoft.com/office/officeart/2005/8/layout/list1"/>
    <dgm:cxn modelId="{C91A569F-D444-4FB7-97B0-243AAEC57E1E}" type="presParOf" srcId="{F530666C-3A32-474D-B7EF-3B23B6FE087A}" destId="{B8D1FD51-08EE-4461-85C0-9B0EC6A3A3D4}" srcOrd="13" destOrd="0" presId="urn:microsoft.com/office/officeart/2005/8/layout/list1"/>
    <dgm:cxn modelId="{340FFB98-28CB-4480-9571-F7ABA08323F8}" type="presParOf" srcId="{F530666C-3A32-474D-B7EF-3B23B6FE087A}" destId="{50027D45-2729-4942-97F4-ED66C7768E82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AE91F8-C734-4CC0-8DD2-929089EF02E2}">
      <dsp:nvSpPr>
        <dsp:cNvPr id="0" name=""/>
        <dsp:cNvSpPr/>
      </dsp:nvSpPr>
      <dsp:spPr>
        <a:xfrm>
          <a:off x="0" y="272160"/>
          <a:ext cx="8077200" cy="970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0070C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6880" tIns="291592" rIns="626880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en-US" sz="2000" kern="1200" dirty="0" smtClean="0"/>
            <a:t>Ensures that transaction logs are always written before the data are updated</a:t>
          </a:r>
          <a:endParaRPr lang="en-US" sz="2000" kern="1200" dirty="0"/>
        </a:p>
      </dsp:txBody>
      <dsp:txXfrm>
        <a:off x="0" y="272160"/>
        <a:ext cx="8077200" cy="970200"/>
      </dsp:txXfrm>
    </dsp:sp>
    <dsp:sp modelId="{77C06469-9701-44A3-8B89-900E2523FD3A}">
      <dsp:nvSpPr>
        <dsp:cNvPr id="0" name=""/>
        <dsp:cNvSpPr/>
      </dsp:nvSpPr>
      <dsp:spPr>
        <a:xfrm>
          <a:off x="310661" y="65520"/>
          <a:ext cx="6741368" cy="413280"/>
        </a:xfrm>
        <a:prstGeom prst="roundRect">
          <a:avLst/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709" tIns="0" rIns="213709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2000" b="1" kern="1200" dirty="0" smtClean="0"/>
            <a:t>Write-ahead log protocol</a:t>
          </a:r>
          <a:endParaRPr lang="en-US" sz="2000" kern="1200" dirty="0"/>
        </a:p>
      </dsp:txBody>
      <dsp:txXfrm>
        <a:off x="330836" y="85695"/>
        <a:ext cx="6701018" cy="372930"/>
      </dsp:txXfrm>
    </dsp:sp>
    <dsp:sp modelId="{FFAB6EA8-6657-48E0-B178-3E68FFE6CBAA}">
      <dsp:nvSpPr>
        <dsp:cNvPr id="0" name=""/>
        <dsp:cNvSpPr/>
      </dsp:nvSpPr>
      <dsp:spPr>
        <a:xfrm>
          <a:off x="0" y="1524600"/>
          <a:ext cx="8077200" cy="970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0070C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6880" tIns="291592" rIns="626880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en-US" sz="2000" kern="1200" dirty="0" smtClean="0"/>
            <a:t>Ensure that a physical disk failure will not impair the DBMS’s ability to recover data</a:t>
          </a:r>
          <a:endParaRPr lang="en-US" sz="2000" kern="1200" dirty="0"/>
        </a:p>
      </dsp:txBody>
      <dsp:txXfrm>
        <a:off x="0" y="1524600"/>
        <a:ext cx="8077200" cy="970200"/>
      </dsp:txXfrm>
    </dsp:sp>
    <dsp:sp modelId="{8D2302BB-2D92-4A23-8F30-D3031B8A912B}">
      <dsp:nvSpPr>
        <dsp:cNvPr id="0" name=""/>
        <dsp:cNvSpPr/>
      </dsp:nvSpPr>
      <dsp:spPr>
        <a:xfrm>
          <a:off x="310661" y="1315467"/>
          <a:ext cx="6741368" cy="413280"/>
        </a:xfrm>
        <a:prstGeom prst="roundRect">
          <a:avLst/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709" tIns="0" rIns="213709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2000" b="1" kern="1200" dirty="0" smtClean="0"/>
            <a:t>Redundant transaction logs</a:t>
          </a:r>
          <a:endParaRPr lang="en-US" sz="2000" kern="1200" dirty="0"/>
        </a:p>
      </dsp:txBody>
      <dsp:txXfrm>
        <a:off x="330836" y="1335642"/>
        <a:ext cx="6701018" cy="372930"/>
      </dsp:txXfrm>
    </dsp:sp>
    <dsp:sp modelId="{2EBAC724-DD50-43C9-9355-11B27B06C5CB}">
      <dsp:nvSpPr>
        <dsp:cNvPr id="0" name=""/>
        <dsp:cNvSpPr/>
      </dsp:nvSpPr>
      <dsp:spPr>
        <a:xfrm>
          <a:off x="0" y="2777040"/>
          <a:ext cx="8077200" cy="705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0070C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6880" tIns="291592" rIns="626880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en-US" sz="2000" kern="1200" dirty="0" smtClean="0"/>
            <a:t>Temporary storage areas in a primary memory</a:t>
          </a:r>
          <a:endParaRPr lang="en-US" sz="2000" kern="1200" dirty="0"/>
        </a:p>
      </dsp:txBody>
      <dsp:txXfrm>
        <a:off x="0" y="2777040"/>
        <a:ext cx="8077200" cy="705600"/>
      </dsp:txXfrm>
    </dsp:sp>
    <dsp:sp modelId="{05DD3F1A-7176-4C5F-ABAA-3C8B97C87A43}">
      <dsp:nvSpPr>
        <dsp:cNvPr id="0" name=""/>
        <dsp:cNvSpPr/>
      </dsp:nvSpPr>
      <dsp:spPr>
        <a:xfrm>
          <a:off x="310661" y="2570399"/>
          <a:ext cx="6741368" cy="413280"/>
        </a:xfrm>
        <a:prstGeom prst="roundRect">
          <a:avLst/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709" tIns="0" rIns="213709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2000" b="1" kern="1200" dirty="0" smtClean="0"/>
            <a:t>Buffers</a:t>
          </a:r>
          <a:endParaRPr lang="en-US" sz="2000" kern="1200" dirty="0"/>
        </a:p>
      </dsp:txBody>
      <dsp:txXfrm>
        <a:off x="330836" y="2590574"/>
        <a:ext cx="6701018" cy="372930"/>
      </dsp:txXfrm>
    </dsp:sp>
    <dsp:sp modelId="{50027D45-2729-4942-97F4-ED66C7768E82}">
      <dsp:nvSpPr>
        <dsp:cNvPr id="0" name=""/>
        <dsp:cNvSpPr/>
      </dsp:nvSpPr>
      <dsp:spPr>
        <a:xfrm>
          <a:off x="0" y="3764880"/>
          <a:ext cx="8077200" cy="970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0070C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6880" tIns="291592" rIns="626880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en-US" sz="2000" kern="1200" dirty="0" smtClean="0"/>
            <a:t>Allows DBMS to write all its updated buffers in memory to disk</a:t>
          </a:r>
          <a:endParaRPr lang="en-US" sz="2000" kern="1200" dirty="0"/>
        </a:p>
      </dsp:txBody>
      <dsp:txXfrm>
        <a:off x="0" y="3764880"/>
        <a:ext cx="8077200" cy="970200"/>
      </dsp:txXfrm>
    </dsp:sp>
    <dsp:sp modelId="{33ECCCDA-9685-4920-9282-B1817A59F768}">
      <dsp:nvSpPr>
        <dsp:cNvPr id="0" name=""/>
        <dsp:cNvSpPr/>
      </dsp:nvSpPr>
      <dsp:spPr>
        <a:xfrm>
          <a:off x="310661" y="3558239"/>
          <a:ext cx="6741368" cy="413280"/>
        </a:xfrm>
        <a:prstGeom prst="roundRect">
          <a:avLst/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709" tIns="0" rIns="213709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2000" b="1" kern="1200" dirty="0" smtClean="0"/>
            <a:t>Checkpoints</a:t>
          </a:r>
          <a:endParaRPr lang="en-US" sz="2000" kern="1200" dirty="0"/>
        </a:p>
      </dsp:txBody>
      <dsp:txXfrm>
        <a:off x="330836" y="3578414"/>
        <a:ext cx="6701018" cy="3729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defTabSz="922338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29063" y="0"/>
            <a:ext cx="3005137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algn="r" defTabSz="922338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59825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defTabSz="922338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29063" y="8759825"/>
            <a:ext cx="3005137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algn="r" defTabSz="922338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>
                <a:latin typeface="Times New Roman" panose="02020603050405020304" pitchFamily="18" charset="0"/>
              </a:defRPr>
            </a:lvl1pPr>
          </a:lstStyle>
          <a:p>
            <a:fld id="{D6F7B278-2B3F-46CF-8931-2BC6F8EB336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960813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defTabSz="922338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9063" y="0"/>
            <a:ext cx="3005137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algn="r" defTabSz="922338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2050" y="692150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3925" y="4379913"/>
            <a:ext cx="5086350" cy="414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9825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defTabSz="922338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9063" y="8759825"/>
            <a:ext cx="3005137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algn="r" defTabSz="922338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>
                <a:latin typeface="Times New Roman" panose="02020603050405020304" pitchFamily="18" charset="0"/>
              </a:defRPr>
            </a:lvl1pPr>
          </a:lstStyle>
          <a:p>
            <a:fld id="{D1146F13-B57D-4DE0-899D-FA9B87F7333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90577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146F13-B57D-4DE0-899D-FA9B87F73338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908289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80303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41DE58-C35D-4631-AB52-2BDF5B8E977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63773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C31463-D8B8-47FA-AF0B-878C91323C5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66932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9725" y="152400"/>
            <a:ext cx="2114550" cy="6172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6075" y="152400"/>
            <a:ext cx="6191250" cy="6172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344919B-919F-4E80-88D9-D5548AEE05B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43266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76200"/>
            <a:ext cx="61722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0DD0C8D-CF30-478E-9ADF-4C483577862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622975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D483469-0284-4DAE-ACAA-4AFFBDF07EF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46099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6075" y="1676400"/>
            <a:ext cx="41529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1375" y="1676400"/>
            <a:ext cx="41529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274F6CA-C2F1-41A1-B8C3-2C15891EA05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71273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2349BA8-F855-4D69-AC3B-1469890427A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7676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C88546-F1A5-4EBC-AC88-46062DEFA9A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60313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C47F166-5AFE-4545-BCBE-5C761779AD8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8355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D1D8B3D-E700-4C27-B818-EFFA1BB0266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1514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B29168-9154-43A0-B28A-1E4258387E2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07242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6075" y="1676400"/>
            <a:ext cx="84582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 Click to edit Master text styles</a:t>
            </a:r>
          </a:p>
          <a:p>
            <a:pPr lvl="1"/>
            <a:r>
              <a:rPr lang="en-US" altLang="en-US" smtClean="0"/>
              <a:t> 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 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7" name="Line 3"/>
          <p:cNvSpPr>
            <a:spLocks noChangeShapeType="1"/>
          </p:cNvSpPr>
          <p:nvPr/>
        </p:nvSpPr>
        <p:spPr bwMode="auto">
          <a:xfrm>
            <a:off x="457200" y="1565275"/>
            <a:ext cx="7924800" cy="0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8" name="Line 4"/>
          <p:cNvSpPr>
            <a:spLocks noChangeShapeType="1"/>
          </p:cNvSpPr>
          <p:nvPr/>
        </p:nvSpPr>
        <p:spPr bwMode="auto">
          <a:xfrm>
            <a:off x="457200" y="1489075"/>
            <a:ext cx="7924800" cy="0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73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4770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774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770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775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4770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000"/>
            </a:lvl1pPr>
          </a:lstStyle>
          <a:p>
            <a:fld id="{80CEC538-5A4E-4E40-933F-8DEA5D21A93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2209800" y="152400"/>
            <a:ext cx="6172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28600"/>
            <a:ext cx="1868424" cy="39319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Font typeface="Monotype Sorts" pitchFamily="2" charset="2"/>
        <a:buChar char="n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Font typeface="Monotype Sorts" pitchFamily="2" charset="2"/>
        <a:buChar char="u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Font typeface="Webdings" panose="05030102010509060703" pitchFamily="18" charset="2"/>
        <a:buChar char="4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Font typeface="Webdings" panose="05030102010509060703" pitchFamily="18" charset="2"/>
        <a:buChar char="n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Font typeface="Monotype Sorts" pitchFamily="2" charset="2"/>
        <a:buChar char="w"/>
        <a:defRPr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Font typeface="Monotype Sorts" pitchFamily="2" charset="2"/>
        <a:buChar char="w"/>
        <a:defRPr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Font typeface="Monotype Sorts" pitchFamily="2" charset="2"/>
        <a:buChar char="w"/>
        <a:defRPr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Font typeface="Monotype Sorts" pitchFamily="2" charset="2"/>
        <a:buChar char="w"/>
        <a:defRPr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Font typeface="Monotype Sorts" pitchFamily="2" charset="2"/>
        <a:buChar char="w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1447800" y="76200"/>
            <a:ext cx="7543800" cy="1066800"/>
          </a:xfrm>
          <a:noFill/>
        </p:spPr>
        <p:txBody>
          <a:bodyPr/>
          <a:lstStyle/>
          <a:p>
            <a:pPr marL="0" indent="0" algn="ctr" eaLnBrk="1" hangingPunct="1">
              <a:lnSpc>
                <a:spcPct val="90000"/>
              </a:lnSpc>
              <a:buNone/>
            </a:pPr>
            <a:r>
              <a:rPr lang="en-US" altLang="en-US" dirty="0"/>
              <a:t>Chapter </a:t>
            </a:r>
            <a:r>
              <a:rPr lang="en-US" altLang="en-US" dirty="0" smtClean="0"/>
              <a:t>10 Part 1</a:t>
            </a:r>
            <a:endParaRPr lang="en-US" altLang="en-US" dirty="0"/>
          </a:p>
          <a:p>
            <a:pPr marL="0" indent="0" algn="ctr" eaLnBrk="1" hangingPunct="1">
              <a:lnSpc>
                <a:spcPct val="90000"/>
              </a:lnSpc>
              <a:buNone/>
            </a:pPr>
            <a:r>
              <a:rPr lang="en-US" altLang="en-US" dirty="0"/>
              <a:t>Transaction Management and </a:t>
            </a:r>
            <a:endParaRPr lang="en-US" altLang="en-US" dirty="0" smtClean="0"/>
          </a:p>
          <a:p>
            <a:pPr marL="0" indent="0" algn="ctr" eaLnBrk="1" hangingPunct="1">
              <a:lnSpc>
                <a:spcPct val="90000"/>
              </a:lnSpc>
              <a:buNone/>
            </a:pPr>
            <a:r>
              <a:rPr lang="en-US" altLang="en-US" dirty="0" smtClean="0"/>
              <a:t>Concurrency </a:t>
            </a:r>
            <a:r>
              <a:rPr lang="en-US" altLang="en-US" dirty="0"/>
              <a:t>Control</a:t>
            </a:r>
          </a:p>
          <a:p>
            <a:pPr marL="0" indent="0" algn="ctr" eaLnBrk="1" hangingPunct="1">
              <a:lnSpc>
                <a:spcPct val="90000"/>
              </a:lnSpc>
              <a:buNone/>
            </a:pPr>
            <a:endParaRPr lang="en-US" altLang="en-US" dirty="0"/>
          </a:p>
          <a:p>
            <a:pPr marL="0" indent="0" algn="ctr" eaLnBrk="1" hangingPunct="1">
              <a:lnSpc>
                <a:spcPct val="90000"/>
              </a:lnSpc>
              <a:buFontTx/>
              <a:buNone/>
            </a:pPr>
            <a:endParaRPr lang="en-US" alt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620795"/>
            <a:ext cx="7010400" cy="478000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1955" y="6457890"/>
            <a:ext cx="88456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000" dirty="0"/>
              <a:t>The slides in this presentation have been adapted from slides provided with the </a:t>
            </a:r>
            <a:r>
              <a:rPr lang="en-US" sz="1000" i="1" dirty="0"/>
              <a:t>textbook</a:t>
            </a:r>
            <a:r>
              <a:rPr lang="en-US" sz="1000" dirty="0"/>
              <a:t>, </a:t>
            </a:r>
            <a:r>
              <a:rPr lang="en-US" altLang="en-US" sz="1000" dirty="0"/>
              <a:t>Database Systems: Design, Implementation, and Management, </a:t>
            </a:r>
            <a:endParaRPr lang="en-US" altLang="en-US" sz="1000" dirty="0" smtClean="0"/>
          </a:p>
          <a:p>
            <a:pPr>
              <a:buNone/>
            </a:pPr>
            <a:r>
              <a:rPr lang="en-US" altLang="en-US" sz="1000" dirty="0" smtClean="0"/>
              <a:t>12E</a:t>
            </a:r>
            <a:r>
              <a:rPr lang="en-US" sz="1000" dirty="0"/>
              <a:t>, Cornel and Morris, </a:t>
            </a:r>
            <a:r>
              <a:rPr lang="en-US" altLang="en-US" sz="1000" dirty="0"/>
              <a:t>Copyright © 2017  Cengage Learning</a:t>
            </a:r>
            <a:r>
              <a:rPr lang="en-US" altLang="en-US" sz="1000" dirty="0" smtClean="0"/>
              <a:t>.</a:t>
            </a:r>
            <a:endParaRPr lang="en-US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Transaction Management with SQL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SQL statements that provide transaction support</a:t>
            </a:r>
          </a:p>
          <a:p>
            <a:pPr lvl="1" eaLnBrk="1" hangingPunct="1"/>
            <a:r>
              <a:rPr lang="en-US" altLang="en-US" smtClean="0"/>
              <a:t>COMMIT </a:t>
            </a:r>
          </a:p>
          <a:p>
            <a:pPr lvl="1" eaLnBrk="1" hangingPunct="1"/>
            <a:r>
              <a:rPr lang="en-US" altLang="en-US" smtClean="0"/>
              <a:t>ROLLBACK</a:t>
            </a:r>
          </a:p>
          <a:p>
            <a:pPr eaLnBrk="1" hangingPunct="1"/>
            <a:r>
              <a:rPr lang="en-US" altLang="en-US" smtClean="0"/>
              <a:t>Transaction sequence must continue until:</a:t>
            </a:r>
          </a:p>
          <a:p>
            <a:pPr lvl="1" eaLnBrk="1" hangingPunct="1"/>
            <a:r>
              <a:rPr lang="en-US" altLang="en-US" smtClean="0"/>
              <a:t>COMMIT statement is reached</a:t>
            </a:r>
          </a:p>
          <a:p>
            <a:pPr lvl="1" eaLnBrk="1" hangingPunct="1"/>
            <a:r>
              <a:rPr lang="en-US" altLang="en-US" smtClean="0"/>
              <a:t>ROLLBACK statement is reached</a:t>
            </a:r>
          </a:p>
          <a:p>
            <a:pPr lvl="1" eaLnBrk="1" hangingPunct="1"/>
            <a:r>
              <a:rPr lang="en-US" altLang="en-US" smtClean="0"/>
              <a:t>End of program is reached</a:t>
            </a:r>
          </a:p>
          <a:p>
            <a:pPr lvl="1" eaLnBrk="1" hangingPunct="1"/>
            <a:r>
              <a:rPr lang="en-US" altLang="en-US" smtClean="0"/>
              <a:t>Program is abnormally terminated</a:t>
            </a:r>
          </a:p>
          <a:p>
            <a:pPr eaLnBrk="1" hangingPunct="1"/>
            <a:endParaRPr lang="en-US" altLang="en-US" smtClean="0"/>
          </a:p>
        </p:txBody>
      </p:sp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Copyright © 2017  Cengage Learning</a:t>
            </a:r>
            <a:endParaRPr lang="en-US" dirty="0"/>
          </a:p>
        </p:txBody>
      </p:sp>
      <p:sp>
        <p:nvSpPr>
          <p:cNvPr id="6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dirty="0" smtClean="0"/>
              <a:t>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4901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Transaction 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5760" indent="-256032" eaLnBrk="1" fontAlgn="auto" hangingPunct="1">
              <a:defRPr/>
            </a:pPr>
            <a:r>
              <a:rPr lang="en-US" altLang="en-US" kern="0" dirty="0"/>
              <a:t>Keeps track of all transactions that update the database</a:t>
            </a:r>
          </a:p>
          <a:p>
            <a:pPr marL="365760" indent="-256032" eaLnBrk="1" fontAlgn="auto" hangingPunct="1">
              <a:defRPr/>
            </a:pPr>
            <a:r>
              <a:rPr lang="en-US" altLang="en-US" kern="0" dirty="0"/>
              <a:t>DBMS uses the information stored in a log for:</a:t>
            </a:r>
          </a:p>
          <a:p>
            <a:pPr marL="658368" lvl="1" indent="-246888" eaLnBrk="1" fontAlgn="auto" hangingPunct="1">
              <a:defRPr/>
            </a:pPr>
            <a:r>
              <a:rPr lang="en-US" altLang="en-US" kern="0" dirty="0"/>
              <a:t>Recovery requirement triggered by a ROLLBACK statement</a:t>
            </a:r>
          </a:p>
          <a:p>
            <a:pPr marL="658368" lvl="1" indent="-246888" eaLnBrk="1" fontAlgn="auto" hangingPunct="1">
              <a:defRPr/>
            </a:pPr>
            <a:r>
              <a:rPr lang="en-US" altLang="en-US" kern="0" dirty="0"/>
              <a:t>A program’s abnormal termination</a:t>
            </a:r>
          </a:p>
          <a:p>
            <a:pPr marL="658368" lvl="1" indent="-246888" eaLnBrk="1" fontAlgn="auto" hangingPunct="1">
              <a:defRPr/>
            </a:pPr>
            <a:r>
              <a:rPr lang="en-US" altLang="en-US" kern="0" dirty="0"/>
              <a:t>A system failure </a:t>
            </a:r>
          </a:p>
        </p:txBody>
      </p:sp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Copyright © 2017  Cengage Learning</a:t>
            </a:r>
            <a:endParaRPr lang="en-US" dirty="0"/>
          </a:p>
        </p:txBody>
      </p:sp>
      <p:sp>
        <p:nvSpPr>
          <p:cNvPr id="6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dirty="0" smtClean="0"/>
              <a:t>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7444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Transaction Log</a:t>
            </a:r>
            <a:endParaRPr lang="en-US" dirty="0"/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828800"/>
            <a:ext cx="8229600" cy="4495800"/>
          </a:xfrm>
          <a:prstGeom prst="rect">
            <a:avLst/>
          </a:prstGeom>
        </p:spPr>
      </p:pic>
      <p:sp>
        <p:nvSpPr>
          <p:cNvPr id="4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Copyright © 2017  Cengage Learning</a:t>
            </a:r>
            <a:endParaRPr lang="en-US" dirty="0"/>
          </a:p>
        </p:txBody>
      </p:sp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dirty="0" smtClean="0"/>
              <a:t>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8195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Database Recovery Management </a:t>
            </a:r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b="1" dirty="0" smtClean="0"/>
              <a:t>Database recovery</a:t>
            </a:r>
            <a:r>
              <a:rPr lang="en-US" altLang="en-US" dirty="0" smtClean="0"/>
              <a:t>: Restores database from a given state to a previously consistent state</a:t>
            </a:r>
          </a:p>
          <a:p>
            <a:pPr eaLnBrk="1" hangingPunct="1"/>
            <a:r>
              <a:rPr lang="en-US" altLang="en-US" dirty="0" smtClean="0"/>
              <a:t>Recovery transactions are based on the atomic transaction property</a:t>
            </a:r>
          </a:p>
          <a:p>
            <a:pPr lvl="1" eaLnBrk="1" hangingPunct="1"/>
            <a:r>
              <a:rPr lang="en-US" altLang="en-US" b="1" dirty="0" smtClean="0"/>
              <a:t>Atomic transaction property</a:t>
            </a:r>
            <a:r>
              <a:rPr lang="en-US" altLang="en-US" dirty="0" smtClean="0"/>
              <a:t>: All portions of a transaction must be treated as a single logical unit of work</a:t>
            </a:r>
          </a:p>
          <a:p>
            <a:pPr lvl="2" eaLnBrk="1" hangingPunct="1"/>
            <a:r>
              <a:rPr lang="en-US" altLang="en-US" dirty="0" smtClean="0"/>
              <a:t>If transaction operation cannot be completed:</a:t>
            </a:r>
          </a:p>
          <a:p>
            <a:pPr lvl="3" eaLnBrk="1" hangingPunct="1">
              <a:buFont typeface="Arial" panose="020B0604020202020204" pitchFamily="34" charset="0"/>
              <a:buChar char="•"/>
            </a:pPr>
            <a:r>
              <a:rPr lang="en-US" altLang="en-US" dirty="0" smtClean="0"/>
              <a:t>Transaction must be aborted</a:t>
            </a:r>
          </a:p>
          <a:p>
            <a:pPr lvl="3" eaLnBrk="1" hangingPunct="1">
              <a:buFont typeface="Arial" panose="020B0604020202020204" pitchFamily="34" charset="0"/>
              <a:buChar char="•"/>
            </a:pPr>
            <a:r>
              <a:rPr lang="en-US" altLang="en-US" dirty="0" smtClean="0"/>
              <a:t>Changes to database must be rolled back</a:t>
            </a:r>
          </a:p>
        </p:txBody>
      </p:sp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Copyright © 2017  Cengage Learning</a:t>
            </a:r>
            <a:endParaRPr lang="en-US" dirty="0"/>
          </a:p>
        </p:txBody>
      </p:sp>
      <p:sp>
        <p:nvSpPr>
          <p:cNvPr id="6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dirty="0" smtClean="0"/>
              <a:t>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1562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Concepts that Affect Transaction Recovery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447791202"/>
              </p:ext>
            </p:extLst>
          </p:nvPr>
        </p:nvGraphicFramePr>
        <p:xfrm>
          <a:off x="533400" y="1600200"/>
          <a:ext cx="8077200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Copyright © 2017  Cengage Learning</a:t>
            </a:r>
            <a:endParaRPr lang="en-US" dirty="0"/>
          </a:p>
        </p:txBody>
      </p:sp>
      <p:sp>
        <p:nvSpPr>
          <p:cNvPr id="6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dirty="0" smtClean="0"/>
              <a:t>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7765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Transaction Recovery (cont’d.)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b="1" dirty="0" smtClean="0">
                <a:ea typeface="ＭＳ Ｐゴシック" panose="020B0600070205080204" pitchFamily="34" charset="-128"/>
              </a:rPr>
              <a:t>Deferred-write technique </a:t>
            </a:r>
          </a:p>
          <a:p>
            <a:pPr lvl="1"/>
            <a:r>
              <a:rPr lang="en-US" altLang="en-US" dirty="0" smtClean="0">
                <a:ea typeface="ＭＳ Ｐゴシック" panose="020B0600070205080204" pitchFamily="34" charset="-128"/>
              </a:rPr>
              <a:t>Only transaction log is updated</a:t>
            </a:r>
            <a:endParaRPr lang="en-US" altLang="en-US" dirty="0">
              <a:ea typeface="ＭＳ Ｐゴシック" panose="020B0600070205080204" pitchFamily="34" charset="-128"/>
            </a:endParaRP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Recovery process: identify last checkpoint</a:t>
            </a:r>
          </a:p>
          <a:p>
            <a:pPr lvl="1"/>
            <a:r>
              <a:rPr lang="en-US" altLang="en-US" dirty="0" smtClean="0">
                <a:ea typeface="ＭＳ Ｐゴシック" panose="020B0600070205080204" pitchFamily="34" charset="-128"/>
              </a:rPr>
              <a:t>If transaction committed before checkpoint</a:t>
            </a:r>
          </a:p>
          <a:p>
            <a:pPr lvl="2"/>
            <a:r>
              <a:rPr lang="en-US" altLang="en-US" dirty="0" smtClean="0">
                <a:ea typeface="ＭＳ Ｐゴシック" panose="020B0600070205080204" pitchFamily="34" charset="-128"/>
              </a:rPr>
              <a:t>Do nothing</a:t>
            </a:r>
          </a:p>
          <a:p>
            <a:pPr lvl="1"/>
            <a:r>
              <a:rPr lang="en-US" altLang="en-US" dirty="0" smtClean="0">
                <a:ea typeface="ＭＳ Ｐゴシック" panose="020B0600070205080204" pitchFamily="34" charset="-128"/>
              </a:rPr>
              <a:t>If transaction committed after checkpoint</a:t>
            </a:r>
          </a:p>
          <a:p>
            <a:pPr lvl="2"/>
            <a:r>
              <a:rPr lang="en-US" altLang="en-US" dirty="0" smtClean="0">
                <a:ea typeface="ＭＳ Ｐゴシック" panose="020B0600070205080204" pitchFamily="34" charset="-128"/>
              </a:rPr>
              <a:t>Use transaction log to redo the transaction</a:t>
            </a:r>
          </a:p>
          <a:p>
            <a:pPr lvl="1"/>
            <a:r>
              <a:rPr lang="en-US" altLang="en-US" dirty="0" smtClean="0">
                <a:ea typeface="ＭＳ Ｐゴシック" panose="020B0600070205080204" pitchFamily="34" charset="-128"/>
              </a:rPr>
              <a:t>If transaction had ROLLBACK operation</a:t>
            </a:r>
          </a:p>
          <a:p>
            <a:pPr lvl="2"/>
            <a:r>
              <a:rPr lang="en-US" altLang="en-US" dirty="0" smtClean="0">
                <a:ea typeface="ＭＳ Ｐゴシック" panose="020B0600070205080204" pitchFamily="34" charset="-128"/>
              </a:rPr>
              <a:t>Do nothing</a:t>
            </a:r>
          </a:p>
          <a:p>
            <a:pPr lvl="1"/>
            <a:endParaRPr lang="en-US" altLang="en-US" dirty="0" smtClean="0">
              <a:ea typeface="ＭＳ Ｐゴシック" panose="020B0600070205080204" pitchFamily="34" charset="-128"/>
            </a:endParaRPr>
          </a:p>
        </p:txBody>
      </p:sp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Copyright © 2017  Cengage Learning</a:t>
            </a:r>
            <a:endParaRPr lang="en-US" dirty="0"/>
          </a:p>
        </p:txBody>
      </p:sp>
      <p:sp>
        <p:nvSpPr>
          <p:cNvPr id="6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dirty="0" smtClean="0"/>
              <a:t>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067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Transaction Recovery (cont’d.)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b="1" smtClean="0">
                <a:ea typeface="ＭＳ Ｐゴシック" panose="020B0600070205080204" pitchFamily="34" charset="-128"/>
              </a:rPr>
              <a:t>Write-through technique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Database is immediately updated by transaction operations during transaction’s execution</a:t>
            </a:r>
          </a:p>
          <a:p>
            <a:r>
              <a:rPr lang="en-US" altLang="en-US" smtClean="0">
                <a:ea typeface="ＭＳ Ｐゴシック" panose="020B0600070205080204" pitchFamily="34" charset="-128"/>
              </a:rPr>
              <a:t>Recovery process: identify last checkpoint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If transaction committed before checkpoint</a:t>
            </a:r>
          </a:p>
          <a:p>
            <a:pPr lvl="2"/>
            <a:r>
              <a:rPr lang="en-US" altLang="en-US" smtClean="0">
                <a:ea typeface="ＭＳ Ｐゴシック" panose="020B0600070205080204" pitchFamily="34" charset="-128"/>
              </a:rPr>
              <a:t>Do nothing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If transaction committed after last checkpoint</a:t>
            </a:r>
          </a:p>
          <a:p>
            <a:pPr lvl="2"/>
            <a:r>
              <a:rPr lang="en-US" altLang="en-US" smtClean="0">
                <a:ea typeface="ＭＳ Ｐゴシック" panose="020B0600070205080204" pitchFamily="34" charset="-128"/>
              </a:rPr>
              <a:t>DBMS redoes the transaction using “after” values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If transaction had ROLLBACK or was left active</a:t>
            </a:r>
          </a:p>
          <a:p>
            <a:pPr lvl="2"/>
            <a:r>
              <a:rPr lang="en-US" altLang="en-US" smtClean="0">
                <a:ea typeface="ＭＳ Ｐゴシック" panose="020B0600070205080204" pitchFamily="34" charset="-128"/>
              </a:rPr>
              <a:t>Do nothing because no updates were made</a:t>
            </a:r>
          </a:p>
        </p:txBody>
      </p:sp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Copyright © 2017  Cengage Learning</a:t>
            </a:r>
            <a:endParaRPr lang="en-US" dirty="0"/>
          </a:p>
        </p:txBody>
      </p:sp>
      <p:sp>
        <p:nvSpPr>
          <p:cNvPr id="6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dirty="0" smtClean="0"/>
              <a:t>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658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Copyright © 2017  Cengage Learning</a:t>
            </a:r>
            <a:endParaRPr lang="en-US" dirty="0"/>
          </a:p>
        </p:txBody>
      </p:sp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dirty="0" smtClean="0"/>
              <a:t>17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76200"/>
            <a:ext cx="8915400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819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Summary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Transaction: sequence of database operations that access database</a:t>
            </a:r>
          </a:p>
          <a:p>
            <a:pPr lvl="1"/>
            <a:r>
              <a:rPr lang="en-US" altLang="en-US" dirty="0" smtClean="0">
                <a:ea typeface="ＭＳ Ｐゴシック" panose="020B0600070205080204" pitchFamily="34" charset="-128"/>
              </a:rPr>
              <a:t>Logical unit of work</a:t>
            </a:r>
          </a:p>
          <a:p>
            <a:pPr lvl="2"/>
            <a:r>
              <a:rPr lang="en-US" altLang="en-US" dirty="0" smtClean="0">
                <a:ea typeface="ＭＳ Ｐゴシック" panose="020B0600070205080204" pitchFamily="34" charset="-128"/>
              </a:rPr>
              <a:t>No portion of transaction can exist by itself</a:t>
            </a:r>
          </a:p>
          <a:p>
            <a:pPr lvl="1"/>
            <a:r>
              <a:rPr lang="en-US" altLang="en-US" dirty="0" smtClean="0">
                <a:ea typeface="ＭＳ Ｐゴシック" panose="020B0600070205080204" pitchFamily="34" charset="-128"/>
              </a:rPr>
              <a:t>Five main properties: atomicity, consistency, isolation, durability, and </a:t>
            </a:r>
            <a:r>
              <a:rPr lang="en-US" altLang="en-US" dirty="0" err="1" smtClean="0">
                <a:ea typeface="ＭＳ Ｐゴシック" panose="020B0600070205080204" pitchFamily="34" charset="-128"/>
              </a:rPr>
              <a:t>serializability</a:t>
            </a:r>
            <a:endParaRPr lang="en-US" altLang="en-US" dirty="0" smtClean="0">
              <a:ea typeface="ＭＳ Ｐゴシック" panose="020B0600070205080204" pitchFamily="34" charset="-128"/>
            </a:endParaRP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COMMIT saves changes to disk</a:t>
            </a: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ROLLBACK restores previous database state</a:t>
            </a: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SQL transactions are formed by several SQL statements or database requests</a:t>
            </a:r>
          </a:p>
          <a:p>
            <a:endParaRPr lang="en-US" altLang="en-US" dirty="0" smtClean="0">
              <a:ea typeface="ＭＳ Ｐゴシック" panose="020B0600070205080204" pitchFamily="34" charset="-128"/>
            </a:endParaRPr>
          </a:p>
        </p:txBody>
      </p:sp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Copyright © 2017  Cengage Learning</a:t>
            </a:r>
            <a:endParaRPr lang="en-US" dirty="0"/>
          </a:p>
        </p:txBody>
      </p:sp>
      <p:sp>
        <p:nvSpPr>
          <p:cNvPr id="6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dirty="0" smtClean="0"/>
              <a:t>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718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Summary (cont’d.) 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Transaction log keeps track of all transactions that modify 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database</a:t>
            </a:r>
          </a:p>
          <a:p>
            <a:endParaRPr lang="en-US" altLang="en-US" dirty="0" smtClean="0">
              <a:ea typeface="ＭＳ Ｐゴシック" panose="020B0600070205080204" pitchFamily="34" charset="-128"/>
            </a:endParaRPr>
          </a:p>
          <a:p>
            <a:r>
              <a:rPr lang="en-US" altLang="en-US" dirty="0">
                <a:ea typeface="ＭＳ Ｐゴシック" panose="020B0600070205080204" pitchFamily="34" charset="-128"/>
              </a:rPr>
              <a:t>Database recovery restores database from given state to previous consistent state</a:t>
            </a:r>
          </a:p>
        </p:txBody>
      </p:sp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Copyright © 2017  Cengage Learning</a:t>
            </a:r>
            <a:endParaRPr lang="en-US" dirty="0"/>
          </a:p>
        </p:txBody>
      </p:sp>
      <p:sp>
        <p:nvSpPr>
          <p:cNvPr id="6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dirty="0" smtClean="0"/>
              <a:t>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030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1489075" y="533400"/>
            <a:ext cx="61722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Learning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58318" indent="-246888" eaLnBrk="1" fontAlgn="auto" hangingPunct="1">
              <a:defRPr/>
            </a:pPr>
            <a:r>
              <a:rPr lang="en-US" altLang="en-US" dirty="0" smtClean="0"/>
              <a:t>About </a:t>
            </a:r>
            <a:r>
              <a:rPr lang="en-US" altLang="en-US" dirty="0"/>
              <a:t>database transactions and their </a:t>
            </a:r>
            <a:r>
              <a:rPr lang="en-US" altLang="en-US" dirty="0" smtClean="0"/>
              <a:t>properties</a:t>
            </a:r>
          </a:p>
          <a:p>
            <a:pPr marL="258318" indent="-246888" eaLnBrk="1" fontAlgn="auto" hangingPunct="1">
              <a:defRPr/>
            </a:pPr>
            <a:endParaRPr lang="en-US" altLang="en-US" dirty="0"/>
          </a:p>
          <a:p>
            <a:pPr eaLnBrk="1" hangingPunct="1"/>
            <a:r>
              <a:rPr lang="en-US" altLang="en-US" dirty="0"/>
              <a:t>How database recovery management is used to maintain database integrity</a:t>
            </a:r>
          </a:p>
          <a:p>
            <a:pPr marL="457200" lvl="1" indent="0" eaLnBrk="1" fontAlgn="auto" hangingPunct="1">
              <a:buFontTx/>
              <a:buNone/>
              <a:defRPr/>
            </a:pPr>
            <a:endParaRPr lang="en-US" altLang="en-US" dirty="0"/>
          </a:p>
          <a:p>
            <a:pPr marL="365760" indent="-256032" eaLnBrk="1" fontAlgn="auto" hangingPunct="1">
              <a:defRPr/>
            </a:pPr>
            <a:endParaRPr lang="en-US" dirty="0"/>
          </a:p>
        </p:txBody>
      </p:sp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Copyright © 2017  Cengage Learning</a:t>
            </a:r>
            <a:endParaRPr lang="en-US" dirty="0"/>
          </a:p>
        </p:txBody>
      </p:sp>
      <p:sp>
        <p:nvSpPr>
          <p:cNvPr id="6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691964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512233"/>
            <a:ext cx="6019556" cy="1219200"/>
          </a:xfrm>
        </p:spPr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Task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2057400"/>
            <a:ext cx="7878097" cy="3733800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2400" b="0" dirty="0" smtClean="0">
                <a:ea typeface="ＭＳ Ｐゴシック" panose="020B0600070205080204" pitchFamily="34" charset="-128"/>
              </a:rPr>
              <a:t>Explain the purpose and use of the Transaction Log.</a:t>
            </a:r>
            <a:endParaRPr lang="en-US" altLang="en-US" sz="2400" b="0" dirty="0" smtClean="0">
              <a:ea typeface="ＭＳ Ｐゴシック" panose="020B0600070205080204" pitchFamily="34" charset="-128"/>
            </a:endParaRPr>
          </a:p>
        </p:txBody>
      </p:sp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Copyright © 2017  Cengage Learning</a:t>
            </a:r>
            <a:endParaRPr lang="en-US" dirty="0"/>
          </a:p>
        </p:txBody>
      </p:sp>
      <p:sp>
        <p:nvSpPr>
          <p:cNvPr id="6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20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1489075" y="533400"/>
            <a:ext cx="61722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Transaction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Logical unit of work that must be entirely completed or aborted</a:t>
            </a:r>
          </a:p>
          <a:p>
            <a:pPr eaLnBrk="1" hangingPunct="1"/>
            <a:r>
              <a:rPr lang="en-US" altLang="en-US" smtClean="0"/>
              <a:t>Consists of:</a:t>
            </a:r>
          </a:p>
          <a:p>
            <a:pPr lvl="1" eaLnBrk="1" hangingPunct="1"/>
            <a:r>
              <a:rPr lang="en-US" altLang="en-US" smtClean="0"/>
              <a:t>SELECT statement </a:t>
            </a:r>
          </a:p>
          <a:p>
            <a:pPr lvl="1" eaLnBrk="1" hangingPunct="1"/>
            <a:r>
              <a:rPr lang="en-US" altLang="en-US" smtClean="0"/>
              <a:t>Series of related UPDATE statements</a:t>
            </a:r>
          </a:p>
          <a:p>
            <a:pPr lvl="1" eaLnBrk="1" hangingPunct="1"/>
            <a:r>
              <a:rPr lang="en-US" altLang="en-US" smtClean="0"/>
              <a:t>Series of INSERT statements</a:t>
            </a:r>
          </a:p>
          <a:p>
            <a:pPr lvl="1" eaLnBrk="1" hangingPunct="1"/>
            <a:r>
              <a:rPr lang="en-US" altLang="en-US" smtClean="0"/>
              <a:t>Combination of SELECT, UPDATE, and INSERT statements</a:t>
            </a:r>
          </a:p>
          <a:p>
            <a:pPr lvl="1" eaLnBrk="1" hangingPunct="1"/>
            <a:endParaRPr lang="en-US" altLang="en-US" smtClean="0"/>
          </a:p>
          <a:p>
            <a:pPr eaLnBrk="1" hangingPunct="1"/>
            <a:endParaRPr lang="en-US" altLang="en-US" smtClean="0"/>
          </a:p>
        </p:txBody>
      </p:sp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Copyright © 2017  Cengage Learning</a:t>
            </a:r>
            <a:endParaRPr lang="en-US" dirty="0"/>
          </a:p>
        </p:txBody>
      </p:sp>
      <p:sp>
        <p:nvSpPr>
          <p:cNvPr id="6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dirty="0" smtClean="0"/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307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1489075" y="533400"/>
            <a:ext cx="61722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Transaction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b="1" smtClean="0"/>
              <a:t>Consistent database state</a:t>
            </a:r>
            <a:r>
              <a:rPr lang="en-US" altLang="en-US" smtClean="0"/>
              <a:t>: All data integrity constraints are satisfied</a:t>
            </a:r>
          </a:p>
          <a:p>
            <a:pPr lvl="1" eaLnBrk="1" hangingPunct="1"/>
            <a:r>
              <a:rPr lang="en-US" altLang="en-US" smtClean="0"/>
              <a:t>Must begin with the database in a known consistent state to ensure consistency</a:t>
            </a:r>
          </a:p>
          <a:p>
            <a:pPr eaLnBrk="1" hangingPunct="1"/>
            <a:r>
              <a:rPr lang="en-US" altLang="en-US" smtClean="0"/>
              <a:t>Formed by two or more database requests</a:t>
            </a:r>
          </a:p>
          <a:p>
            <a:pPr lvl="1" eaLnBrk="1" hangingPunct="1"/>
            <a:r>
              <a:rPr lang="en-US" altLang="en-US" b="1" smtClean="0"/>
              <a:t>Database requests</a:t>
            </a:r>
            <a:r>
              <a:rPr lang="en-US" altLang="en-US" smtClean="0"/>
              <a:t>: Equivalent of a single SQL statement in an application program or transaction</a:t>
            </a:r>
          </a:p>
          <a:p>
            <a:pPr eaLnBrk="1" hangingPunct="1"/>
            <a:r>
              <a:rPr lang="en-US" altLang="en-US" smtClean="0"/>
              <a:t>Consists of a single SQL statement or a collection of related SQL statements</a:t>
            </a:r>
          </a:p>
          <a:p>
            <a:pPr eaLnBrk="1" hangingPunct="1"/>
            <a:endParaRPr lang="en-US" altLang="en-US" smtClean="0"/>
          </a:p>
          <a:p>
            <a:pPr eaLnBrk="1" hangingPunct="1"/>
            <a:endParaRPr lang="en-US" altLang="en-US" smtClean="0"/>
          </a:p>
        </p:txBody>
      </p:sp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Copyright © 2017  Cengage Learning</a:t>
            </a:r>
            <a:endParaRPr lang="en-US" dirty="0"/>
          </a:p>
        </p:txBody>
      </p:sp>
      <p:sp>
        <p:nvSpPr>
          <p:cNvPr id="6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dirty="0"/>
              <a:t>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2975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4" descr="Fig10-01.bmp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76200"/>
            <a:ext cx="9012482" cy="624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Copyright © 2017  Cengage Learning</a:t>
            </a:r>
            <a:endParaRPr lang="en-US" dirty="0"/>
          </a:p>
        </p:txBody>
      </p:sp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dirty="0" smtClean="0"/>
              <a:t>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474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Evaluating Transaction Results 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Not all transactions update database</a:t>
            </a:r>
          </a:p>
          <a:p>
            <a:r>
              <a:rPr lang="en-US" altLang="en-US" smtClean="0">
                <a:ea typeface="ＭＳ Ｐゴシック" panose="020B0600070205080204" pitchFamily="34" charset="-128"/>
              </a:rPr>
              <a:t>SQL code represents a transaction because database was accessed</a:t>
            </a:r>
          </a:p>
          <a:p>
            <a:r>
              <a:rPr lang="en-US" altLang="en-US" smtClean="0">
                <a:ea typeface="ＭＳ Ｐゴシック" panose="020B0600070205080204" pitchFamily="34" charset="-128"/>
              </a:rPr>
              <a:t>Improper or incomplete transactions can have devastating effect on database integrity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Some DBMSs provide means by which user can define enforceable constraints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Other integrity rules are enforced automatically by the DBMS</a:t>
            </a:r>
          </a:p>
        </p:txBody>
      </p:sp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Copyright © 2017  Cengage Learning</a:t>
            </a:r>
            <a:endParaRPr lang="en-US" dirty="0"/>
          </a:p>
        </p:txBody>
      </p:sp>
      <p:sp>
        <p:nvSpPr>
          <p:cNvPr id="6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dirty="0" smtClean="0"/>
              <a:t>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750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Copyright © 2017  Cengage Learning</a:t>
            </a:r>
            <a:endParaRPr lang="en-US" dirty="0"/>
          </a:p>
        </p:txBody>
      </p:sp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dirty="0" smtClean="0"/>
              <a:t>7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99" y="152399"/>
            <a:ext cx="8961869" cy="6416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5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Transaction Properties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b="1" smtClean="0">
                <a:ea typeface="ＭＳ Ｐゴシック" panose="020B0600070205080204" pitchFamily="34" charset="-128"/>
              </a:rPr>
              <a:t>Atomicity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All operations of a transaction must be completed</a:t>
            </a:r>
          </a:p>
          <a:p>
            <a:r>
              <a:rPr lang="en-US" altLang="en-US" b="1" smtClean="0">
                <a:ea typeface="ＭＳ Ｐゴシック" panose="020B0600070205080204" pitchFamily="34" charset="-128"/>
              </a:rPr>
              <a:t>Consistency 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Permanence of database’s consistent state</a:t>
            </a:r>
          </a:p>
          <a:p>
            <a:r>
              <a:rPr lang="en-US" altLang="en-US" b="1" smtClean="0">
                <a:ea typeface="ＭＳ Ｐゴシック" panose="020B0600070205080204" pitchFamily="34" charset="-128"/>
              </a:rPr>
              <a:t>Isolation 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Data used during transaction cannot be used by second transaction until the first is completed</a:t>
            </a:r>
          </a:p>
        </p:txBody>
      </p:sp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Copyright © 2017  Cengage Learning</a:t>
            </a:r>
            <a:endParaRPr lang="en-US" dirty="0"/>
          </a:p>
        </p:txBody>
      </p:sp>
      <p:sp>
        <p:nvSpPr>
          <p:cNvPr id="6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dirty="0" smtClean="0"/>
              <a:t>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184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Transaction Properties (cont’d.)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b="1" smtClean="0">
                <a:ea typeface="ＭＳ Ｐゴシック" panose="020B0600070205080204" pitchFamily="34" charset="-128"/>
              </a:rPr>
              <a:t>Durability 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Once transactions are committed, they cannot be undone</a:t>
            </a:r>
          </a:p>
          <a:p>
            <a:r>
              <a:rPr lang="en-US" altLang="en-US" b="1" smtClean="0">
                <a:ea typeface="ＭＳ Ｐゴシック" panose="020B0600070205080204" pitchFamily="34" charset="-128"/>
              </a:rPr>
              <a:t>Serializability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Concurrent execution of several transactions yields consistent results</a:t>
            </a:r>
          </a:p>
          <a:p>
            <a:r>
              <a:rPr lang="en-US" altLang="en-US" smtClean="0">
                <a:ea typeface="ＭＳ Ｐゴシック" panose="020B0600070205080204" pitchFamily="34" charset="-128"/>
              </a:rPr>
              <a:t>Multiuser databases are subject to multiple concurrent transactions</a:t>
            </a:r>
          </a:p>
        </p:txBody>
      </p:sp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Copyright © 2017  Cengage Learning</a:t>
            </a:r>
            <a:endParaRPr lang="en-US" dirty="0"/>
          </a:p>
        </p:txBody>
      </p:sp>
      <p:sp>
        <p:nvSpPr>
          <p:cNvPr id="6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dirty="0"/>
              <a:t>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460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&quot;/&gt;&lt;property id=&quot;20307&quot; value=&quot;292&quot;/&gt;&lt;/object&gt;&lt;object type=&quot;3&quot; unique_id=&quot;10005&quot;&gt;&lt;property id=&quot;20148&quot; value=&quot;5&quot;/&gt;&lt;property id=&quot;20300&quot; value=&quot;Slide 2 - &amp;quot;Welcome to ACIS 5504!&amp;quot;&quot;/&gt;&lt;property id=&quot;20307&quot; value=&quot;314&quot;/&gt;&lt;/object&gt;&lt;object type=&quot;3&quot; unique_id=&quot;10006&quot;&gt;&lt;property id=&quot;20148&quot; value=&quot;5&quot;/&gt;&lt;property id=&quot;20300&quot; value=&quot;Slide 3 - &amp;quot;Welcome to ACIS 5504!&amp;quot;&quot;/&gt;&lt;property id=&quot;20307&quot; value=&quot;326&quot;/&gt;&lt;/object&gt;&lt;object type=&quot;3&quot; unique_id=&quot;10007&quot;&gt;&lt;property id=&quot;20148&quot; value=&quot;5&quot;/&gt;&lt;property id=&quot;20300&quot; value=&quot;Slide 4 - &amp;quot;WebEx Lectures&amp;quot;&quot;/&gt;&lt;property id=&quot;20307&quot; value=&quot;319&quot;/&gt;&lt;/object&gt;&lt;object type=&quot;3&quot; unique_id=&quot;10008&quot;&gt;&lt;property id=&quot;20148&quot; value=&quot;5&quot;/&gt;&lt;property id=&quot;20300&quot; value=&quot;Slide 5 - &amp;quot;Course Forums&amp;quot;&quot;/&gt;&lt;property id=&quot;20307&quot; value=&quot;318&quot;/&gt;&lt;/object&gt;&lt;object type=&quot;3&quot; unique_id=&quot;10009&quot;&gt;&lt;property id=&quot;20148&quot; value=&quot;5&quot;/&gt;&lt;property id=&quot;20300&quot; value=&quot;Slide 6 - &amp;quot;E-Mail Policy&amp;quot;&quot;/&gt;&lt;property id=&quot;20307&quot; value=&quot;258&quot;/&gt;&lt;/object&gt;&lt;object type=&quot;3&quot; unique_id=&quot;10010&quot;&gt;&lt;property id=&quot;20148&quot; value=&quot;5&quot;/&gt;&lt;property id=&quot;20300&quot; value=&quot;Slide 7 - &amp;quot;E-Mail Policy (2)&amp;quot;&quot;/&gt;&lt;property id=&quot;20307&quot; value=&quot;321&quot;/&gt;&lt;/object&gt;&lt;object type=&quot;3&quot; unique_id=&quot;10011&quot;&gt;&lt;property id=&quot;20148&quot; value=&quot;5&quot;/&gt;&lt;property id=&quot;20300&quot; value=&quot;Slide 8 - &amp;quot;Website Content&amp;quot;&quot;/&gt;&lt;property id=&quot;20307&quot; value=&quot;322&quot;/&gt;&lt;/object&gt;&lt;object type=&quot;3&quot; unique_id=&quot;10012&quot;&gt;&lt;property id=&quot;20148&quot; value=&quot;5&quot;/&gt;&lt;property id=&quot;20300&quot; value=&quot;Slide 9 - &amp;quot;Website Content (2)&amp;quot;&quot;/&gt;&lt;property id=&quot;20307&quot; value=&quot;316&quot;/&gt;&lt;/object&gt;&lt;object type=&quot;3&quot; unique_id=&quot;10013&quot;&gt;&lt;property id=&quot;20148&quot; value=&quot;5&quot;/&gt;&lt;property id=&quot;20300&quot; value=&quot;Slide 10 - &amp;quot;Grading and Course Make-Up&amp;quot;&quot;/&gt;&lt;property id=&quot;20307&quot; value=&quot;261&quot;/&gt;&lt;/object&gt;&lt;object type=&quot;3&quot; unique_id=&quot;10014&quot;&gt;&lt;property id=&quot;20148&quot; value=&quot;5&quot;/&gt;&lt;property id=&quot;20300&quot; value=&quot;Slide 11 - &amp;quot;Assignments&amp;quot;&quot;/&gt;&lt;property id=&quot;20307&quot; value=&quot;315&quot;/&gt;&lt;/object&gt;&lt;object type=&quot;3&quot; unique_id=&quot;10015&quot;&gt;&lt;property id=&quot;20148&quot; value=&quot;5&quot;/&gt;&lt;property id=&quot;20300&quot; value=&quot;Slide 12 - &amp;quot;Assignment Turn-In&amp;quot;&quot;/&gt;&lt;property id=&quot;20307&quot; value=&quot;259&quot;/&gt;&lt;/object&gt;&lt;object type=&quot;3&quot; unique_id=&quot;10016&quot;&gt;&lt;property id=&quot;20148&quot; value=&quot;5&quot;/&gt;&lt;property id=&quot;20300&quot; value=&quot;Slide 13 - &amp;quot;Exams&amp;quot;&quot;/&gt;&lt;property id=&quot;20307&quot; value=&quot;324&quot;/&gt;&lt;/object&gt;&lt;object type=&quot;3&quot; unique_id=&quot;10017&quot;&gt;&lt;property id=&quot;20148&quot; value=&quot;5&quot;/&gt;&lt;property id=&quot;20300&quot; value=&quot;Slide 14 - &amp;quot;FAQ’s&amp;quot;&quot;/&gt;&lt;property id=&quot;20307&quot; value=&quot;303&quot;/&gt;&lt;/object&gt;&lt;object type=&quot;3&quot; unique_id=&quot;10018&quot;&gt;&lt;property id=&quot;20148&quot; value=&quot;5&quot;/&gt;&lt;property id=&quot;20300&quot; value=&quot;Slide 15 - &amp;quot;FAQ’s (2)&amp;quot;&quot;/&gt;&lt;property id=&quot;20307&quot; value=&quot;317&quot;/&gt;&lt;/object&gt;&lt;object type=&quot;3&quot; unique_id=&quot;10019&quot;&gt;&lt;property id=&quot;20148&quot; value=&quot;5&quot;/&gt;&lt;property id=&quot;20300&quot; value=&quot;Slide 16 - &amp;quot;FAQ’s (3)&amp;quot;&quot;/&gt;&lt;property id=&quot;20307&quot; value=&quot;323&quot;/&gt;&lt;/object&gt;&lt;object type=&quot;3&quot; unique_id=&quot;10020&quot;&gt;&lt;property id=&quot;20148&quot; value=&quot;5&quot;/&gt;&lt;property id=&quot;20300&quot; value=&quot;Slide 17 - &amp;quot;Course Composition&amp;quot;&quot;/&gt;&lt;property id=&quot;20307&quot; value=&quot;313&quot;/&gt;&lt;/object&gt;&lt;object type=&quot;3&quot; unique_id=&quot;10021&quot;&gt;&lt;property id=&quot;20148&quot; value=&quot;5&quot;/&gt;&lt;property id=&quot;20300&quot; value=&quot;Slide 18 - &amp;quot;Course Content&amp;quot;&quot;/&gt;&lt;property id=&quot;20307&quot; value=&quot;295&quot;/&gt;&lt;/object&gt;&lt;object type=&quot;3&quot; unique_id=&quot;10022&quot;&gt;&lt;property id=&quot;20148&quot; value=&quot;5&quot;/&gt;&lt;property id=&quot;20300&quot; value=&quot;Slide 19&quot;/&gt;&lt;property id=&quot;20307&quot; value=&quot;304&quot;/&gt;&lt;/object&gt;&lt;object type=&quot;3&quot; unique_id=&quot;10023&quot;&gt;&lt;property id=&quot;20148&quot; value=&quot;5&quot;/&gt;&lt;property id=&quot;20300&quot; value=&quot;Slide 20&quot;/&gt;&lt;property id=&quot;20307&quot; value=&quot;305&quot;/&gt;&lt;/object&gt;&lt;object type=&quot;3&quot; unique_id=&quot;10024&quot;&gt;&lt;property id=&quot;20148&quot; value=&quot;5&quot;/&gt;&lt;property id=&quot;20300&quot; value=&quot;Slide 21&quot;/&gt;&lt;property id=&quot;20307&quot; value=&quot;306&quot;/&gt;&lt;/object&gt;&lt;object type=&quot;3&quot; unique_id=&quot;10025&quot;&gt;&lt;property id=&quot;20148&quot; value=&quot;5&quot;/&gt;&lt;property id=&quot;20300&quot; value=&quot;Slide 22&quot;/&gt;&lt;property id=&quot;20307&quot; value=&quot;307&quot;/&gt;&lt;/object&gt;&lt;object type=&quot;3&quot; unique_id=&quot;10026&quot;&gt;&lt;property id=&quot;20148&quot; value=&quot;5&quot;/&gt;&lt;property id=&quot;20300&quot; value=&quot;Slide 23&quot;/&gt;&lt;property id=&quot;20307&quot; value=&quot;308&quot;/&gt;&lt;/object&gt;&lt;object type=&quot;3&quot; unique_id=&quot;10027&quot;&gt;&lt;property id=&quot;20148&quot; value=&quot;5&quot;/&gt;&lt;property id=&quot;20300&quot; value=&quot;Slide 24&quot;/&gt;&lt;property id=&quot;20307&quot; value=&quot;309&quot;/&gt;&lt;/object&gt;&lt;object type=&quot;3&quot; unique_id=&quot;10028&quot;&gt;&lt;property id=&quot;20148&quot; value=&quot;5&quot;/&gt;&lt;property id=&quot;20300&quot; value=&quot;Slide 25&quot;/&gt;&lt;property id=&quot;20307&quot; value=&quot;310&quot;/&gt;&lt;/object&gt;&lt;object type=&quot;3&quot; unique_id=&quot;10029&quot;&gt;&lt;property id=&quot;20148&quot; value=&quot;5&quot;/&gt;&lt;property id=&quot;20300&quot; value=&quot;Slide 26&quot;/&gt;&lt;property id=&quot;20307&quot; value=&quot;311&quot;/&gt;&lt;/object&gt;&lt;object type=&quot;3&quot; unique_id=&quot;10030&quot;&gt;&lt;property id=&quot;20148&quot; value=&quot;5&quot;/&gt;&lt;property id=&quot;20300&quot; value=&quot;Slide 27 - &amp;quot;Other Issues&amp;quot;&quot;/&gt;&lt;property id=&quot;20307&quot; value=&quot;302&quot;/&gt;&lt;/object&gt;&lt;object type=&quot;3&quot; unique_id=&quot;10031&quot;&gt;&lt;property id=&quot;20148&quot; value=&quot;5&quot;/&gt;&lt;property id=&quot;20300&quot; value=&quot;Slide 28 - &amp;quot;Typical Week&amp;quot;&quot;/&gt;&lt;property id=&quot;20307&quot; value=&quot;281&quot;/&gt;&lt;/object&gt;&lt;object type=&quot;3&quot; unique_id=&quot;10032&quot;&gt;&lt;property id=&quot;20148&quot; value=&quot;5&quot;/&gt;&lt;property id=&quot;20300&quot; value=&quot;Slide 29 - &amp;quot;For Next Week&amp;quot;&quot;/&gt;&lt;property id=&quot;20307&quot; value=&quot;293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Template -- VT">
  <a:themeElements>
    <a:clrScheme name="Template -- V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emplate -- VT">
      <a:majorFont>
        <a:latin typeface="Tahom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90000"/>
          </a:lnSpc>
          <a:spcBef>
            <a:spcPct val="20000"/>
          </a:spcBef>
          <a:spcAft>
            <a:spcPct val="0"/>
          </a:spcAft>
          <a:buClr>
            <a:srgbClr val="006699"/>
          </a:buClr>
          <a:buSzTx/>
          <a:buFont typeface="Times New Roman" pitchFamily="18" charset="0"/>
          <a:buChar char="•"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90000"/>
          </a:lnSpc>
          <a:spcBef>
            <a:spcPct val="20000"/>
          </a:spcBef>
          <a:spcAft>
            <a:spcPct val="0"/>
          </a:spcAft>
          <a:buClr>
            <a:srgbClr val="006699"/>
          </a:buClr>
          <a:buSzTx/>
          <a:buFont typeface="Times New Roman" pitchFamily="18" charset="0"/>
          <a:buChar char="•"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Times New Roman" pitchFamily="18" charset="0"/>
          </a:defRPr>
        </a:defPPr>
      </a:lstStyle>
    </a:lnDef>
  </a:objectDefaults>
  <a:extraClrSchemeLst>
    <a:extraClrScheme>
      <a:clrScheme name="Template -- V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-- VT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-- VT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-- VT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-- V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-- V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-- V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Settings\stephen.dargis\Desktop\Template -- VT.ppt</Template>
  <TotalTime>3980</TotalTime>
  <Words>777</Words>
  <Application>Microsoft Office PowerPoint</Application>
  <PresentationFormat>On-screen Show (4:3)</PresentationFormat>
  <Paragraphs>146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ＭＳ Ｐゴシック</vt:lpstr>
      <vt:lpstr>Arial</vt:lpstr>
      <vt:lpstr>Monotype Sorts</vt:lpstr>
      <vt:lpstr>Tahoma</vt:lpstr>
      <vt:lpstr>Times New Roman</vt:lpstr>
      <vt:lpstr>Webdings</vt:lpstr>
      <vt:lpstr>Template -- VT</vt:lpstr>
      <vt:lpstr>PowerPoint Presentation</vt:lpstr>
      <vt:lpstr>Learning Objectives</vt:lpstr>
      <vt:lpstr>Transaction</vt:lpstr>
      <vt:lpstr>Transaction</vt:lpstr>
      <vt:lpstr>PowerPoint Presentation</vt:lpstr>
      <vt:lpstr>Evaluating Transaction Results </vt:lpstr>
      <vt:lpstr>PowerPoint Presentation</vt:lpstr>
      <vt:lpstr>Transaction Properties</vt:lpstr>
      <vt:lpstr>Transaction Properties (cont’d.)</vt:lpstr>
      <vt:lpstr>Transaction Management with SQL</vt:lpstr>
      <vt:lpstr>Transaction Log</vt:lpstr>
      <vt:lpstr>Transaction Log</vt:lpstr>
      <vt:lpstr>Database Recovery Management </vt:lpstr>
      <vt:lpstr>Concepts that Affect Transaction Recovery</vt:lpstr>
      <vt:lpstr>Transaction Recovery (cont’d.)</vt:lpstr>
      <vt:lpstr>Transaction Recovery (cont’d.)</vt:lpstr>
      <vt:lpstr>PowerPoint Presentation</vt:lpstr>
      <vt:lpstr>Summary</vt:lpstr>
      <vt:lpstr>Summary (cont’d.) </vt:lpstr>
      <vt:lpstr>Task</vt:lpstr>
    </vt:vector>
  </TitlesOfParts>
  <Company>NMCI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Administrative Items</dc:title>
  <dc:creator>stephen.dargis</dc:creator>
  <cp:lastModifiedBy>Steve Sheetz</cp:lastModifiedBy>
  <cp:revision>336</cp:revision>
  <dcterms:created xsi:type="dcterms:W3CDTF">2003-01-16T16:51:42Z</dcterms:created>
  <dcterms:modified xsi:type="dcterms:W3CDTF">2017-08-10T19:50:13Z</dcterms:modified>
</cp:coreProperties>
</file>