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92" r:id="rId2"/>
    <p:sldId id="615" r:id="rId3"/>
    <p:sldId id="623" r:id="rId4"/>
    <p:sldId id="656" r:id="rId5"/>
    <p:sldId id="673" r:id="rId6"/>
    <p:sldId id="624" r:id="rId7"/>
    <p:sldId id="662" r:id="rId8"/>
    <p:sldId id="658" r:id="rId9"/>
    <p:sldId id="672" r:id="rId10"/>
    <p:sldId id="660" r:id="rId11"/>
    <p:sldId id="661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632" r:id="rId20"/>
    <p:sldId id="663" r:id="rId21"/>
    <p:sldId id="668" r:id="rId22"/>
    <p:sldId id="671" r:id="rId23"/>
  </p:sldIdLst>
  <p:sldSz cx="9144000" cy="6858000" type="screen4x3"/>
  <p:notesSz cx="6934200" cy="9220200"/>
  <p:custDataLst>
    <p:tags r:id="rId26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0929"/>
  </p:normalViewPr>
  <p:slideViewPr>
    <p:cSldViewPr>
      <p:cViewPr varScale="1">
        <p:scale>
          <a:sx n="70" d="100"/>
          <a:sy n="70" d="100"/>
        </p:scale>
        <p:origin x="38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E607E-3975-457F-9DB8-6CE4019F30C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5CBEF0-AD30-4012-9726-7C764489CA68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sz="2200" dirty="0" smtClean="0"/>
            <a:t>Lost update</a:t>
          </a:r>
          <a:endParaRPr lang="en-US" sz="2200" dirty="0"/>
        </a:p>
      </dgm:t>
    </dgm:pt>
    <dgm:pt modelId="{B65BFA04-6309-4B09-B03A-E2CED6949701}" type="parTrans" cxnId="{B1E7F24E-5025-41FF-A108-7E6278515D48}">
      <dgm:prSet/>
      <dgm:spPr/>
      <dgm:t>
        <a:bodyPr/>
        <a:lstStyle/>
        <a:p>
          <a:endParaRPr lang="en-US"/>
        </a:p>
      </dgm:t>
    </dgm:pt>
    <dgm:pt modelId="{417D3A3A-9445-4E4B-8A6F-7CB8CE4C97A9}" type="sibTrans" cxnId="{B1E7F24E-5025-41FF-A108-7E6278515D48}">
      <dgm:prSet/>
      <dgm:spPr/>
      <dgm:t>
        <a:bodyPr/>
        <a:lstStyle/>
        <a:p>
          <a:endParaRPr lang="en-US"/>
        </a:p>
      </dgm:t>
    </dgm:pt>
    <dgm:pt modelId="{E3590C5A-EC63-41C6-9579-16893EB81AB4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sz="2200" dirty="0" smtClean="0"/>
            <a:t>Uncommitted data</a:t>
          </a:r>
          <a:endParaRPr lang="en-US" sz="2200" dirty="0"/>
        </a:p>
      </dgm:t>
    </dgm:pt>
    <dgm:pt modelId="{51C434DE-C378-4686-BA43-CA362FCA82A5}" type="parTrans" cxnId="{04C3E19D-9FC2-47ED-9368-0D53856EC1BE}">
      <dgm:prSet/>
      <dgm:spPr/>
      <dgm:t>
        <a:bodyPr/>
        <a:lstStyle/>
        <a:p>
          <a:endParaRPr lang="en-US"/>
        </a:p>
      </dgm:t>
    </dgm:pt>
    <dgm:pt modelId="{38F1BDF7-DA94-4730-BCE0-5B737BD36AF0}" type="sibTrans" cxnId="{04C3E19D-9FC2-47ED-9368-0D53856EC1BE}">
      <dgm:prSet/>
      <dgm:spPr/>
      <dgm:t>
        <a:bodyPr/>
        <a:lstStyle/>
        <a:p>
          <a:endParaRPr lang="en-US"/>
        </a:p>
      </dgm:t>
    </dgm:pt>
    <dgm:pt modelId="{9C7AB1F9-00CD-499D-9000-24310D19FCA8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/>
            <a:t>Occurs when:</a:t>
          </a:r>
          <a:endParaRPr lang="en-US" sz="2000" dirty="0"/>
        </a:p>
      </dgm:t>
    </dgm:pt>
    <dgm:pt modelId="{BAC4D060-AEE7-48BA-90C0-ED17319B1757}" type="parTrans" cxnId="{92C7ACCF-5B17-45AC-B28B-4C92170F60E4}">
      <dgm:prSet/>
      <dgm:spPr/>
      <dgm:t>
        <a:bodyPr/>
        <a:lstStyle/>
        <a:p>
          <a:endParaRPr lang="en-US"/>
        </a:p>
      </dgm:t>
    </dgm:pt>
    <dgm:pt modelId="{31E39578-B8DA-4CAA-93DE-4C667AF64A95}" type="sibTrans" cxnId="{92C7ACCF-5B17-45AC-B28B-4C92170F60E4}">
      <dgm:prSet/>
      <dgm:spPr/>
      <dgm:t>
        <a:bodyPr/>
        <a:lstStyle/>
        <a:p>
          <a:endParaRPr lang="en-US"/>
        </a:p>
      </dgm:t>
    </dgm:pt>
    <dgm:pt modelId="{81E6D58F-8D84-4273-92C2-7D35F383F01E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/>
            <a:t>Two transactions are executed concurrently</a:t>
          </a:r>
          <a:endParaRPr lang="en-US" sz="1800" dirty="0"/>
        </a:p>
      </dgm:t>
    </dgm:pt>
    <dgm:pt modelId="{CD2A1DCC-0DA7-4A60-A909-A1B05DB3072E}" type="parTrans" cxnId="{FDD391C5-31C3-4426-BCB6-DC971CBE89BF}">
      <dgm:prSet/>
      <dgm:spPr/>
      <dgm:t>
        <a:bodyPr/>
        <a:lstStyle/>
        <a:p>
          <a:endParaRPr lang="en-US"/>
        </a:p>
      </dgm:t>
    </dgm:pt>
    <dgm:pt modelId="{307C56B9-1F27-4A36-B6B3-B82802F23D59}" type="sibTrans" cxnId="{FDD391C5-31C3-4426-BCB6-DC971CBE89BF}">
      <dgm:prSet/>
      <dgm:spPr/>
      <dgm:t>
        <a:bodyPr/>
        <a:lstStyle/>
        <a:p>
          <a:endParaRPr lang="en-US"/>
        </a:p>
      </dgm:t>
    </dgm:pt>
    <dgm:pt modelId="{13263AED-588C-4A94-8082-ED38673E7E46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/>
            <a:t>First transaction is rolled back after the second transaction has already accessed uncommitted data</a:t>
          </a:r>
          <a:endParaRPr lang="en-US" sz="1800" dirty="0"/>
        </a:p>
      </dgm:t>
    </dgm:pt>
    <dgm:pt modelId="{D7360A92-4CBE-427B-83DF-C4C8D72C0881}" type="parTrans" cxnId="{7469454B-DD78-47FC-90F9-E723668AADED}">
      <dgm:prSet/>
      <dgm:spPr/>
      <dgm:t>
        <a:bodyPr/>
        <a:lstStyle/>
        <a:p>
          <a:endParaRPr lang="en-US"/>
        </a:p>
      </dgm:t>
    </dgm:pt>
    <dgm:pt modelId="{9A7DD12B-567D-4F8D-AB64-2067FF4DAC7D}" type="sibTrans" cxnId="{7469454B-DD78-47FC-90F9-E723668AADED}">
      <dgm:prSet/>
      <dgm:spPr/>
      <dgm:t>
        <a:bodyPr/>
        <a:lstStyle/>
        <a:p>
          <a:endParaRPr lang="en-US"/>
        </a:p>
      </dgm:t>
    </dgm:pt>
    <dgm:pt modelId="{1ECD10C9-97AF-4077-9740-1D96188CCBCC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sz="2200" dirty="0" smtClean="0"/>
            <a:t>Inconsistent retrievals</a:t>
          </a:r>
          <a:endParaRPr lang="en-US" sz="2200" dirty="0"/>
        </a:p>
      </dgm:t>
    </dgm:pt>
    <dgm:pt modelId="{0F27F30D-1F97-4E2C-82E0-DBD072A687F4}" type="parTrans" cxnId="{A062184E-F275-47B8-8ED2-DFD5BB2D0EF4}">
      <dgm:prSet/>
      <dgm:spPr/>
      <dgm:t>
        <a:bodyPr/>
        <a:lstStyle/>
        <a:p>
          <a:endParaRPr lang="en-US"/>
        </a:p>
      </dgm:t>
    </dgm:pt>
    <dgm:pt modelId="{DC1F8D7F-72CE-40DE-8D2C-E34751F49159}" type="sibTrans" cxnId="{A062184E-F275-47B8-8ED2-DFD5BB2D0EF4}">
      <dgm:prSet/>
      <dgm:spPr/>
      <dgm:t>
        <a:bodyPr/>
        <a:lstStyle/>
        <a:p>
          <a:endParaRPr lang="en-US"/>
        </a:p>
      </dgm:t>
    </dgm:pt>
    <dgm:pt modelId="{1DD693E5-85F0-448E-8C45-1C62D131A308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/>
            <a:t>Occurs when a transaction accesses data before and after one or more other transactions finish working with such data</a:t>
          </a:r>
          <a:endParaRPr lang="en-US" sz="2000" dirty="0"/>
        </a:p>
      </dgm:t>
    </dgm:pt>
    <dgm:pt modelId="{0476D048-5A5F-4DCC-8832-28E35E0C3BDC}" type="parTrans" cxnId="{BB53D9F2-0283-48B6-B959-54AC559D5054}">
      <dgm:prSet/>
      <dgm:spPr/>
      <dgm:t>
        <a:bodyPr/>
        <a:lstStyle/>
        <a:p>
          <a:endParaRPr lang="en-US"/>
        </a:p>
      </dgm:t>
    </dgm:pt>
    <dgm:pt modelId="{BA1838D4-CCC8-4EF9-BCB0-66A24D49C442}" type="sibTrans" cxnId="{BB53D9F2-0283-48B6-B959-54AC559D5054}">
      <dgm:prSet/>
      <dgm:spPr/>
      <dgm:t>
        <a:bodyPr/>
        <a:lstStyle/>
        <a:p>
          <a:endParaRPr lang="en-US"/>
        </a:p>
      </dgm:t>
    </dgm:pt>
    <dgm:pt modelId="{4F8CF1E3-DD62-431B-B6C9-9E6773DEC3C9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/>
            <a:t>One of the updates is lost</a:t>
          </a:r>
          <a:endParaRPr lang="en-US" sz="1800" dirty="0"/>
        </a:p>
      </dgm:t>
    </dgm:pt>
    <dgm:pt modelId="{CC1F97E8-C524-4202-A966-1C1B1394C2F6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/>
            <a:t>Same data element is updated</a:t>
          </a:r>
          <a:endParaRPr lang="en-US" sz="1800" dirty="0"/>
        </a:p>
      </dgm:t>
    </dgm:pt>
    <dgm:pt modelId="{95982259-6452-4FB0-93FD-C0EC4BAC88FB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/>
            <a:t>Occurs in two concurrent transactions when: </a:t>
          </a:r>
          <a:endParaRPr lang="en-US" sz="2000" dirty="0"/>
        </a:p>
      </dgm:t>
    </dgm:pt>
    <dgm:pt modelId="{FB8758C9-8671-45DA-8613-98521415BF34}" type="sibTrans" cxnId="{F95E3686-B39D-4BF1-BC53-953FA6B96230}">
      <dgm:prSet/>
      <dgm:spPr/>
      <dgm:t>
        <a:bodyPr/>
        <a:lstStyle/>
        <a:p>
          <a:endParaRPr lang="en-US"/>
        </a:p>
      </dgm:t>
    </dgm:pt>
    <dgm:pt modelId="{72A2A453-5855-4419-B5A0-2DD9E1A49925}" type="parTrans" cxnId="{F95E3686-B39D-4BF1-BC53-953FA6B96230}">
      <dgm:prSet/>
      <dgm:spPr/>
      <dgm:t>
        <a:bodyPr/>
        <a:lstStyle/>
        <a:p>
          <a:endParaRPr lang="en-US"/>
        </a:p>
      </dgm:t>
    </dgm:pt>
    <dgm:pt modelId="{83C4AF13-FA0C-40FD-B9DE-A7757F92FB74}" type="sibTrans" cxnId="{CE224178-5D45-4714-9749-25B0A02E4F53}">
      <dgm:prSet/>
      <dgm:spPr/>
      <dgm:t>
        <a:bodyPr/>
        <a:lstStyle/>
        <a:p>
          <a:endParaRPr lang="en-US"/>
        </a:p>
      </dgm:t>
    </dgm:pt>
    <dgm:pt modelId="{F3B4970F-334D-43F7-B59D-7DE6743BBDCF}" type="parTrans" cxnId="{CE224178-5D45-4714-9749-25B0A02E4F53}">
      <dgm:prSet/>
      <dgm:spPr/>
      <dgm:t>
        <a:bodyPr/>
        <a:lstStyle/>
        <a:p>
          <a:endParaRPr lang="en-US"/>
        </a:p>
      </dgm:t>
    </dgm:pt>
    <dgm:pt modelId="{583BDBBC-DF34-410A-B9E6-372D563FD7F6}" type="sibTrans" cxnId="{CE46AE85-4023-4BD3-89A8-1F7B2B3B39A9}">
      <dgm:prSet/>
      <dgm:spPr/>
      <dgm:t>
        <a:bodyPr/>
        <a:lstStyle/>
        <a:p>
          <a:endParaRPr lang="en-US"/>
        </a:p>
      </dgm:t>
    </dgm:pt>
    <dgm:pt modelId="{391B7E78-62AB-40C2-BEE3-FE780F3D6FBD}" type="parTrans" cxnId="{CE46AE85-4023-4BD3-89A8-1F7B2B3B39A9}">
      <dgm:prSet/>
      <dgm:spPr/>
      <dgm:t>
        <a:bodyPr/>
        <a:lstStyle/>
        <a:p>
          <a:endParaRPr lang="en-US"/>
        </a:p>
      </dgm:t>
    </dgm:pt>
    <dgm:pt modelId="{A2E84848-3DE2-4277-9D56-EFC0CC3A653F}" type="pres">
      <dgm:prSet presAssocID="{397E607E-3975-457F-9DB8-6CE4019F30C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1AE3B6-6166-48A0-91AF-0FA4D0E76BAB}" type="pres">
      <dgm:prSet presAssocID="{4B5CBEF0-AD30-4012-9726-7C764489CA68}" presName="parentLin" presStyleCnt="0"/>
      <dgm:spPr/>
      <dgm:t>
        <a:bodyPr/>
        <a:lstStyle/>
        <a:p>
          <a:endParaRPr lang="en-US"/>
        </a:p>
      </dgm:t>
    </dgm:pt>
    <dgm:pt modelId="{FEF75C66-C1B6-4FF0-ACEB-90D053621570}" type="pres">
      <dgm:prSet presAssocID="{4B5CBEF0-AD30-4012-9726-7C764489CA6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CBE56E4-23E0-4666-B42E-06336A790749}" type="pres">
      <dgm:prSet presAssocID="{4B5CBEF0-AD30-4012-9726-7C764489CA68}" presName="parentText" presStyleLbl="node1" presStyleIdx="0" presStyleCnt="3" custLinFactNeighborX="9091" custLinFactNeighborY="-105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A9D83-DC65-4FDE-B87D-16062499208C}" type="pres">
      <dgm:prSet presAssocID="{4B5CBEF0-AD30-4012-9726-7C764489CA68}" presName="negativeSpace" presStyleCnt="0"/>
      <dgm:spPr/>
      <dgm:t>
        <a:bodyPr/>
        <a:lstStyle/>
        <a:p>
          <a:endParaRPr lang="en-US"/>
        </a:p>
      </dgm:t>
    </dgm:pt>
    <dgm:pt modelId="{ED83E9C0-9BF2-497C-B93A-B0E0AF302717}" type="pres">
      <dgm:prSet presAssocID="{4B5CBEF0-AD30-4012-9726-7C764489CA6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99BD5-33B1-4F03-907D-14012F88893F}" type="pres">
      <dgm:prSet presAssocID="{417D3A3A-9445-4E4B-8A6F-7CB8CE4C97A9}" presName="spaceBetweenRectangles" presStyleCnt="0"/>
      <dgm:spPr/>
      <dgm:t>
        <a:bodyPr/>
        <a:lstStyle/>
        <a:p>
          <a:endParaRPr lang="en-US"/>
        </a:p>
      </dgm:t>
    </dgm:pt>
    <dgm:pt modelId="{FCBACD86-E989-4D68-AF65-4567567D9B75}" type="pres">
      <dgm:prSet presAssocID="{E3590C5A-EC63-41C6-9579-16893EB81AB4}" presName="parentLin" presStyleCnt="0"/>
      <dgm:spPr/>
      <dgm:t>
        <a:bodyPr/>
        <a:lstStyle/>
        <a:p>
          <a:endParaRPr lang="en-US"/>
        </a:p>
      </dgm:t>
    </dgm:pt>
    <dgm:pt modelId="{42F3B384-3C31-40BB-A6C3-B000B471E314}" type="pres">
      <dgm:prSet presAssocID="{E3590C5A-EC63-41C6-9579-16893EB81AB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DD787C0-085A-44D9-B259-7A490B8DD31F}" type="pres">
      <dgm:prSet presAssocID="{E3590C5A-EC63-41C6-9579-16893EB81AB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54C07-D3E3-4746-A174-BF2EE71DC076}" type="pres">
      <dgm:prSet presAssocID="{E3590C5A-EC63-41C6-9579-16893EB81AB4}" presName="negativeSpace" presStyleCnt="0"/>
      <dgm:spPr/>
      <dgm:t>
        <a:bodyPr/>
        <a:lstStyle/>
        <a:p>
          <a:endParaRPr lang="en-US"/>
        </a:p>
      </dgm:t>
    </dgm:pt>
    <dgm:pt modelId="{6C6FA266-8E6C-43E4-B99B-5F6EA1FF235E}" type="pres">
      <dgm:prSet presAssocID="{E3590C5A-EC63-41C6-9579-16893EB81AB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4FA31-6989-4793-BCF4-0A397CBEAC3F}" type="pres">
      <dgm:prSet presAssocID="{38F1BDF7-DA94-4730-BCE0-5B737BD36AF0}" presName="spaceBetweenRectangles" presStyleCnt="0"/>
      <dgm:spPr/>
      <dgm:t>
        <a:bodyPr/>
        <a:lstStyle/>
        <a:p>
          <a:endParaRPr lang="en-US"/>
        </a:p>
      </dgm:t>
    </dgm:pt>
    <dgm:pt modelId="{615D47D8-8DFA-4C9D-97D2-A13F6CF308FA}" type="pres">
      <dgm:prSet presAssocID="{1ECD10C9-97AF-4077-9740-1D96188CCBCC}" presName="parentLin" presStyleCnt="0"/>
      <dgm:spPr/>
      <dgm:t>
        <a:bodyPr/>
        <a:lstStyle/>
        <a:p>
          <a:endParaRPr lang="en-US"/>
        </a:p>
      </dgm:t>
    </dgm:pt>
    <dgm:pt modelId="{0B348890-A6DC-45B4-B544-614446481292}" type="pres">
      <dgm:prSet presAssocID="{1ECD10C9-97AF-4077-9740-1D96188CCBC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0CC30416-F849-4BB5-ACAC-CE147B0869DD}" type="pres">
      <dgm:prSet presAssocID="{1ECD10C9-97AF-4077-9740-1D96188CCBC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261DB-E16E-48F5-9E4E-681E8721156C}" type="pres">
      <dgm:prSet presAssocID="{1ECD10C9-97AF-4077-9740-1D96188CCBCC}" presName="negativeSpace" presStyleCnt="0"/>
      <dgm:spPr/>
      <dgm:t>
        <a:bodyPr/>
        <a:lstStyle/>
        <a:p>
          <a:endParaRPr lang="en-US"/>
        </a:p>
      </dgm:t>
    </dgm:pt>
    <dgm:pt modelId="{32305EB6-0B7F-4A93-A94C-E6F7C39D1208}" type="pres">
      <dgm:prSet presAssocID="{1ECD10C9-97AF-4077-9740-1D96188CCBC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5E3686-B39D-4BF1-BC53-953FA6B96230}" srcId="{4B5CBEF0-AD30-4012-9726-7C764489CA68}" destId="{95982259-6452-4FB0-93FD-C0EC4BAC88FB}" srcOrd="0" destOrd="0" parTransId="{72A2A453-5855-4419-B5A0-2DD9E1A49925}" sibTransId="{FB8758C9-8671-45DA-8613-98521415BF34}"/>
    <dgm:cxn modelId="{E9635403-CE6A-433A-B800-78103106C2E0}" type="presOf" srcId="{1DD693E5-85F0-448E-8C45-1C62D131A308}" destId="{32305EB6-0B7F-4A93-A94C-E6F7C39D1208}" srcOrd="0" destOrd="0" presId="urn:microsoft.com/office/officeart/2005/8/layout/list1"/>
    <dgm:cxn modelId="{A062184E-F275-47B8-8ED2-DFD5BB2D0EF4}" srcId="{397E607E-3975-457F-9DB8-6CE4019F30CC}" destId="{1ECD10C9-97AF-4077-9740-1D96188CCBCC}" srcOrd="2" destOrd="0" parTransId="{0F27F30D-1F97-4E2C-82E0-DBD072A687F4}" sibTransId="{DC1F8D7F-72CE-40DE-8D2C-E34751F49159}"/>
    <dgm:cxn modelId="{B1E7F24E-5025-41FF-A108-7E6278515D48}" srcId="{397E607E-3975-457F-9DB8-6CE4019F30CC}" destId="{4B5CBEF0-AD30-4012-9726-7C764489CA68}" srcOrd="0" destOrd="0" parTransId="{B65BFA04-6309-4B09-B03A-E2CED6949701}" sibTransId="{417D3A3A-9445-4E4B-8A6F-7CB8CE4C97A9}"/>
    <dgm:cxn modelId="{92C7ACCF-5B17-45AC-B28B-4C92170F60E4}" srcId="{E3590C5A-EC63-41C6-9579-16893EB81AB4}" destId="{9C7AB1F9-00CD-499D-9000-24310D19FCA8}" srcOrd="0" destOrd="0" parTransId="{BAC4D060-AEE7-48BA-90C0-ED17319B1757}" sibTransId="{31E39578-B8DA-4CAA-93DE-4C667AF64A95}"/>
    <dgm:cxn modelId="{48EAEBCB-45CD-4018-90FE-F2AF59AE65BC}" type="presOf" srcId="{4B5CBEF0-AD30-4012-9726-7C764489CA68}" destId="{FCBE56E4-23E0-4666-B42E-06336A790749}" srcOrd="1" destOrd="0" presId="urn:microsoft.com/office/officeart/2005/8/layout/list1"/>
    <dgm:cxn modelId="{CE46AE85-4023-4BD3-89A8-1F7B2B3B39A9}" srcId="{95982259-6452-4FB0-93FD-C0EC4BAC88FB}" destId="{CC1F97E8-C524-4202-A966-1C1B1394C2F6}" srcOrd="0" destOrd="0" parTransId="{391B7E78-62AB-40C2-BEE3-FE780F3D6FBD}" sibTransId="{583BDBBC-DF34-410A-B9E6-372D563FD7F6}"/>
    <dgm:cxn modelId="{B190D5F3-74EE-4B7B-924F-D3F1C3E7408D}" type="presOf" srcId="{CC1F97E8-C524-4202-A966-1C1B1394C2F6}" destId="{ED83E9C0-9BF2-497C-B93A-B0E0AF302717}" srcOrd="0" destOrd="1" presId="urn:microsoft.com/office/officeart/2005/8/layout/list1"/>
    <dgm:cxn modelId="{5FB7CD92-732F-431A-BDB9-6F8331DA6140}" type="presOf" srcId="{E3590C5A-EC63-41C6-9579-16893EB81AB4}" destId="{42F3B384-3C31-40BB-A6C3-B000B471E314}" srcOrd="0" destOrd="0" presId="urn:microsoft.com/office/officeart/2005/8/layout/list1"/>
    <dgm:cxn modelId="{7ACC8BBF-7A99-4A56-901A-B4AB9AD90494}" type="presOf" srcId="{1ECD10C9-97AF-4077-9740-1D96188CCBCC}" destId="{0B348890-A6DC-45B4-B544-614446481292}" srcOrd="0" destOrd="0" presId="urn:microsoft.com/office/officeart/2005/8/layout/list1"/>
    <dgm:cxn modelId="{E9434E04-DDA0-4DE7-8A9F-2E75ACA652DB}" type="presOf" srcId="{4B5CBEF0-AD30-4012-9726-7C764489CA68}" destId="{FEF75C66-C1B6-4FF0-ACEB-90D053621570}" srcOrd="0" destOrd="0" presId="urn:microsoft.com/office/officeart/2005/8/layout/list1"/>
    <dgm:cxn modelId="{FDD391C5-31C3-4426-BCB6-DC971CBE89BF}" srcId="{9C7AB1F9-00CD-499D-9000-24310D19FCA8}" destId="{81E6D58F-8D84-4273-92C2-7D35F383F01E}" srcOrd="0" destOrd="0" parTransId="{CD2A1DCC-0DA7-4A60-A909-A1B05DB3072E}" sibTransId="{307C56B9-1F27-4A36-B6B3-B82802F23D59}"/>
    <dgm:cxn modelId="{BB53D9F2-0283-48B6-B959-54AC559D5054}" srcId="{1ECD10C9-97AF-4077-9740-1D96188CCBCC}" destId="{1DD693E5-85F0-448E-8C45-1C62D131A308}" srcOrd="0" destOrd="0" parTransId="{0476D048-5A5F-4DCC-8832-28E35E0C3BDC}" sibTransId="{BA1838D4-CCC8-4EF9-BCB0-66A24D49C442}"/>
    <dgm:cxn modelId="{04C3E19D-9FC2-47ED-9368-0D53856EC1BE}" srcId="{397E607E-3975-457F-9DB8-6CE4019F30CC}" destId="{E3590C5A-EC63-41C6-9579-16893EB81AB4}" srcOrd="1" destOrd="0" parTransId="{51C434DE-C378-4686-BA43-CA362FCA82A5}" sibTransId="{38F1BDF7-DA94-4730-BCE0-5B737BD36AF0}"/>
    <dgm:cxn modelId="{CE224178-5D45-4714-9749-25B0A02E4F53}" srcId="{95982259-6452-4FB0-93FD-C0EC4BAC88FB}" destId="{4F8CF1E3-DD62-431B-B6C9-9E6773DEC3C9}" srcOrd="1" destOrd="0" parTransId="{F3B4970F-334D-43F7-B59D-7DE6743BBDCF}" sibTransId="{83C4AF13-FA0C-40FD-B9DE-A7757F92FB74}"/>
    <dgm:cxn modelId="{7469454B-DD78-47FC-90F9-E723668AADED}" srcId="{9C7AB1F9-00CD-499D-9000-24310D19FCA8}" destId="{13263AED-588C-4A94-8082-ED38673E7E46}" srcOrd="1" destOrd="0" parTransId="{D7360A92-4CBE-427B-83DF-C4C8D72C0881}" sibTransId="{9A7DD12B-567D-4F8D-AB64-2067FF4DAC7D}"/>
    <dgm:cxn modelId="{F928C6F1-1D00-4B7F-B969-E3B4482A37FF}" type="presOf" srcId="{13263AED-588C-4A94-8082-ED38673E7E46}" destId="{6C6FA266-8E6C-43E4-B99B-5F6EA1FF235E}" srcOrd="0" destOrd="2" presId="urn:microsoft.com/office/officeart/2005/8/layout/list1"/>
    <dgm:cxn modelId="{F5F0C407-AF0D-445B-8A74-41485C3EA166}" type="presOf" srcId="{95982259-6452-4FB0-93FD-C0EC4BAC88FB}" destId="{ED83E9C0-9BF2-497C-B93A-B0E0AF302717}" srcOrd="0" destOrd="0" presId="urn:microsoft.com/office/officeart/2005/8/layout/list1"/>
    <dgm:cxn modelId="{B4B27B96-BE51-4259-A781-B904988A7408}" type="presOf" srcId="{9C7AB1F9-00CD-499D-9000-24310D19FCA8}" destId="{6C6FA266-8E6C-43E4-B99B-5F6EA1FF235E}" srcOrd="0" destOrd="0" presId="urn:microsoft.com/office/officeart/2005/8/layout/list1"/>
    <dgm:cxn modelId="{D29DC91D-1F9A-4F03-9825-888C2F789C1A}" type="presOf" srcId="{1ECD10C9-97AF-4077-9740-1D96188CCBCC}" destId="{0CC30416-F849-4BB5-ACAC-CE147B0869DD}" srcOrd="1" destOrd="0" presId="urn:microsoft.com/office/officeart/2005/8/layout/list1"/>
    <dgm:cxn modelId="{556EF652-5EB4-4FD4-AE22-80A7E5A52524}" type="presOf" srcId="{4F8CF1E3-DD62-431B-B6C9-9E6773DEC3C9}" destId="{ED83E9C0-9BF2-497C-B93A-B0E0AF302717}" srcOrd="0" destOrd="2" presId="urn:microsoft.com/office/officeart/2005/8/layout/list1"/>
    <dgm:cxn modelId="{3F287DA0-89CD-4964-9A6D-8DE20234D255}" type="presOf" srcId="{E3590C5A-EC63-41C6-9579-16893EB81AB4}" destId="{6DD787C0-085A-44D9-B259-7A490B8DD31F}" srcOrd="1" destOrd="0" presId="urn:microsoft.com/office/officeart/2005/8/layout/list1"/>
    <dgm:cxn modelId="{74E8924A-B0A2-423A-A107-5C99FEE28E3F}" type="presOf" srcId="{397E607E-3975-457F-9DB8-6CE4019F30CC}" destId="{A2E84848-3DE2-4277-9D56-EFC0CC3A653F}" srcOrd="0" destOrd="0" presId="urn:microsoft.com/office/officeart/2005/8/layout/list1"/>
    <dgm:cxn modelId="{BCA121ED-9C1A-4744-9BC9-EC69FD8C09CA}" type="presOf" srcId="{81E6D58F-8D84-4273-92C2-7D35F383F01E}" destId="{6C6FA266-8E6C-43E4-B99B-5F6EA1FF235E}" srcOrd="0" destOrd="1" presId="urn:microsoft.com/office/officeart/2005/8/layout/list1"/>
    <dgm:cxn modelId="{F43E028B-4FB2-4103-A04F-C31BEB7BC51C}" type="presParOf" srcId="{A2E84848-3DE2-4277-9D56-EFC0CC3A653F}" destId="{0E1AE3B6-6166-48A0-91AF-0FA4D0E76BAB}" srcOrd="0" destOrd="0" presId="urn:microsoft.com/office/officeart/2005/8/layout/list1"/>
    <dgm:cxn modelId="{025CB896-69AF-4960-A9A6-B1EB2702622B}" type="presParOf" srcId="{0E1AE3B6-6166-48A0-91AF-0FA4D0E76BAB}" destId="{FEF75C66-C1B6-4FF0-ACEB-90D053621570}" srcOrd="0" destOrd="0" presId="urn:microsoft.com/office/officeart/2005/8/layout/list1"/>
    <dgm:cxn modelId="{D8A191EC-2A3D-4649-92E5-3CD62E7D8C05}" type="presParOf" srcId="{0E1AE3B6-6166-48A0-91AF-0FA4D0E76BAB}" destId="{FCBE56E4-23E0-4666-B42E-06336A790749}" srcOrd="1" destOrd="0" presId="urn:microsoft.com/office/officeart/2005/8/layout/list1"/>
    <dgm:cxn modelId="{A94AFDFA-5EFE-41BD-947E-DD337A774817}" type="presParOf" srcId="{A2E84848-3DE2-4277-9D56-EFC0CC3A653F}" destId="{3FBA9D83-DC65-4FDE-B87D-16062499208C}" srcOrd="1" destOrd="0" presId="urn:microsoft.com/office/officeart/2005/8/layout/list1"/>
    <dgm:cxn modelId="{33597C48-3FE6-40DE-B3EA-89B0FF1639B2}" type="presParOf" srcId="{A2E84848-3DE2-4277-9D56-EFC0CC3A653F}" destId="{ED83E9C0-9BF2-497C-B93A-B0E0AF302717}" srcOrd="2" destOrd="0" presId="urn:microsoft.com/office/officeart/2005/8/layout/list1"/>
    <dgm:cxn modelId="{210378FC-34FC-4109-83FD-2FB56D81A3A3}" type="presParOf" srcId="{A2E84848-3DE2-4277-9D56-EFC0CC3A653F}" destId="{7D699BD5-33B1-4F03-907D-14012F88893F}" srcOrd="3" destOrd="0" presId="urn:microsoft.com/office/officeart/2005/8/layout/list1"/>
    <dgm:cxn modelId="{068B2820-7018-4654-8759-E7D5F7E58D37}" type="presParOf" srcId="{A2E84848-3DE2-4277-9D56-EFC0CC3A653F}" destId="{FCBACD86-E989-4D68-AF65-4567567D9B75}" srcOrd="4" destOrd="0" presId="urn:microsoft.com/office/officeart/2005/8/layout/list1"/>
    <dgm:cxn modelId="{89B3397B-EFDA-491E-8494-A868B4022A77}" type="presParOf" srcId="{FCBACD86-E989-4D68-AF65-4567567D9B75}" destId="{42F3B384-3C31-40BB-A6C3-B000B471E314}" srcOrd="0" destOrd="0" presId="urn:microsoft.com/office/officeart/2005/8/layout/list1"/>
    <dgm:cxn modelId="{FB47EB12-ECE5-4C1D-B731-CE808248D956}" type="presParOf" srcId="{FCBACD86-E989-4D68-AF65-4567567D9B75}" destId="{6DD787C0-085A-44D9-B259-7A490B8DD31F}" srcOrd="1" destOrd="0" presId="urn:microsoft.com/office/officeart/2005/8/layout/list1"/>
    <dgm:cxn modelId="{86E4E4B9-6E8C-4930-863B-E9FFC1A733AA}" type="presParOf" srcId="{A2E84848-3DE2-4277-9D56-EFC0CC3A653F}" destId="{A8054C07-D3E3-4746-A174-BF2EE71DC076}" srcOrd="5" destOrd="0" presId="urn:microsoft.com/office/officeart/2005/8/layout/list1"/>
    <dgm:cxn modelId="{A4933751-591D-40C4-B781-7CAAC1FB2060}" type="presParOf" srcId="{A2E84848-3DE2-4277-9D56-EFC0CC3A653F}" destId="{6C6FA266-8E6C-43E4-B99B-5F6EA1FF235E}" srcOrd="6" destOrd="0" presId="urn:microsoft.com/office/officeart/2005/8/layout/list1"/>
    <dgm:cxn modelId="{D289B2FF-366E-4DEE-B210-B87AF42A5952}" type="presParOf" srcId="{A2E84848-3DE2-4277-9D56-EFC0CC3A653F}" destId="{9664FA31-6989-4793-BCF4-0A397CBEAC3F}" srcOrd="7" destOrd="0" presId="urn:microsoft.com/office/officeart/2005/8/layout/list1"/>
    <dgm:cxn modelId="{ADFFA934-04CD-49E8-8B94-2CF0D2CE88D4}" type="presParOf" srcId="{A2E84848-3DE2-4277-9D56-EFC0CC3A653F}" destId="{615D47D8-8DFA-4C9D-97D2-A13F6CF308FA}" srcOrd="8" destOrd="0" presId="urn:microsoft.com/office/officeart/2005/8/layout/list1"/>
    <dgm:cxn modelId="{8B382FE5-F512-4D09-9027-7A408A42FA1A}" type="presParOf" srcId="{615D47D8-8DFA-4C9D-97D2-A13F6CF308FA}" destId="{0B348890-A6DC-45B4-B544-614446481292}" srcOrd="0" destOrd="0" presId="urn:microsoft.com/office/officeart/2005/8/layout/list1"/>
    <dgm:cxn modelId="{0D380F5F-58AF-41B1-B183-EC21405E1CCB}" type="presParOf" srcId="{615D47D8-8DFA-4C9D-97D2-A13F6CF308FA}" destId="{0CC30416-F849-4BB5-ACAC-CE147B0869DD}" srcOrd="1" destOrd="0" presId="urn:microsoft.com/office/officeart/2005/8/layout/list1"/>
    <dgm:cxn modelId="{612D77E8-38EC-4385-901C-E8C3C57171F1}" type="presParOf" srcId="{A2E84848-3DE2-4277-9D56-EFC0CC3A653F}" destId="{6C9261DB-E16E-48F5-9E4E-681E8721156C}" srcOrd="9" destOrd="0" presId="urn:microsoft.com/office/officeart/2005/8/layout/list1"/>
    <dgm:cxn modelId="{A6F3EF13-55B4-4BB2-8EE5-BDEECD5F99A0}" type="presParOf" srcId="{A2E84848-3DE2-4277-9D56-EFC0CC3A653F}" destId="{32305EB6-0B7F-4A93-A94C-E6F7C39D12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A37116-6368-40A0-9FFB-2B09B72141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EE2AC6-9DEA-47E6-9C39-349A171B4027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sz="2400" dirty="0" smtClean="0"/>
            <a:t>Binary lock</a:t>
          </a:r>
          <a:endParaRPr lang="en-US" sz="2400" dirty="0"/>
        </a:p>
      </dgm:t>
    </dgm:pt>
    <dgm:pt modelId="{57F754AA-BA0E-4D3F-8D97-E8B3BF864B33}" type="parTrans" cxnId="{FC147190-741D-4E34-9C89-597C5A2CC48B}">
      <dgm:prSet/>
      <dgm:spPr/>
      <dgm:t>
        <a:bodyPr/>
        <a:lstStyle/>
        <a:p>
          <a:endParaRPr lang="en-US"/>
        </a:p>
      </dgm:t>
    </dgm:pt>
    <dgm:pt modelId="{726B611B-D8E2-4634-8577-459FC1A2F08F}" type="sibTrans" cxnId="{FC147190-741D-4E34-9C89-597C5A2CC48B}">
      <dgm:prSet/>
      <dgm:spPr/>
      <dgm:t>
        <a:bodyPr/>
        <a:lstStyle/>
        <a:p>
          <a:endParaRPr lang="en-US"/>
        </a:p>
      </dgm:t>
    </dgm:pt>
    <dgm:pt modelId="{F4981915-9572-4E3E-81EE-67AAD5F18FC1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/>
            <a:t>Has two states, locked (1) and unlocked (0)</a:t>
          </a:r>
          <a:endParaRPr lang="en-US" sz="2000" dirty="0"/>
        </a:p>
      </dgm:t>
    </dgm:pt>
    <dgm:pt modelId="{549166C5-795F-446C-A2DA-85C46A6A4568}" type="parTrans" cxnId="{D12B001D-E1B9-480B-9EBD-EE4C47EAA71C}">
      <dgm:prSet/>
      <dgm:spPr/>
      <dgm:t>
        <a:bodyPr/>
        <a:lstStyle/>
        <a:p>
          <a:endParaRPr lang="en-US"/>
        </a:p>
      </dgm:t>
    </dgm:pt>
    <dgm:pt modelId="{F4B37F2B-E94B-441E-88E1-D8A51273C004}" type="sibTrans" cxnId="{D12B001D-E1B9-480B-9EBD-EE4C47EAA71C}">
      <dgm:prSet/>
      <dgm:spPr/>
      <dgm:t>
        <a:bodyPr/>
        <a:lstStyle/>
        <a:p>
          <a:endParaRPr lang="en-US"/>
        </a:p>
      </dgm:t>
    </dgm:pt>
    <dgm:pt modelId="{AB8DB106-8B59-4968-90B5-75CA469F3F26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sz="2400" dirty="0" smtClean="0"/>
            <a:t>Exclusive lock</a:t>
          </a:r>
          <a:endParaRPr lang="en-US" sz="2400" dirty="0"/>
        </a:p>
      </dgm:t>
    </dgm:pt>
    <dgm:pt modelId="{2D747C14-97CE-4E38-9A22-FC3FE4C5B93A}" type="parTrans" cxnId="{9F329214-33D3-4DAC-BC14-DB5452004A05}">
      <dgm:prSet/>
      <dgm:spPr/>
      <dgm:t>
        <a:bodyPr/>
        <a:lstStyle/>
        <a:p>
          <a:endParaRPr lang="en-US"/>
        </a:p>
      </dgm:t>
    </dgm:pt>
    <dgm:pt modelId="{B79E99F6-89DB-43B4-BACA-E83C4F637FB3}" type="sibTrans" cxnId="{9F329214-33D3-4DAC-BC14-DB5452004A05}">
      <dgm:prSet/>
      <dgm:spPr/>
      <dgm:t>
        <a:bodyPr/>
        <a:lstStyle/>
        <a:p>
          <a:endParaRPr lang="en-US"/>
        </a:p>
      </dgm:t>
    </dgm:pt>
    <dgm:pt modelId="{2F8F85AC-0513-408D-AA94-975782778913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/>
            <a:t>Exists when access is reserved for the transaction that locked the object</a:t>
          </a:r>
          <a:endParaRPr lang="en-US" sz="2000" dirty="0"/>
        </a:p>
      </dgm:t>
    </dgm:pt>
    <dgm:pt modelId="{0F8C4FE8-DEA4-4D3D-8248-8BADBC9A5A0B}" type="parTrans" cxnId="{68530FAD-539A-4CE3-8C82-F72D8C0CE553}">
      <dgm:prSet/>
      <dgm:spPr/>
      <dgm:t>
        <a:bodyPr/>
        <a:lstStyle/>
        <a:p>
          <a:endParaRPr lang="en-US"/>
        </a:p>
      </dgm:t>
    </dgm:pt>
    <dgm:pt modelId="{312CCA74-B4D9-4280-80FA-CE835A7065C6}" type="sibTrans" cxnId="{68530FAD-539A-4CE3-8C82-F72D8C0CE553}">
      <dgm:prSet/>
      <dgm:spPr/>
      <dgm:t>
        <a:bodyPr/>
        <a:lstStyle/>
        <a:p>
          <a:endParaRPr lang="en-US"/>
        </a:p>
      </dgm:t>
    </dgm:pt>
    <dgm:pt modelId="{7BDE1C75-C9BF-476B-A38B-D7EEA7299E15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sz="2400" dirty="0" smtClean="0"/>
            <a:t>Shared lock</a:t>
          </a:r>
          <a:endParaRPr lang="en-US" sz="2400" dirty="0"/>
        </a:p>
      </dgm:t>
    </dgm:pt>
    <dgm:pt modelId="{154C23FE-5359-4C29-8B8F-CF611EF69144}" type="parTrans" cxnId="{362843D7-B7D2-42B3-8483-7A52449E2919}">
      <dgm:prSet/>
      <dgm:spPr/>
      <dgm:t>
        <a:bodyPr/>
        <a:lstStyle/>
        <a:p>
          <a:endParaRPr lang="en-US"/>
        </a:p>
      </dgm:t>
    </dgm:pt>
    <dgm:pt modelId="{FE4CD9E6-8624-4FD7-AABE-5283192FF89A}" type="sibTrans" cxnId="{362843D7-B7D2-42B3-8483-7A52449E2919}">
      <dgm:prSet/>
      <dgm:spPr/>
      <dgm:t>
        <a:bodyPr/>
        <a:lstStyle/>
        <a:p>
          <a:endParaRPr lang="en-US"/>
        </a:p>
      </dgm:t>
    </dgm:pt>
    <dgm:pt modelId="{E9ED39A4-E835-4E53-B25C-C3B1FF124A62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/>
            <a:t>Exists when concurrent transactions are granted read access on the basis of a common lock</a:t>
          </a:r>
          <a:endParaRPr lang="en-US" sz="2000" dirty="0"/>
        </a:p>
      </dgm:t>
    </dgm:pt>
    <dgm:pt modelId="{7723AE95-99DE-4F35-9360-9630AE703139}" type="parTrans" cxnId="{70FB8C62-565D-4743-B102-FEC69B85A346}">
      <dgm:prSet/>
      <dgm:spPr/>
      <dgm:t>
        <a:bodyPr/>
        <a:lstStyle/>
        <a:p>
          <a:endParaRPr lang="en-US"/>
        </a:p>
      </dgm:t>
    </dgm:pt>
    <dgm:pt modelId="{B87406B1-A443-44BF-8F9E-EDD23D8AE53C}" type="sibTrans" cxnId="{70FB8C62-565D-4743-B102-FEC69B85A346}">
      <dgm:prSet/>
      <dgm:spPr/>
      <dgm:t>
        <a:bodyPr/>
        <a:lstStyle/>
        <a:p>
          <a:endParaRPr lang="en-US"/>
        </a:p>
      </dgm:t>
    </dgm:pt>
    <dgm:pt modelId="{75438BF2-006D-442F-8F37-85204422120F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/>
            <a:t>If an object is locked by a transaction, no other transaction can use that object</a:t>
          </a:r>
          <a:endParaRPr lang="en-US" sz="1800" dirty="0"/>
        </a:p>
      </dgm:t>
    </dgm:pt>
    <dgm:pt modelId="{66323916-6BCD-435B-BA47-1505873A1F01}" type="parTrans" cxnId="{557120DE-FCFC-4347-9283-D64587F494CA}">
      <dgm:prSet/>
      <dgm:spPr/>
      <dgm:t>
        <a:bodyPr/>
        <a:lstStyle/>
        <a:p>
          <a:endParaRPr lang="en-US"/>
        </a:p>
      </dgm:t>
    </dgm:pt>
    <dgm:pt modelId="{0FFDAECF-74FC-43D7-A7C1-CC27566BFFDB}" type="sibTrans" cxnId="{557120DE-FCFC-4347-9283-D64587F494CA}">
      <dgm:prSet/>
      <dgm:spPr/>
      <dgm:t>
        <a:bodyPr/>
        <a:lstStyle/>
        <a:p>
          <a:endParaRPr lang="en-US"/>
        </a:p>
      </dgm:t>
    </dgm:pt>
    <dgm:pt modelId="{8999ADB1-E190-47F8-B2DF-71BF6AD322BB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/>
            <a:t>If an object is unlocked, any transaction can lock the object for its use</a:t>
          </a:r>
          <a:endParaRPr lang="en-US" sz="1800" dirty="0"/>
        </a:p>
      </dgm:t>
    </dgm:pt>
    <dgm:pt modelId="{4CF46725-78ED-4553-A370-9C3EFBF5C2FB}" type="parTrans" cxnId="{0BCB58C5-AD29-4959-A7E2-F56090A767FE}">
      <dgm:prSet/>
      <dgm:spPr/>
      <dgm:t>
        <a:bodyPr/>
        <a:lstStyle/>
        <a:p>
          <a:endParaRPr lang="en-US"/>
        </a:p>
      </dgm:t>
    </dgm:pt>
    <dgm:pt modelId="{9C817F88-CE84-40E6-AF2C-499FF6CB1A9D}" type="sibTrans" cxnId="{0BCB58C5-AD29-4959-A7E2-F56090A767FE}">
      <dgm:prSet/>
      <dgm:spPr/>
      <dgm:t>
        <a:bodyPr/>
        <a:lstStyle/>
        <a:p>
          <a:endParaRPr lang="en-US"/>
        </a:p>
      </dgm:t>
    </dgm:pt>
    <dgm:pt modelId="{70B28786-0FB9-463F-8AFB-F173215C242C}" type="pres">
      <dgm:prSet presAssocID="{10A37116-6368-40A0-9FFB-2B09B72141B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B8C125-ECC0-4D15-B11F-7DCF9FF8A554}" type="pres">
      <dgm:prSet presAssocID="{D2EE2AC6-9DEA-47E6-9C39-349A171B4027}" presName="parentLin" presStyleCnt="0"/>
      <dgm:spPr/>
      <dgm:t>
        <a:bodyPr/>
        <a:lstStyle/>
        <a:p>
          <a:endParaRPr lang="en-US"/>
        </a:p>
      </dgm:t>
    </dgm:pt>
    <dgm:pt modelId="{A7DF8342-5908-4FAE-A0EC-2562D92D4C01}" type="pres">
      <dgm:prSet presAssocID="{D2EE2AC6-9DEA-47E6-9C39-349A171B402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3FDB05C-2EE8-457C-8351-EC2BAF2BA869}" type="pres">
      <dgm:prSet presAssocID="{D2EE2AC6-9DEA-47E6-9C39-349A171B40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A5327-8A3D-4675-B509-07A5B219B4A9}" type="pres">
      <dgm:prSet presAssocID="{D2EE2AC6-9DEA-47E6-9C39-349A171B4027}" presName="negativeSpace" presStyleCnt="0"/>
      <dgm:spPr/>
      <dgm:t>
        <a:bodyPr/>
        <a:lstStyle/>
        <a:p>
          <a:endParaRPr lang="en-US"/>
        </a:p>
      </dgm:t>
    </dgm:pt>
    <dgm:pt modelId="{A350B385-E996-4434-AA7C-F7FD40FE797B}" type="pres">
      <dgm:prSet presAssocID="{D2EE2AC6-9DEA-47E6-9C39-349A171B402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7AD78-7E50-419F-96A1-ED94577ACCCB}" type="pres">
      <dgm:prSet presAssocID="{726B611B-D8E2-4634-8577-459FC1A2F08F}" presName="spaceBetweenRectangles" presStyleCnt="0"/>
      <dgm:spPr/>
      <dgm:t>
        <a:bodyPr/>
        <a:lstStyle/>
        <a:p>
          <a:endParaRPr lang="en-US"/>
        </a:p>
      </dgm:t>
    </dgm:pt>
    <dgm:pt modelId="{6E1A1519-44E3-4521-AA54-91C2DC886CEA}" type="pres">
      <dgm:prSet presAssocID="{AB8DB106-8B59-4968-90B5-75CA469F3F26}" presName="parentLin" presStyleCnt="0"/>
      <dgm:spPr/>
      <dgm:t>
        <a:bodyPr/>
        <a:lstStyle/>
        <a:p>
          <a:endParaRPr lang="en-US"/>
        </a:p>
      </dgm:t>
    </dgm:pt>
    <dgm:pt modelId="{A772EE8F-5AE4-46BB-946C-E6C321466F14}" type="pres">
      <dgm:prSet presAssocID="{AB8DB106-8B59-4968-90B5-75CA469F3F2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3ABEEED-6E60-4C84-A246-F980284B1BCF}" type="pres">
      <dgm:prSet presAssocID="{AB8DB106-8B59-4968-90B5-75CA469F3F2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8F2C7-BF4C-4E49-8E5B-5BF738A983EE}" type="pres">
      <dgm:prSet presAssocID="{AB8DB106-8B59-4968-90B5-75CA469F3F26}" presName="negativeSpace" presStyleCnt="0"/>
      <dgm:spPr/>
      <dgm:t>
        <a:bodyPr/>
        <a:lstStyle/>
        <a:p>
          <a:endParaRPr lang="en-US"/>
        </a:p>
      </dgm:t>
    </dgm:pt>
    <dgm:pt modelId="{5F622128-35A4-40E3-9A56-581F8CD44175}" type="pres">
      <dgm:prSet presAssocID="{AB8DB106-8B59-4968-90B5-75CA469F3F2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6381D6-8A28-4FC6-B4B8-84C87B1A92DD}" type="pres">
      <dgm:prSet presAssocID="{B79E99F6-89DB-43B4-BACA-E83C4F637FB3}" presName="spaceBetweenRectangles" presStyleCnt="0"/>
      <dgm:spPr/>
      <dgm:t>
        <a:bodyPr/>
        <a:lstStyle/>
        <a:p>
          <a:endParaRPr lang="en-US"/>
        </a:p>
      </dgm:t>
    </dgm:pt>
    <dgm:pt modelId="{6BCB658D-95E3-4F81-B768-EC312178EA74}" type="pres">
      <dgm:prSet presAssocID="{7BDE1C75-C9BF-476B-A38B-D7EEA7299E15}" presName="parentLin" presStyleCnt="0"/>
      <dgm:spPr/>
      <dgm:t>
        <a:bodyPr/>
        <a:lstStyle/>
        <a:p>
          <a:endParaRPr lang="en-US"/>
        </a:p>
      </dgm:t>
    </dgm:pt>
    <dgm:pt modelId="{9A64A307-2868-41DA-8038-4B406A452B6B}" type="pres">
      <dgm:prSet presAssocID="{7BDE1C75-C9BF-476B-A38B-D7EEA7299E1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329C815-548A-42E9-8D00-3607E06151AF}" type="pres">
      <dgm:prSet presAssocID="{7BDE1C75-C9BF-476B-A38B-D7EEA7299E1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BF307-8A15-4F40-9D6F-F2727859A248}" type="pres">
      <dgm:prSet presAssocID="{7BDE1C75-C9BF-476B-A38B-D7EEA7299E15}" presName="negativeSpace" presStyleCnt="0"/>
      <dgm:spPr/>
      <dgm:t>
        <a:bodyPr/>
        <a:lstStyle/>
        <a:p>
          <a:endParaRPr lang="en-US"/>
        </a:p>
      </dgm:t>
    </dgm:pt>
    <dgm:pt modelId="{A24A5233-73F1-41C5-9F03-C532EC94D370}" type="pres">
      <dgm:prSet presAssocID="{7BDE1C75-C9BF-476B-A38B-D7EEA7299E1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147190-741D-4E34-9C89-597C5A2CC48B}" srcId="{10A37116-6368-40A0-9FFB-2B09B72141BB}" destId="{D2EE2AC6-9DEA-47E6-9C39-349A171B4027}" srcOrd="0" destOrd="0" parTransId="{57F754AA-BA0E-4D3F-8D97-E8B3BF864B33}" sibTransId="{726B611B-D8E2-4634-8577-459FC1A2F08F}"/>
    <dgm:cxn modelId="{20F63900-94E4-486A-8BBD-F9F5D25CF15C}" type="presOf" srcId="{7BDE1C75-C9BF-476B-A38B-D7EEA7299E15}" destId="{E329C815-548A-42E9-8D00-3607E06151AF}" srcOrd="1" destOrd="0" presId="urn:microsoft.com/office/officeart/2005/8/layout/list1"/>
    <dgm:cxn modelId="{70FB8C62-565D-4743-B102-FEC69B85A346}" srcId="{7BDE1C75-C9BF-476B-A38B-D7EEA7299E15}" destId="{E9ED39A4-E835-4E53-B25C-C3B1FF124A62}" srcOrd="0" destOrd="0" parTransId="{7723AE95-99DE-4F35-9360-9630AE703139}" sibTransId="{B87406B1-A443-44BF-8F9E-EDD23D8AE53C}"/>
    <dgm:cxn modelId="{D885D47F-2AF8-47C1-BA59-44128013DAEA}" type="presOf" srcId="{D2EE2AC6-9DEA-47E6-9C39-349A171B4027}" destId="{A7DF8342-5908-4FAE-A0EC-2562D92D4C01}" srcOrd="0" destOrd="0" presId="urn:microsoft.com/office/officeart/2005/8/layout/list1"/>
    <dgm:cxn modelId="{0BCB58C5-AD29-4959-A7E2-F56090A767FE}" srcId="{F4981915-9572-4E3E-81EE-67AAD5F18FC1}" destId="{8999ADB1-E190-47F8-B2DF-71BF6AD322BB}" srcOrd="1" destOrd="0" parTransId="{4CF46725-78ED-4553-A370-9C3EFBF5C2FB}" sibTransId="{9C817F88-CE84-40E6-AF2C-499FF6CB1A9D}"/>
    <dgm:cxn modelId="{2D406494-0C51-4433-8154-DE12C1ECFD51}" type="presOf" srcId="{75438BF2-006D-442F-8F37-85204422120F}" destId="{A350B385-E996-4434-AA7C-F7FD40FE797B}" srcOrd="0" destOrd="1" presId="urn:microsoft.com/office/officeart/2005/8/layout/list1"/>
    <dgm:cxn modelId="{557120DE-FCFC-4347-9283-D64587F494CA}" srcId="{F4981915-9572-4E3E-81EE-67AAD5F18FC1}" destId="{75438BF2-006D-442F-8F37-85204422120F}" srcOrd="0" destOrd="0" parTransId="{66323916-6BCD-435B-BA47-1505873A1F01}" sibTransId="{0FFDAECF-74FC-43D7-A7C1-CC27566BFFDB}"/>
    <dgm:cxn modelId="{E8583A87-966C-4EB4-B1DA-84CD541FC0AC}" type="presOf" srcId="{AB8DB106-8B59-4968-90B5-75CA469F3F26}" destId="{B3ABEEED-6E60-4C84-A246-F980284B1BCF}" srcOrd="1" destOrd="0" presId="urn:microsoft.com/office/officeart/2005/8/layout/list1"/>
    <dgm:cxn modelId="{D9229C2B-2730-42CC-8FEF-6DC001B6A3C3}" type="presOf" srcId="{F4981915-9572-4E3E-81EE-67AAD5F18FC1}" destId="{A350B385-E996-4434-AA7C-F7FD40FE797B}" srcOrd="0" destOrd="0" presId="urn:microsoft.com/office/officeart/2005/8/layout/list1"/>
    <dgm:cxn modelId="{362843D7-B7D2-42B3-8483-7A52449E2919}" srcId="{10A37116-6368-40A0-9FFB-2B09B72141BB}" destId="{7BDE1C75-C9BF-476B-A38B-D7EEA7299E15}" srcOrd="2" destOrd="0" parTransId="{154C23FE-5359-4C29-8B8F-CF611EF69144}" sibTransId="{FE4CD9E6-8624-4FD7-AABE-5283192FF89A}"/>
    <dgm:cxn modelId="{8DEA20C3-FB73-4D2D-93C1-63393B9BDBF4}" type="presOf" srcId="{7BDE1C75-C9BF-476B-A38B-D7EEA7299E15}" destId="{9A64A307-2868-41DA-8038-4B406A452B6B}" srcOrd="0" destOrd="0" presId="urn:microsoft.com/office/officeart/2005/8/layout/list1"/>
    <dgm:cxn modelId="{0A020210-EDC5-4CB9-9E59-423787DE0FC0}" type="presOf" srcId="{D2EE2AC6-9DEA-47E6-9C39-349A171B4027}" destId="{03FDB05C-2EE8-457C-8351-EC2BAF2BA869}" srcOrd="1" destOrd="0" presId="urn:microsoft.com/office/officeart/2005/8/layout/list1"/>
    <dgm:cxn modelId="{23DB0E3E-A7AD-4D9F-9129-1BB6DB367F48}" type="presOf" srcId="{E9ED39A4-E835-4E53-B25C-C3B1FF124A62}" destId="{A24A5233-73F1-41C5-9F03-C532EC94D370}" srcOrd="0" destOrd="0" presId="urn:microsoft.com/office/officeart/2005/8/layout/list1"/>
    <dgm:cxn modelId="{68530FAD-539A-4CE3-8C82-F72D8C0CE553}" srcId="{AB8DB106-8B59-4968-90B5-75CA469F3F26}" destId="{2F8F85AC-0513-408D-AA94-975782778913}" srcOrd="0" destOrd="0" parTransId="{0F8C4FE8-DEA4-4D3D-8248-8BADBC9A5A0B}" sibTransId="{312CCA74-B4D9-4280-80FA-CE835A7065C6}"/>
    <dgm:cxn modelId="{A6DD2F09-397D-470A-8E66-63CA8DAF0041}" type="presOf" srcId="{10A37116-6368-40A0-9FFB-2B09B72141BB}" destId="{70B28786-0FB9-463F-8AFB-F173215C242C}" srcOrd="0" destOrd="0" presId="urn:microsoft.com/office/officeart/2005/8/layout/list1"/>
    <dgm:cxn modelId="{9F329214-33D3-4DAC-BC14-DB5452004A05}" srcId="{10A37116-6368-40A0-9FFB-2B09B72141BB}" destId="{AB8DB106-8B59-4968-90B5-75CA469F3F26}" srcOrd="1" destOrd="0" parTransId="{2D747C14-97CE-4E38-9A22-FC3FE4C5B93A}" sibTransId="{B79E99F6-89DB-43B4-BACA-E83C4F637FB3}"/>
    <dgm:cxn modelId="{D12B001D-E1B9-480B-9EBD-EE4C47EAA71C}" srcId="{D2EE2AC6-9DEA-47E6-9C39-349A171B4027}" destId="{F4981915-9572-4E3E-81EE-67AAD5F18FC1}" srcOrd="0" destOrd="0" parTransId="{549166C5-795F-446C-A2DA-85C46A6A4568}" sibTransId="{F4B37F2B-E94B-441E-88E1-D8A51273C004}"/>
    <dgm:cxn modelId="{9785DDD0-91FD-4750-8286-9A84577A943E}" type="presOf" srcId="{8999ADB1-E190-47F8-B2DF-71BF6AD322BB}" destId="{A350B385-E996-4434-AA7C-F7FD40FE797B}" srcOrd="0" destOrd="2" presId="urn:microsoft.com/office/officeart/2005/8/layout/list1"/>
    <dgm:cxn modelId="{06378BB9-65AB-4B34-BA02-8EFBFE53A5BE}" type="presOf" srcId="{2F8F85AC-0513-408D-AA94-975782778913}" destId="{5F622128-35A4-40E3-9A56-581F8CD44175}" srcOrd="0" destOrd="0" presId="urn:microsoft.com/office/officeart/2005/8/layout/list1"/>
    <dgm:cxn modelId="{58C3761C-7E7E-403D-8F94-31D5197A0045}" type="presOf" srcId="{AB8DB106-8B59-4968-90B5-75CA469F3F26}" destId="{A772EE8F-5AE4-46BB-946C-E6C321466F14}" srcOrd="0" destOrd="0" presId="urn:microsoft.com/office/officeart/2005/8/layout/list1"/>
    <dgm:cxn modelId="{1A5E0BCD-AACC-447F-B758-6EE113784696}" type="presParOf" srcId="{70B28786-0FB9-463F-8AFB-F173215C242C}" destId="{E9B8C125-ECC0-4D15-B11F-7DCF9FF8A554}" srcOrd="0" destOrd="0" presId="urn:microsoft.com/office/officeart/2005/8/layout/list1"/>
    <dgm:cxn modelId="{BA72DA8F-9E1C-450B-A15D-C89D686B4922}" type="presParOf" srcId="{E9B8C125-ECC0-4D15-B11F-7DCF9FF8A554}" destId="{A7DF8342-5908-4FAE-A0EC-2562D92D4C01}" srcOrd="0" destOrd="0" presId="urn:microsoft.com/office/officeart/2005/8/layout/list1"/>
    <dgm:cxn modelId="{9B5F17F2-43CD-41D0-A972-9E33FB6B5B08}" type="presParOf" srcId="{E9B8C125-ECC0-4D15-B11F-7DCF9FF8A554}" destId="{03FDB05C-2EE8-457C-8351-EC2BAF2BA869}" srcOrd="1" destOrd="0" presId="urn:microsoft.com/office/officeart/2005/8/layout/list1"/>
    <dgm:cxn modelId="{06DF8720-5A4B-43BF-9F53-A0E368BE4E2B}" type="presParOf" srcId="{70B28786-0FB9-463F-8AFB-F173215C242C}" destId="{A0FA5327-8A3D-4675-B509-07A5B219B4A9}" srcOrd="1" destOrd="0" presId="urn:microsoft.com/office/officeart/2005/8/layout/list1"/>
    <dgm:cxn modelId="{4F3D65A5-116B-4BE1-B9DF-8713A43C14AE}" type="presParOf" srcId="{70B28786-0FB9-463F-8AFB-F173215C242C}" destId="{A350B385-E996-4434-AA7C-F7FD40FE797B}" srcOrd="2" destOrd="0" presId="urn:microsoft.com/office/officeart/2005/8/layout/list1"/>
    <dgm:cxn modelId="{82FD786A-BE27-4926-8F73-190C615B19AC}" type="presParOf" srcId="{70B28786-0FB9-463F-8AFB-F173215C242C}" destId="{9C17AD78-7E50-419F-96A1-ED94577ACCCB}" srcOrd="3" destOrd="0" presId="urn:microsoft.com/office/officeart/2005/8/layout/list1"/>
    <dgm:cxn modelId="{7FE47024-13B3-4943-9581-0F0046FDA762}" type="presParOf" srcId="{70B28786-0FB9-463F-8AFB-F173215C242C}" destId="{6E1A1519-44E3-4521-AA54-91C2DC886CEA}" srcOrd="4" destOrd="0" presId="urn:microsoft.com/office/officeart/2005/8/layout/list1"/>
    <dgm:cxn modelId="{57C3D1F8-BE55-44EC-88AA-D3AE60736856}" type="presParOf" srcId="{6E1A1519-44E3-4521-AA54-91C2DC886CEA}" destId="{A772EE8F-5AE4-46BB-946C-E6C321466F14}" srcOrd="0" destOrd="0" presId="urn:microsoft.com/office/officeart/2005/8/layout/list1"/>
    <dgm:cxn modelId="{BB8AF19A-A807-470A-8E82-A72C78B51916}" type="presParOf" srcId="{6E1A1519-44E3-4521-AA54-91C2DC886CEA}" destId="{B3ABEEED-6E60-4C84-A246-F980284B1BCF}" srcOrd="1" destOrd="0" presId="urn:microsoft.com/office/officeart/2005/8/layout/list1"/>
    <dgm:cxn modelId="{31463D3A-ECA2-4BEE-8B4D-04B20C907F04}" type="presParOf" srcId="{70B28786-0FB9-463F-8AFB-F173215C242C}" destId="{3DA8F2C7-BF4C-4E49-8E5B-5BF738A983EE}" srcOrd="5" destOrd="0" presId="urn:microsoft.com/office/officeart/2005/8/layout/list1"/>
    <dgm:cxn modelId="{823B8184-A843-46C2-9440-B20075717A1D}" type="presParOf" srcId="{70B28786-0FB9-463F-8AFB-F173215C242C}" destId="{5F622128-35A4-40E3-9A56-581F8CD44175}" srcOrd="6" destOrd="0" presId="urn:microsoft.com/office/officeart/2005/8/layout/list1"/>
    <dgm:cxn modelId="{8D813D27-E714-4926-BB37-38D3397E57BB}" type="presParOf" srcId="{70B28786-0FB9-463F-8AFB-F173215C242C}" destId="{726381D6-8A28-4FC6-B4B8-84C87B1A92DD}" srcOrd="7" destOrd="0" presId="urn:microsoft.com/office/officeart/2005/8/layout/list1"/>
    <dgm:cxn modelId="{71FD9B46-964D-436E-A9FA-5EAC1253408B}" type="presParOf" srcId="{70B28786-0FB9-463F-8AFB-F173215C242C}" destId="{6BCB658D-95E3-4F81-B768-EC312178EA74}" srcOrd="8" destOrd="0" presId="urn:microsoft.com/office/officeart/2005/8/layout/list1"/>
    <dgm:cxn modelId="{CF4114B2-F68A-4814-9246-351A402C3060}" type="presParOf" srcId="{6BCB658D-95E3-4F81-B768-EC312178EA74}" destId="{9A64A307-2868-41DA-8038-4B406A452B6B}" srcOrd="0" destOrd="0" presId="urn:microsoft.com/office/officeart/2005/8/layout/list1"/>
    <dgm:cxn modelId="{FC5D5033-8F93-46FA-B7E7-0A3299FFEB51}" type="presParOf" srcId="{6BCB658D-95E3-4F81-B768-EC312178EA74}" destId="{E329C815-548A-42E9-8D00-3607E06151AF}" srcOrd="1" destOrd="0" presId="urn:microsoft.com/office/officeart/2005/8/layout/list1"/>
    <dgm:cxn modelId="{CA42B0B8-99D6-410E-87D0-6D752B2D771D}" type="presParOf" srcId="{70B28786-0FB9-463F-8AFB-F173215C242C}" destId="{E54BF307-8A15-4F40-9D6F-F2727859A248}" srcOrd="9" destOrd="0" presId="urn:microsoft.com/office/officeart/2005/8/layout/list1"/>
    <dgm:cxn modelId="{7C019CCC-5D96-415C-8CE9-3A468FFF4A24}" type="presParOf" srcId="{70B28786-0FB9-463F-8AFB-F173215C242C}" destId="{A24A5233-73F1-41C5-9F03-C532EC94D37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E9C0-9BF2-497C-B93A-B0E0AF302717}">
      <dsp:nvSpPr>
        <dsp:cNvPr id="0" name=""/>
        <dsp:cNvSpPr/>
      </dsp:nvSpPr>
      <dsp:spPr>
        <a:xfrm>
          <a:off x="0" y="253049"/>
          <a:ext cx="83820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312420" rIns="650536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Occurs in two concurrent transactions when: </a:t>
          </a:r>
          <a:endParaRPr lang="en-US" sz="2000" kern="1200" dirty="0"/>
        </a:p>
        <a:p>
          <a:pPr marL="342900" lvl="2" indent="-171450" algn="l" defTabSz="8001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Same data element is updated</a:t>
          </a:r>
          <a:endParaRPr lang="en-US" sz="1800" kern="1200" dirty="0"/>
        </a:p>
        <a:p>
          <a:pPr marL="342900" lvl="2" indent="-171450" algn="l" defTabSz="8001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One of the updates is lost</a:t>
          </a:r>
          <a:endParaRPr lang="en-US" sz="1800" kern="1200" dirty="0"/>
        </a:p>
      </dsp:txBody>
      <dsp:txXfrm>
        <a:off x="0" y="253049"/>
        <a:ext cx="8382000" cy="1370250"/>
      </dsp:txXfrm>
    </dsp:sp>
    <dsp:sp modelId="{FCBE56E4-23E0-4666-B42E-06336A790749}">
      <dsp:nvSpPr>
        <dsp:cNvPr id="0" name=""/>
        <dsp:cNvSpPr/>
      </dsp:nvSpPr>
      <dsp:spPr>
        <a:xfrm>
          <a:off x="457200" y="0"/>
          <a:ext cx="5867400" cy="44280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Lost update</a:t>
          </a:r>
          <a:endParaRPr lang="en-US" sz="2200" kern="1200" dirty="0"/>
        </a:p>
      </dsp:txBody>
      <dsp:txXfrm>
        <a:off x="478816" y="21616"/>
        <a:ext cx="5824168" cy="399568"/>
      </dsp:txXfrm>
    </dsp:sp>
    <dsp:sp modelId="{6C6FA266-8E6C-43E4-B99B-5F6EA1FF235E}">
      <dsp:nvSpPr>
        <dsp:cNvPr id="0" name=""/>
        <dsp:cNvSpPr/>
      </dsp:nvSpPr>
      <dsp:spPr>
        <a:xfrm>
          <a:off x="0" y="1925700"/>
          <a:ext cx="8382000" cy="165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312420" rIns="650536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Occurs when:</a:t>
          </a:r>
          <a:endParaRPr lang="en-US" sz="2000" kern="1200" dirty="0"/>
        </a:p>
        <a:p>
          <a:pPr marL="342900" lvl="2" indent="-171450" algn="l" defTabSz="8001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Two transactions are executed concurrently</a:t>
          </a:r>
          <a:endParaRPr lang="en-US" sz="1800" kern="1200" dirty="0"/>
        </a:p>
        <a:p>
          <a:pPr marL="342900" lvl="2" indent="-171450" algn="l" defTabSz="8001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First transaction is rolled back after the second transaction has already accessed uncommitted data</a:t>
          </a:r>
          <a:endParaRPr lang="en-US" sz="1800" kern="1200" dirty="0"/>
        </a:p>
      </dsp:txBody>
      <dsp:txXfrm>
        <a:off x="0" y="1925700"/>
        <a:ext cx="8382000" cy="1653750"/>
      </dsp:txXfrm>
    </dsp:sp>
    <dsp:sp modelId="{6DD787C0-085A-44D9-B259-7A490B8DD31F}">
      <dsp:nvSpPr>
        <dsp:cNvPr id="0" name=""/>
        <dsp:cNvSpPr/>
      </dsp:nvSpPr>
      <dsp:spPr>
        <a:xfrm>
          <a:off x="419100" y="1704300"/>
          <a:ext cx="5867400" cy="44280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Uncommitted data</a:t>
          </a:r>
          <a:endParaRPr lang="en-US" sz="2200" kern="1200" dirty="0"/>
        </a:p>
      </dsp:txBody>
      <dsp:txXfrm>
        <a:off x="440716" y="1725916"/>
        <a:ext cx="5824168" cy="399568"/>
      </dsp:txXfrm>
    </dsp:sp>
    <dsp:sp modelId="{32305EB6-0B7F-4A93-A94C-E6F7C39D1208}">
      <dsp:nvSpPr>
        <dsp:cNvPr id="0" name=""/>
        <dsp:cNvSpPr/>
      </dsp:nvSpPr>
      <dsp:spPr>
        <a:xfrm>
          <a:off x="0" y="3881850"/>
          <a:ext cx="838200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312420" rIns="650536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Occurs when a transaction accesses data before and after one or more other transactions finish working with such data</a:t>
          </a:r>
          <a:endParaRPr lang="en-US" sz="2000" kern="1200" dirty="0"/>
        </a:p>
      </dsp:txBody>
      <dsp:txXfrm>
        <a:off x="0" y="3881850"/>
        <a:ext cx="8382000" cy="1039500"/>
      </dsp:txXfrm>
    </dsp:sp>
    <dsp:sp modelId="{0CC30416-F849-4BB5-ACAC-CE147B0869DD}">
      <dsp:nvSpPr>
        <dsp:cNvPr id="0" name=""/>
        <dsp:cNvSpPr/>
      </dsp:nvSpPr>
      <dsp:spPr>
        <a:xfrm>
          <a:off x="419100" y="3660450"/>
          <a:ext cx="5867400" cy="44280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Inconsistent retrievals</a:t>
          </a:r>
          <a:endParaRPr lang="en-US" sz="2200" kern="1200" dirty="0"/>
        </a:p>
      </dsp:txBody>
      <dsp:txXfrm>
        <a:off x="440716" y="3682066"/>
        <a:ext cx="582416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0B385-E996-4434-AA7C-F7FD40FE797B}">
      <dsp:nvSpPr>
        <dsp:cNvPr id="0" name=""/>
        <dsp:cNvSpPr/>
      </dsp:nvSpPr>
      <dsp:spPr>
        <a:xfrm>
          <a:off x="0" y="262199"/>
          <a:ext cx="8077200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12420" rIns="626880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Has two states, locked (1) and unlocked (0)</a:t>
          </a:r>
          <a:endParaRPr lang="en-US" sz="2000" kern="1200" dirty="0"/>
        </a:p>
        <a:p>
          <a:pPr marL="342900" lvl="2" indent="-171450" algn="l" defTabSz="8001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If an object is locked by a transaction, no other transaction can use that object</a:t>
          </a:r>
          <a:endParaRPr lang="en-US" sz="1800" kern="1200" dirty="0"/>
        </a:p>
        <a:p>
          <a:pPr marL="342900" lvl="2" indent="-171450" algn="l" defTabSz="8001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If an object is unlocked, any transaction can lock the object for its use</a:t>
          </a:r>
          <a:endParaRPr lang="en-US" sz="1800" kern="1200" dirty="0"/>
        </a:p>
      </dsp:txBody>
      <dsp:txXfrm>
        <a:off x="0" y="262199"/>
        <a:ext cx="8077200" cy="1890000"/>
      </dsp:txXfrm>
    </dsp:sp>
    <dsp:sp modelId="{03FDB05C-2EE8-457C-8351-EC2BAF2BA869}">
      <dsp:nvSpPr>
        <dsp:cNvPr id="0" name=""/>
        <dsp:cNvSpPr/>
      </dsp:nvSpPr>
      <dsp:spPr>
        <a:xfrm>
          <a:off x="403860" y="40799"/>
          <a:ext cx="5654040" cy="44280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Binary lock</a:t>
          </a:r>
          <a:endParaRPr lang="en-US" sz="2400" kern="1200" dirty="0"/>
        </a:p>
      </dsp:txBody>
      <dsp:txXfrm>
        <a:off x="425476" y="62415"/>
        <a:ext cx="5610808" cy="399568"/>
      </dsp:txXfrm>
    </dsp:sp>
    <dsp:sp modelId="{5F622128-35A4-40E3-9A56-581F8CD44175}">
      <dsp:nvSpPr>
        <dsp:cNvPr id="0" name=""/>
        <dsp:cNvSpPr/>
      </dsp:nvSpPr>
      <dsp:spPr>
        <a:xfrm>
          <a:off x="0" y="2454600"/>
          <a:ext cx="807720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12420" rIns="626880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Exists when access is reserved for the transaction that locked the object</a:t>
          </a:r>
          <a:endParaRPr lang="en-US" sz="2000" kern="1200" dirty="0"/>
        </a:p>
      </dsp:txBody>
      <dsp:txXfrm>
        <a:off x="0" y="2454600"/>
        <a:ext cx="8077200" cy="1039500"/>
      </dsp:txXfrm>
    </dsp:sp>
    <dsp:sp modelId="{B3ABEEED-6E60-4C84-A246-F980284B1BCF}">
      <dsp:nvSpPr>
        <dsp:cNvPr id="0" name=""/>
        <dsp:cNvSpPr/>
      </dsp:nvSpPr>
      <dsp:spPr>
        <a:xfrm>
          <a:off x="403860" y="2233200"/>
          <a:ext cx="5654040" cy="44280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Exclusive lock</a:t>
          </a:r>
          <a:endParaRPr lang="en-US" sz="2400" kern="1200" dirty="0"/>
        </a:p>
      </dsp:txBody>
      <dsp:txXfrm>
        <a:off x="425476" y="2254816"/>
        <a:ext cx="5610808" cy="399568"/>
      </dsp:txXfrm>
    </dsp:sp>
    <dsp:sp modelId="{A24A5233-73F1-41C5-9F03-C532EC94D370}">
      <dsp:nvSpPr>
        <dsp:cNvPr id="0" name=""/>
        <dsp:cNvSpPr/>
      </dsp:nvSpPr>
      <dsp:spPr>
        <a:xfrm>
          <a:off x="0" y="3796500"/>
          <a:ext cx="807720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12420" rIns="626880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Exists when concurrent transactions are granted read access on the basis of a common lock</a:t>
          </a:r>
          <a:endParaRPr lang="en-US" sz="2000" kern="1200" dirty="0"/>
        </a:p>
      </dsp:txBody>
      <dsp:txXfrm>
        <a:off x="0" y="3796500"/>
        <a:ext cx="8077200" cy="1039500"/>
      </dsp:txXfrm>
    </dsp:sp>
    <dsp:sp modelId="{E329C815-548A-42E9-8D00-3607E06151AF}">
      <dsp:nvSpPr>
        <dsp:cNvPr id="0" name=""/>
        <dsp:cNvSpPr/>
      </dsp:nvSpPr>
      <dsp:spPr>
        <a:xfrm>
          <a:off x="403860" y="3575100"/>
          <a:ext cx="5654040" cy="44280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Shared lock</a:t>
          </a:r>
          <a:endParaRPr lang="en-US" sz="2400" kern="1200" dirty="0"/>
        </a:p>
      </dsp:txBody>
      <dsp:txXfrm>
        <a:off x="425476" y="3596716"/>
        <a:ext cx="561080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82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03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447800" y="76200"/>
            <a:ext cx="75438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dirty="0"/>
              <a:t>Chapter </a:t>
            </a:r>
            <a:r>
              <a:rPr lang="en-US" altLang="en-US" dirty="0" smtClean="0"/>
              <a:t>10 Part 2</a:t>
            </a:r>
            <a:endParaRPr lang="en-US" altLang="en-US" dirty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dirty="0"/>
              <a:t>Transaction Management and </a:t>
            </a:r>
            <a:endParaRPr lang="en-US" altLang="en-US" dirty="0" smtClean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dirty="0" smtClean="0"/>
              <a:t>Concurrency </a:t>
            </a:r>
            <a:r>
              <a:rPr lang="en-US" altLang="en-US" dirty="0"/>
              <a:t>Control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20795"/>
            <a:ext cx="7010400" cy="47800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55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</a:t>
            </a:r>
            <a:r>
              <a:rPr lang="en-US" sz="1000" i="1" dirty="0"/>
              <a:t>textbook</a:t>
            </a:r>
            <a:r>
              <a:rPr lang="en-US" sz="1000" dirty="0"/>
              <a:t>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85900" y="815975"/>
            <a:ext cx="6172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kern="0" dirty="0" smtClean="0">
                <a:ea typeface="ＭＳ Ｐゴシック" panose="020B0600070205080204" pitchFamily="34" charset="-128"/>
              </a:rPr>
              <a:t>Inconsistent Retrievals</a:t>
            </a: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7" y="143880"/>
            <a:ext cx="8932606" cy="2713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7" y="2960057"/>
            <a:ext cx="8879187" cy="35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7800" y="838200"/>
            <a:ext cx="6172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kern="0" dirty="0" smtClean="0">
                <a:ea typeface="ＭＳ Ｐゴシック" panose="020B0600070205080204" pitchFamily="34" charset="-128"/>
              </a:rPr>
              <a:t>Inconsistent Retrievals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9001344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Scheduler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Establishes the order in which the operations are executed within concurrent transactions </a:t>
            </a:r>
          </a:p>
          <a:p>
            <a:pPr lvl="1" eaLnBrk="1" hangingPunct="1"/>
            <a:r>
              <a:rPr lang="en-US" altLang="en-US" smtClean="0"/>
              <a:t>Interleaves the execution of database operations to ensure serializability and isolation of transactions</a:t>
            </a:r>
          </a:p>
          <a:p>
            <a:pPr eaLnBrk="1" hangingPunct="1"/>
            <a:r>
              <a:rPr lang="en-US" altLang="en-US" smtClean="0"/>
              <a:t>Based on concurrent control algorithms to determine the appropriate order</a:t>
            </a:r>
          </a:p>
          <a:p>
            <a:pPr eaLnBrk="1" hangingPunct="1"/>
            <a:r>
              <a:rPr lang="en-US" altLang="en-US" smtClean="0"/>
              <a:t>Creates serialization schedule </a:t>
            </a:r>
          </a:p>
          <a:p>
            <a:pPr lvl="1" eaLnBrk="1" hangingPunct="1"/>
            <a:r>
              <a:rPr lang="en-US" altLang="en-US" b="1" smtClean="0"/>
              <a:t>Serializable schedule</a:t>
            </a:r>
            <a:r>
              <a:rPr lang="en-US" altLang="en-US" smtClean="0"/>
              <a:t>: Interleaved execution of transactions yields the same results as the serial execution of the transactions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209800" y="283633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Concurrency Control with Locking Methods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Locking methods - Facilitate isolation of data items used in concurrently executing transactions   </a:t>
            </a:r>
          </a:p>
          <a:p>
            <a:pPr eaLnBrk="1" hangingPunct="1"/>
            <a:r>
              <a:rPr lang="en-US" altLang="en-US" b="1" smtClean="0"/>
              <a:t>Lock</a:t>
            </a:r>
            <a:r>
              <a:rPr lang="en-US" altLang="en-US" smtClean="0"/>
              <a:t>: Guarantees exclusive use of a data item to a current transaction</a:t>
            </a:r>
          </a:p>
          <a:p>
            <a:pPr eaLnBrk="1" hangingPunct="1"/>
            <a:r>
              <a:rPr lang="en-US" altLang="en-US" b="1" smtClean="0"/>
              <a:t>Pessimistic locking</a:t>
            </a:r>
            <a:r>
              <a:rPr lang="en-US" altLang="en-US" smtClean="0"/>
              <a:t>: Use of locks based on the assumption that conflict between transactions is likely</a:t>
            </a:r>
          </a:p>
          <a:p>
            <a:pPr eaLnBrk="1" hangingPunct="1"/>
            <a:r>
              <a:rPr lang="en-US" altLang="en-US" b="1" smtClean="0"/>
              <a:t>Lock manager</a:t>
            </a:r>
            <a:r>
              <a:rPr lang="en-US" altLang="en-US" smtClean="0"/>
              <a:t>: Responsible for assigning and policing the locks used by the transactions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493982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Lock Granularity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Indicates the level of lock use</a:t>
            </a:r>
          </a:p>
          <a:p>
            <a:pPr eaLnBrk="1" hangingPunct="1"/>
            <a:r>
              <a:rPr lang="en-US" altLang="en-US" smtClean="0"/>
              <a:t>Levels of locking </a:t>
            </a:r>
          </a:p>
          <a:p>
            <a:pPr lvl="1" eaLnBrk="1" hangingPunct="1"/>
            <a:r>
              <a:rPr lang="en-US" altLang="en-US" b="1" smtClean="0"/>
              <a:t>Database-level lock</a:t>
            </a:r>
            <a:endParaRPr lang="en-US" altLang="en-US" smtClean="0"/>
          </a:p>
          <a:p>
            <a:pPr lvl="1" eaLnBrk="1" hangingPunct="1"/>
            <a:r>
              <a:rPr lang="en-US" altLang="en-US" b="1" smtClean="0"/>
              <a:t>Table-level lock</a:t>
            </a:r>
          </a:p>
          <a:p>
            <a:pPr lvl="1" eaLnBrk="1" hangingPunct="1"/>
            <a:r>
              <a:rPr lang="en-US" altLang="en-US" b="1" smtClean="0"/>
              <a:t>Page-level lock</a:t>
            </a:r>
          </a:p>
          <a:p>
            <a:pPr lvl="2" eaLnBrk="1" hangingPunct="1"/>
            <a:r>
              <a:rPr lang="en-US" altLang="en-US" b="1" smtClean="0"/>
              <a:t>Page </a:t>
            </a:r>
            <a:r>
              <a:rPr lang="en-US" altLang="en-US" smtClean="0"/>
              <a:t>or</a:t>
            </a:r>
            <a:r>
              <a:rPr lang="en-US" altLang="en-US" b="1" smtClean="0"/>
              <a:t> diskpage</a:t>
            </a:r>
            <a:r>
              <a:rPr lang="en-US" altLang="en-US" smtClean="0"/>
              <a:t>: Directly addressable section of a disk</a:t>
            </a:r>
          </a:p>
          <a:p>
            <a:pPr lvl="1" eaLnBrk="1" hangingPunct="1"/>
            <a:r>
              <a:rPr lang="en-US" altLang="en-US" b="1" smtClean="0"/>
              <a:t>Row-level lock</a:t>
            </a:r>
          </a:p>
          <a:p>
            <a:pPr lvl="1" eaLnBrk="1" hangingPunct="1"/>
            <a:r>
              <a:rPr lang="en-US" altLang="en-US" b="1" smtClean="0"/>
              <a:t>Field-level lock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8940178" y="67216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10.3 - Database-Level Locking Sequence 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0" y="1600199"/>
            <a:ext cx="8967019" cy="49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10.4 - An Example of a Table-Level Lock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2" y="1676400"/>
            <a:ext cx="8957188" cy="494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133600" y="274349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10.5 - An Example of a Page-Level Lock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5" y="1676400"/>
            <a:ext cx="8881002" cy="4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10.6 - An Example of a Row-Level Lock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399"/>
            <a:ext cx="8815940" cy="48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558636" y="3810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Lock Types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09052238"/>
              </p:ext>
            </p:extLst>
          </p:nvPr>
        </p:nvGraphicFramePr>
        <p:xfrm>
          <a:off x="533400" y="1524000"/>
          <a:ext cx="8077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489075" y="4572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8318" indent="-246888" eaLnBrk="1" fontAlgn="auto" hangingPunct="1">
              <a:defRPr/>
            </a:pPr>
            <a:r>
              <a:rPr lang="en-US" altLang="en-US" dirty="0" smtClean="0"/>
              <a:t>What </a:t>
            </a:r>
            <a:r>
              <a:rPr lang="en-US" altLang="en-US" dirty="0"/>
              <a:t>concurrency control is and what role it plays in maintaining the database’s </a:t>
            </a:r>
            <a:r>
              <a:rPr lang="en-US" altLang="en-US" dirty="0" smtClean="0"/>
              <a:t>integrity</a:t>
            </a:r>
          </a:p>
          <a:p>
            <a:pPr marL="258318" indent="-246888" eaLnBrk="1" fontAlgn="auto" hangingPunct="1">
              <a:defRPr/>
            </a:pPr>
            <a:endParaRPr lang="en-US" altLang="en-US" dirty="0"/>
          </a:p>
          <a:p>
            <a:pPr marL="457200" lvl="1" indent="0" eaLnBrk="1" fontAlgn="auto" hangingPunct="1">
              <a:buFontTx/>
              <a:buNone/>
              <a:defRPr/>
            </a:pPr>
            <a:endParaRPr lang="en-US" altLang="en-US" dirty="0"/>
          </a:p>
          <a:p>
            <a:pPr marL="365760" indent="-256032" eaLnBrk="1" fontAlgn="auto" hangingPunct="1">
              <a:defRPr/>
            </a:pP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919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0" y="800100"/>
            <a:ext cx="6172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kern="0" dirty="0" smtClean="0"/>
              <a:t>Binary Lock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676399"/>
            <a:ext cx="8801399" cy="48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1691" y="4572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Concurrency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control coordinates simultaneous execution of transactions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Scheduler establishes order in which concurrent transaction operations are executed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Lock guarantees unique access to a data item by transaction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Two types of locks: binary locks and shared/exclusive locks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29" y="2286000"/>
            <a:ext cx="7878097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Describe why a 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DBMS using 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row level locking should perform faster than a DBMS that uses table level locking.</a:t>
            </a:r>
            <a:endParaRPr lang="en-US" altLang="en-US" sz="2400" b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489075" y="4572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Concurrency Control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Coordination of the simultaneous transactions execution in a multiuser database system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Objective - Ensures </a:t>
            </a:r>
            <a:r>
              <a:rPr lang="en-US" altLang="en-US" dirty="0" err="1" smtClean="0"/>
              <a:t>serializability</a:t>
            </a:r>
            <a:r>
              <a:rPr lang="en-US" altLang="en-US" dirty="0" smtClean="0"/>
              <a:t> of transactions in a multiuser database environment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85900" y="762000"/>
            <a:ext cx="6172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kern="0" dirty="0" smtClean="0">
                <a:ea typeface="ＭＳ Ｐゴシック" panose="020B0600070205080204" pitchFamily="34" charset="-128"/>
              </a:rPr>
              <a:t>Concurrent Transactions</a:t>
            </a: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3" y="152400"/>
            <a:ext cx="8908257" cy="2514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3" y="2667001"/>
            <a:ext cx="8913628" cy="39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715756" cy="28956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500378" y="838200"/>
            <a:ext cx="6172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kern="0" dirty="0" smtClean="0"/>
              <a:t>Rolling Back a Transaction</a:t>
            </a:r>
            <a:endParaRPr lang="en-US" altLang="en-US" kern="0" dirty="0" smtClean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7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016311" y="492311"/>
            <a:ext cx="711137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Problems in Concurrency Control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5851492"/>
              </p:ext>
            </p:extLst>
          </p:nvPr>
        </p:nvGraphicFramePr>
        <p:xfrm>
          <a:off x="381000" y="1654404"/>
          <a:ext cx="8382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05000" y="838200"/>
            <a:ext cx="6172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kern="0" dirty="0" smtClean="0">
                <a:ea typeface="ＭＳ Ｐゴシック" panose="020B0600070205080204" pitchFamily="34" charset="-128"/>
              </a:rPr>
              <a:t>Uncommitted Data 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3" y="1752600"/>
            <a:ext cx="893904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600200" y="762000"/>
            <a:ext cx="6172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kern="0" dirty="0" smtClean="0">
                <a:ea typeface="ＭＳ Ｐゴシック" panose="020B0600070205080204" pitchFamily="34" charset="-128"/>
              </a:rPr>
              <a:t>Lost Updates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59248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4572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Inconsistent Retrievals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Inconsistent retrievals</a:t>
            </a:r>
            <a:r>
              <a:rPr lang="en-US" altLang="en-US" smtClean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First transaction accesses data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Second transaction alters the data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First transaction accesses the data again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Transaction might read some data before they are changed and other data after changed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Yields inconsistent results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4020</TotalTime>
  <Words>656</Words>
  <Application>Microsoft Office PowerPoint</Application>
  <PresentationFormat>On-screen Show (4:3)</PresentationFormat>
  <Paragraphs>120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Concurrency Control</vt:lpstr>
      <vt:lpstr>PowerPoint Presentation</vt:lpstr>
      <vt:lpstr>PowerPoint Presentation</vt:lpstr>
      <vt:lpstr>Problems in Concurrency Control</vt:lpstr>
      <vt:lpstr>PowerPoint Presentation</vt:lpstr>
      <vt:lpstr>PowerPoint Presentation</vt:lpstr>
      <vt:lpstr>Inconsistent Retrievals</vt:lpstr>
      <vt:lpstr>PowerPoint Presentation</vt:lpstr>
      <vt:lpstr>PowerPoint Presentation</vt:lpstr>
      <vt:lpstr>The Scheduler</vt:lpstr>
      <vt:lpstr>Concurrency Control with Locking Methods</vt:lpstr>
      <vt:lpstr>Lock Granularity</vt:lpstr>
      <vt:lpstr>Figure 10.3 - Database-Level Locking Sequence </vt:lpstr>
      <vt:lpstr>Figure 10.4 - An Example of a Table-Level Lock</vt:lpstr>
      <vt:lpstr>Figure 10.5 - An Example of a Page-Level Lock</vt:lpstr>
      <vt:lpstr>Figure 10.6 - An Example of a Row-Level Lock</vt:lpstr>
      <vt:lpstr>Lock Types</vt:lpstr>
      <vt:lpstr>PowerPoint Presentation</vt:lpstr>
      <vt:lpstr>Summary  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341</cp:revision>
  <dcterms:created xsi:type="dcterms:W3CDTF">2003-01-16T16:51:42Z</dcterms:created>
  <dcterms:modified xsi:type="dcterms:W3CDTF">2017-08-10T19:39:10Z</dcterms:modified>
</cp:coreProperties>
</file>