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2" r:id="rId1"/>
  </p:sldMasterIdLst>
  <p:notesMasterIdLst>
    <p:notesMasterId r:id="rId28"/>
  </p:notesMasterIdLst>
  <p:sldIdLst>
    <p:sldId id="300" r:id="rId2"/>
    <p:sldId id="304" r:id="rId3"/>
    <p:sldId id="345" r:id="rId4"/>
    <p:sldId id="307" r:id="rId5"/>
    <p:sldId id="315" r:id="rId6"/>
    <p:sldId id="308" r:id="rId7"/>
    <p:sldId id="309" r:id="rId8"/>
    <p:sldId id="310" r:id="rId9"/>
    <p:sldId id="346" r:id="rId10"/>
    <p:sldId id="347" r:id="rId11"/>
    <p:sldId id="314" r:id="rId12"/>
    <p:sldId id="349" r:id="rId13"/>
    <p:sldId id="350" r:id="rId14"/>
    <p:sldId id="351" r:id="rId15"/>
    <p:sldId id="352" r:id="rId16"/>
    <p:sldId id="353" r:id="rId17"/>
    <p:sldId id="316" r:id="rId18"/>
    <p:sldId id="355" r:id="rId19"/>
    <p:sldId id="318" r:id="rId20"/>
    <p:sldId id="319" r:id="rId21"/>
    <p:sldId id="320" r:id="rId22"/>
    <p:sldId id="356" r:id="rId23"/>
    <p:sldId id="357" r:id="rId24"/>
    <p:sldId id="358" r:id="rId25"/>
    <p:sldId id="362" r:id="rId26"/>
    <p:sldId id="369" r:id="rId27"/>
  </p:sldIdLst>
  <p:sldSz cx="9144000" cy="6858000" type="screen4x3"/>
  <p:notesSz cx="6858000" cy="9180513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CC99"/>
    <a:srgbClr val="66FF99"/>
    <a:srgbClr val="FF0000"/>
    <a:srgbClr val="336600"/>
    <a:srgbClr val="FFFF99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9871" autoAdjust="0"/>
  </p:normalViewPr>
  <p:slideViewPr>
    <p:cSldViewPr>
      <p:cViewPr varScale="1">
        <p:scale>
          <a:sx n="91" d="100"/>
          <a:sy n="91" d="100"/>
        </p:scale>
        <p:origin x="7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6894E-22AE-4A8A-93C7-0EEC8379A811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A85715B-357E-4F81-910B-068C12404470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Acceptance of Internet as a platform for business</a:t>
          </a:r>
          <a:endParaRPr lang="en-US" sz="2400" dirty="0"/>
        </a:p>
      </dgm:t>
    </dgm:pt>
    <dgm:pt modelId="{E4C43052-8676-4770-8DA4-A6B324DEAC29}" type="parTrans" cxnId="{EF03CB6E-4ADF-4649-8F63-1833861EB255}">
      <dgm:prSet/>
      <dgm:spPr/>
      <dgm:t>
        <a:bodyPr/>
        <a:lstStyle/>
        <a:p>
          <a:endParaRPr lang="en-US"/>
        </a:p>
      </dgm:t>
    </dgm:pt>
    <dgm:pt modelId="{479EA946-B3C7-4A80-ADE6-BFE59735D5E8}" type="sibTrans" cxnId="{EF03CB6E-4ADF-4649-8F63-1833861EB255}">
      <dgm:prSet/>
      <dgm:spPr/>
      <dgm:t>
        <a:bodyPr/>
        <a:lstStyle/>
        <a:p>
          <a:endParaRPr lang="en-US"/>
        </a:p>
      </dgm:t>
    </dgm:pt>
    <dgm:pt modelId="{F3D1E5F2-10E5-418D-A10D-5234767F67C5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Mobile wireless revolution</a:t>
          </a:r>
          <a:endParaRPr lang="en-US" sz="2400" dirty="0"/>
        </a:p>
      </dgm:t>
    </dgm:pt>
    <dgm:pt modelId="{D2750955-4D73-4C9E-9F41-D4CE28A44CF6}" type="parTrans" cxnId="{279E7CCE-E107-449F-AE2B-32CCA6E70FFC}">
      <dgm:prSet/>
      <dgm:spPr/>
      <dgm:t>
        <a:bodyPr/>
        <a:lstStyle/>
        <a:p>
          <a:endParaRPr lang="en-US"/>
        </a:p>
      </dgm:t>
    </dgm:pt>
    <dgm:pt modelId="{EC2204FB-4215-42FC-89EA-A49E0A73944C}" type="sibTrans" cxnId="{279E7CCE-E107-449F-AE2B-32CCA6E70FFC}">
      <dgm:prSet/>
      <dgm:spPr/>
      <dgm:t>
        <a:bodyPr/>
        <a:lstStyle/>
        <a:p>
          <a:endParaRPr lang="en-US"/>
        </a:p>
      </dgm:t>
    </dgm:pt>
    <dgm:pt modelId="{C423DBB4-5097-4F7C-A6D9-0A103534C920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Usage of application as a service</a:t>
          </a:r>
          <a:endParaRPr lang="en-US" sz="2400" dirty="0"/>
        </a:p>
      </dgm:t>
    </dgm:pt>
    <dgm:pt modelId="{575FEE7B-67A1-4DC6-B1DC-F2EF163ED54A}" type="parTrans" cxnId="{3EEB66EA-41D4-4D60-9F92-76A1048EED2F}">
      <dgm:prSet/>
      <dgm:spPr/>
      <dgm:t>
        <a:bodyPr/>
        <a:lstStyle/>
        <a:p>
          <a:endParaRPr lang="en-US"/>
        </a:p>
      </dgm:t>
    </dgm:pt>
    <dgm:pt modelId="{D169CA25-D321-4911-BC08-1874C11A7F89}" type="sibTrans" cxnId="{3EEB66EA-41D4-4D60-9F92-76A1048EED2F}">
      <dgm:prSet/>
      <dgm:spPr/>
      <dgm:t>
        <a:bodyPr/>
        <a:lstStyle/>
        <a:p>
          <a:endParaRPr lang="en-US"/>
        </a:p>
      </dgm:t>
    </dgm:pt>
    <dgm:pt modelId="{5FB796DC-3B7A-4A66-86FB-5B338F0C3F50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Focus on mobile business intelligence</a:t>
          </a:r>
          <a:endParaRPr lang="en-US" sz="2400" dirty="0"/>
        </a:p>
      </dgm:t>
    </dgm:pt>
    <dgm:pt modelId="{26E54090-F0F4-46AB-A676-943491D52E51}" type="parTrans" cxnId="{B4FF16B4-6D41-464A-AF77-71A81EB905F3}">
      <dgm:prSet/>
      <dgm:spPr/>
      <dgm:t>
        <a:bodyPr/>
        <a:lstStyle/>
        <a:p>
          <a:endParaRPr lang="en-US"/>
        </a:p>
      </dgm:t>
    </dgm:pt>
    <dgm:pt modelId="{445B9B18-7C16-4205-912A-933D4F945E9E}" type="sibTrans" cxnId="{B4FF16B4-6D41-464A-AF77-71A81EB905F3}">
      <dgm:prSet/>
      <dgm:spPr/>
      <dgm:t>
        <a:bodyPr/>
        <a:lstStyle/>
        <a:p>
          <a:endParaRPr lang="en-US"/>
        </a:p>
      </dgm:t>
    </dgm:pt>
    <dgm:pt modelId="{4DD65049-3505-408B-BF7C-CF8A4DDC9270}" type="pres">
      <dgm:prSet presAssocID="{B566894E-22AE-4A8A-93C7-0EEC8379A81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3835F-CFDD-4917-B544-3BA2228F3617}" type="pres">
      <dgm:prSet presAssocID="{6A85715B-357E-4F81-910B-068C12404470}" presName="parentLin" presStyleCnt="0"/>
      <dgm:spPr/>
    </dgm:pt>
    <dgm:pt modelId="{03C1D49F-C5B0-4F65-A6A1-3522D81DEA43}" type="pres">
      <dgm:prSet presAssocID="{6A85715B-357E-4F81-910B-068C1240447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F39AFCE-A016-4F47-98D1-4311B237EBE5}" type="pres">
      <dgm:prSet presAssocID="{6A85715B-357E-4F81-910B-068C12404470}" presName="parentText" presStyleLbl="node1" presStyleIdx="0" presStyleCnt="4" custScaleX="126455" custScaleY="100075" custLinFactNeighborX="11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FEE16-13D4-470C-9332-8A6B0E6313AE}" type="pres">
      <dgm:prSet presAssocID="{6A85715B-357E-4F81-910B-068C12404470}" presName="negativeSpace" presStyleCnt="0"/>
      <dgm:spPr/>
    </dgm:pt>
    <dgm:pt modelId="{E452B486-C6C1-41D2-A73F-BDCDA8C1C9FB}" type="pres">
      <dgm:prSet presAssocID="{6A85715B-357E-4F81-910B-068C12404470}" presName="childText" presStyleLbl="conFgAcc1" presStyleIdx="0" presStyleCnt="4">
        <dgm:presLayoutVars>
          <dgm:bulletEnabled val="1"/>
        </dgm:presLayoutVars>
      </dgm:prSet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DEE8AB57-46ED-4D33-829D-DDC678F5819A}" type="pres">
      <dgm:prSet presAssocID="{479EA946-B3C7-4A80-ADE6-BFE59735D5E8}" presName="spaceBetweenRectangles" presStyleCnt="0"/>
      <dgm:spPr/>
    </dgm:pt>
    <dgm:pt modelId="{B3A73BAC-DD79-4205-82F7-6304FFB1806D}" type="pres">
      <dgm:prSet presAssocID="{F3D1E5F2-10E5-418D-A10D-5234767F67C5}" presName="parentLin" presStyleCnt="0"/>
      <dgm:spPr/>
    </dgm:pt>
    <dgm:pt modelId="{2FFB1F98-CA36-42B1-8BA1-0A930D2E62BA}" type="pres">
      <dgm:prSet presAssocID="{F3D1E5F2-10E5-418D-A10D-5234767F67C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35005F8-21D7-4C79-9C86-A3CD3776B2BB}" type="pres">
      <dgm:prSet presAssocID="{F3D1E5F2-10E5-418D-A10D-5234767F67C5}" presName="parentText" presStyleLbl="node1" presStyleIdx="1" presStyleCnt="4" custScaleX="12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13D77-5E71-4314-952A-E90148B8993E}" type="pres">
      <dgm:prSet presAssocID="{F3D1E5F2-10E5-418D-A10D-5234767F67C5}" presName="negativeSpace" presStyleCnt="0"/>
      <dgm:spPr/>
    </dgm:pt>
    <dgm:pt modelId="{3E204B69-F316-4789-9D62-F0C69B03B631}" type="pres">
      <dgm:prSet presAssocID="{F3D1E5F2-10E5-418D-A10D-5234767F67C5}" presName="childText" presStyleLbl="conFgAcc1" presStyleIdx="1" presStyleCnt="4">
        <dgm:presLayoutVars>
          <dgm:bulletEnabled val="1"/>
        </dgm:presLayoutVars>
      </dgm:prSet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E8EAC444-9DEF-49CC-A8B4-BC4FD45C7A72}" type="pres">
      <dgm:prSet presAssocID="{EC2204FB-4215-42FC-89EA-A49E0A73944C}" presName="spaceBetweenRectangles" presStyleCnt="0"/>
      <dgm:spPr/>
    </dgm:pt>
    <dgm:pt modelId="{FC8521CC-D20A-476C-B253-3BBAFA4FF3D0}" type="pres">
      <dgm:prSet presAssocID="{C423DBB4-5097-4F7C-A6D9-0A103534C920}" presName="parentLin" presStyleCnt="0"/>
      <dgm:spPr/>
    </dgm:pt>
    <dgm:pt modelId="{6FD3F5EF-B727-4607-8A6B-E2B4102712C4}" type="pres">
      <dgm:prSet presAssocID="{C423DBB4-5097-4F7C-A6D9-0A103534C92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0FD5454-BB3B-4AC7-92E1-64B89C954402}" type="pres">
      <dgm:prSet presAssocID="{C423DBB4-5097-4F7C-A6D9-0A103534C920}" presName="parentText" presStyleLbl="node1" presStyleIdx="2" presStyleCnt="4" custScaleX="12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2E967-C9E7-4704-8009-9C804AAFFC67}" type="pres">
      <dgm:prSet presAssocID="{C423DBB4-5097-4F7C-A6D9-0A103534C920}" presName="negativeSpace" presStyleCnt="0"/>
      <dgm:spPr/>
    </dgm:pt>
    <dgm:pt modelId="{7A64256A-06E3-438C-AFB2-083F52994248}" type="pres">
      <dgm:prSet presAssocID="{C423DBB4-5097-4F7C-A6D9-0A103534C920}" presName="childText" presStyleLbl="conFgAcc1" presStyleIdx="2" presStyleCnt="4">
        <dgm:presLayoutVars>
          <dgm:bulletEnabled val="1"/>
        </dgm:presLayoutVars>
      </dgm:prSet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36EEAFC7-5403-4EC1-AA98-E05BC8616C74}" type="pres">
      <dgm:prSet presAssocID="{D169CA25-D321-4911-BC08-1874C11A7F89}" presName="spaceBetweenRectangles" presStyleCnt="0"/>
      <dgm:spPr/>
    </dgm:pt>
    <dgm:pt modelId="{AE0CC00B-9104-4F6B-A85E-6DC276581D66}" type="pres">
      <dgm:prSet presAssocID="{5FB796DC-3B7A-4A66-86FB-5B338F0C3F50}" presName="parentLin" presStyleCnt="0"/>
      <dgm:spPr/>
    </dgm:pt>
    <dgm:pt modelId="{B6B85D33-8CFA-49BE-8DCD-9D6187747205}" type="pres">
      <dgm:prSet presAssocID="{5FB796DC-3B7A-4A66-86FB-5B338F0C3F5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18688D1-375C-4767-918B-6279BDD9EBC6}" type="pres">
      <dgm:prSet presAssocID="{5FB796DC-3B7A-4A66-86FB-5B338F0C3F50}" presName="parentText" presStyleLbl="node1" presStyleIdx="3" presStyleCnt="4" custScaleX="12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AC30E-BAE7-4FEC-BC1D-EB79DFF145DB}" type="pres">
      <dgm:prSet presAssocID="{5FB796DC-3B7A-4A66-86FB-5B338F0C3F50}" presName="negativeSpace" presStyleCnt="0"/>
      <dgm:spPr/>
    </dgm:pt>
    <dgm:pt modelId="{A7DCC1D1-EC6C-4F2E-8081-990A3FC60200}" type="pres">
      <dgm:prSet presAssocID="{5FB796DC-3B7A-4A66-86FB-5B338F0C3F50}" presName="childText" presStyleLbl="conFgAcc1" presStyleIdx="3" presStyleCnt="4">
        <dgm:presLayoutVars>
          <dgm:bulletEnabled val="1"/>
        </dgm:presLayoutVars>
      </dgm:prSet>
      <dgm:spPr>
        <a:solidFill>
          <a:srgbClr val="0070C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</dgm:ptLst>
  <dgm:cxnLst>
    <dgm:cxn modelId="{CC8AEE1E-FE0E-4D9F-85A7-66ECF443E091}" type="presOf" srcId="{C423DBB4-5097-4F7C-A6D9-0A103534C920}" destId="{6FD3F5EF-B727-4607-8A6B-E2B4102712C4}" srcOrd="0" destOrd="0" presId="urn:microsoft.com/office/officeart/2005/8/layout/list1"/>
    <dgm:cxn modelId="{ECCCEB4C-5FF7-4EAF-9179-FAD2604068CE}" type="presOf" srcId="{F3D1E5F2-10E5-418D-A10D-5234767F67C5}" destId="{A35005F8-21D7-4C79-9C86-A3CD3776B2BB}" srcOrd="1" destOrd="0" presId="urn:microsoft.com/office/officeart/2005/8/layout/list1"/>
    <dgm:cxn modelId="{95C82DFE-6353-44AD-8304-828A2B74776C}" type="presOf" srcId="{5FB796DC-3B7A-4A66-86FB-5B338F0C3F50}" destId="{B6B85D33-8CFA-49BE-8DCD-9D6187747205}" srcOrd="0" destOrd="0" presId="urn:microsoft.com/office/officeart/2005/8/layout/list1"/>
    <dgm:cxn modelId="{067FE02D-887C-4FB2-A7F0-C30C51E9219D}" type="presOf" srcId="{B566894E-22AE-4A8A-93C7-0EEC8379A811}" destId="{4DD65049-3505-408B-BF7C-CF8A4DDC9270}" srcOrd="0" destOrd="0" presId="urn:microsoft.com/office/officeart/2005/8/layout/list1"/>
    <dgm:cxn modelId="{8F6339C3-CE33-4392-BD26-7274B369ADF1}" type="presOf" srcId="{6A85715B-357E-4F81-910B-068C12404470}" destId="{2F39AFCE-A016-4F47-98D1-4311B237EBE5}" srcOrd="1" destOrd="0" presId="urn:microsoft.com/office/officeart/2005/8/layout/list1"/>
    <dgm:cxn modelId="{3EEB66EA-41D4-4D60-9F92-76A1048EED2F}" srcId="{B566894E-22AE-4A8A-93C7-0EEC8379A811}" destId="{C423DBB4-5097-4F7C-A6D9-0A103534C920}" srcOrd="2" destOrd="0" parTransId="{575FEE7B-67A1-4DC6-B1DC-F2EF163ED54A}" sibTransId="{D169CA25-D321-4911-BC08-1874C11A7F89}"/>
    <dgm:cxn modelId="{B4FF16B4-6D41-464A-AF77-71A81EB905F3}" srcId="{B566894E-22AE-4A8A-93C7-0EEC8379A811}" destId="{5FB796DC-3B7A-4A66-86FB-5B338F0C3F50}" srcOrd="3" destOrd="0" parTransId="{26E54090-F0F4-46AB-A676-943491D52E51}" sibTransId="{445B9B18-7C16-4205-912A-933D4F945E9E}"/>
    <dgm:cxn modelId="{A53EEAA5-5374-48F2-AB6F-F0DDF986A918}" type="presOf" srcId="{6A85715B-357E-4F81-910B-068C12404470}" destId="{03C1D49F-C5B0-4F65-A6A1-3522D81DEA43}" srcOrd="0" destOrd="0" presId="urn:microsoft.com/office/officeart/2005/8/layout/list1"/>
    <dgm:cxn modelId="{26EC238F-E8BF-4C8D-9834-502F5D16DD51}" type="presOf" srcId="{C423DBB4-5097-4F7C-A6D9-0A103534C920}" destId="{10FD5454-BB3B-4AC7-92E1-64B89C954402}" srcOrd="1" destOrd="0" presId="urn:microsoft.com/office/officeart/2005/8/layout/list1"/>
    <dgm:cxn modelId="{8D03BF6D-4192-474E-9794-DBADBC42699B}" type="presOf" srcId="{F3D1E5F2-10E5-418D-A10D-5234767F67C5}" destId="{2FFB1F98-CA36-42B1-8BA1-0A930D2E62BA}" srcOrd="0" destOrd="0" presId="urn:microsoft.com/office/officeart/2005/8/layout/list1"/>
    <dgm:cxn modelId="{EF03CB6E-4ADF-4649-8F63-1833861EB255}" srcId="{B566894E-22AE-4A8A-93C7-0EEC8379A811}" destId="{6A85715B-357E-4F81-910B-068C12404470}" srcOrd="0" destOrd="0" parTransId="{E4C43052-8676-4770-8DA4-A6B324DEAC29}" sibTransId="{479EA946-B3C7-4A80-ADE6-BFE59735D5E8}"/>
    <dgm:cxn modelId="{DA74F060-E418-4576-9B77-0F6267633BB1}" type="presOf" srcId="{5FB796DC-3B7A-4A66-86FB-5B338F0C3F50}" destId="{218688D1-375C-4767-918B-6279BDD9EBC6}" srcOrd="1" destOrd="0" presId="urn:microsoft.com/office/officeart/2005/8/layout/list1"/>
    <dgm:cxn modelId="{279E7CCE-E107-449F-AE2B-32CCA6E70FFC}" srcId="{B566894E-22AE-4A8A-93C7-0EEC8379A811}" destId="{F3D1E5F2-10E5-418D-A10D-5234767F67C5}" srcOrd="1" destOrd="0" parTransId="{D2750955-4D73-4C9E-9F41-D4CE28A44CF6}" sibTransId="{EC2204FB-4215-42FC-89EA-A49E0A73944C}"/>
    <dgm:cxn modelId="{A5F090A4-C448-45A0-9A9A-2C0A22F37FF7}" type="presParOf" srcId="{4DD65049-3505-408B-BF7C-CF8A4DDC9270}" destId="{F663835F-CFDD-4917-B544-3BA2228F3617}" srcOrd="0" destOrd="0" presId="urn:microsoft.com/office/officeart/2005/8/layout/list1"/>
    <dgm:cxn modelId="{B0980215-5F38-4FA7-B5DD-7B46DE9371D1}" type="presParOf" srcId="{F663835F-CFDD-4917-B544-3BA2228F3617}" destId="{03C1D49F-C5B0-4F65-A6A1-3522D81DEA43}" srcOrd="0" destOrd="0" presId="urn:microsoft.com/office/officeart/2005/8/layout/list1"/>
    <dgm:cxn modelId="{6A19D305-C0E0-4904-AE76-76ADE82E72C9}" type="presParOf" srcId="{F663835F-CFDD-4917-B544-3BA2228F3617}" destId="{2F39AFCE-A016-4F47-98D1-4311B237EBE5}" srcOrd="1" destOrd="0" presId="urn:microsoft.com/office/officeart/2005/8/layout/list1"/>
    <dgm:cxn modelId="{BC92084D-5914-4170-905C-69952921365B}" type="presParOf" srcId="{4DD65049-3505-408B-BF7C-CF8A4DDC9270}" destId="{D56FEE16-13D4-470C-9332-8A6B0E6313AE}" srcOrd="1" destOrd="0" presId="urn:microsoft.com/office/officeart/2005/8/layout/list1"/>
    <dgm:cxn modelId="{D8FAE040-906D-40C3-8A0C-4D10DFCAA1D3}" type="presParOf" srcId="{4DD65049-3505-408B-BF7C-CF8A4DDC9270}" destId="{E452B486-C6C1-41D2-A73F-BDCDA8C1C9FB}" srcOrd="2" destOrd="0" presId="urn:microsoft.com/office/officeart/2005/8/layout/list1"/>
    <dgm:cxn modelId="{2C124368-8128-43E6-BAE5-2728F2D7297A}" type="presParOf" srcId="{4DD65049-3505-408B-BF7C-CF8A4DDC9270}" destId="{DEE8AB57-46ED-4D33-829D-DDC678F5819A}" srcOrd="3" destOrd="0" presId="urn:microsoft.com/office/officeart/2005/8/layout/list1"/>
    <dgm:cxn modelId="{EFBF558C-D1CD-42BB-B972-66634055C5E1}" type="presParOf" srcId="{4DD65049-3505-408B-BF7C-CF8A4DDC9270}" destId="{B3A73BAC-DD79-4205-82F7-6304FFB1806D}" srcOrd="4" destOrd="0" presId="urn:microsoft.com/office/officeart/2005/8/layout/list1"/>
    <dgm:cxn modelId="{11AB8C61-4406-4CBC-9C11-90A5558C8596}" type="presParOf" srcId="{B3A73BAC-DD79-4205-82F7-6304FFB1806D}" destId="{2FFB1F98-CA36-42B1-8BA1-0A930D2E62BA}" srcOrd="0" destOrd="0" presId="urn:microsoft.com/office/officeart/2005/8/layout/list1"/>
    <dgm:cxn modelId="{B0E25642-DD3A-4D4D-B92D-9C65991A7631}" type="presParOf" srcId="{B3A73BAC-DD79-4205-82F7-6304FFB1806D}" destId="{A35005F8-21D7-4C79-9C86-A3CD3776B2BB}" srcOrd="1" destOrd="0" presId="urn:microsoft.com/office/officeart/2005/8/layout/list1"/>
    <dgm:cxn modelId="{0D548D16-339F-456D-AC5D-CAD81C0C6255}" type="presParOf" srcId="{4DD65049-3505-408B-BF7C-CF8A4DDC9270}" destId="{C2913D77-5E71-4314-952A-E90148B8993E}" srcOrd="5" destOrd="0" presId="urn:microsoft.com/office/officeart/2005/8/layout/list1"/>
    <dgm:cxn modelId="{3558B5C8-BCF8-41AF-8941-BA39B70BF40F}" type="presParOf" srcId="{4DD65049-3505-408B-BF7C-CF8A4DDC9270}" destId="{3E204B69-F316-4789-9D62-F0C69B03B631}" srcOrd="6" destOrd="0" presId="urn:microsoft.com/office/officeart/2005/8/layout/list1"/>
    <dgm:cxn modelId="{0AB5B21E-8BC1-41EF-A9F8-D9E660A7CB70}" type="presParOf" srcId="{4DD65049-3505-408B-BF7C-CF8A4DDC9270}" destId="{E8EAC444-9DEF-49CC-A8B4-BC4FD45C7A72}" srcOrd="7" destOrd="0" presId="urn:microsoft.com/office/officeart/2005/8/layout/list1"/>
    <dgm:cxn modelId="{76A32AC5-1314-4DC5-80EC-95B491B7B2E5}" type="presParOf" srcId="{4DD65049-3505-408B-BF7C-CF8A4DDC9270}" destId="{FC8521CC-D20A-476C-B253-3BBAFA4FF3D0}" srcOrd="8" destOrd="0" presId="urn:microsoft.com/office/officeart/2005/8/layout/list1"/>
    <dgm:cxn modelId="{4B6CF95C-F327-494E-B13D-5F014D9F18EB}" type="presParOf" srcId="{FC8521CC-D20A-476C-B253-3BBAFA4FF3D0}" destId="{6FD3F5EF-B727-4607-8A6B-E2B4102712C4}" srcOrd="0" destOrd="0" presId="urn:microsoft.com/office/officeart/2005/8/layout/list1"/>
    <dgm:cxn modelId="{DCFCFD27-1CBB-4599-BC27-3E9335CE73E5}" type="presParOf" srcId="{FC8521CC-D20A-476C-B253-3BBAFA4FF3D0}" destId="{10FD5454-BB3B-4AC7-92E1-64B89C954402}" srcOrd="1" destOrd="0" presId="urn:microsoft.com/office/officeart/2005/8/layout/list1"/>
    <dgm:cxn modelId="{1F5A4FC6-32F5-4736-A01F-9AACE37001C1}" type="presParOf" srcId="{4DD65049-3505-408B-BF7C-CF8A4DDC9270}" destId="{A162E967-C9E7-4704-8009-9C804AAFFC67}" srcOrd="9" destOrd="0" presId="urn:microsoft.com/office/officeart/2005/8/layout/list1"/>
    <dgm:cxn modelId="{3D6E6DF4-7582-4C7A-94B7-9D3D61FD2C44}" type="presParOf" srcId="{4DD65049-3505-408B-BF7C-CF8A4DDC9270}" destId="{7A64256A-06E3-438C-AFB2-083F52994248}" srcOrd="10" destOrd="0" presId="urn:microsoft.com/office/officeart/2005/8/layout/list1"/>
    <dgm:cxn modelId="{7B625D2D-2D04-413B-97BE-08258C3BCE57}" type="presParOf" srcId="{4DD65049-3505-408B-BF7C-CF8A4DDC9270}" destId="{36EEAFC7-5403-4EC1-AA98-E05BC8616C74}" srcOrd="11" destOrd="0" presId="urn:microsoft.com/office/officeart/2005/8/layout/list1"/>
    <dgm:cxn modelId="{7963D8A4-4723-489C-B7D3-0AF2208E07AE}" type="presParOf" srcId="{4DD65049-3505-408B-BF7C-CF8A4DDC9270}" destId="{AE0CC00B-9104-4F6B-A85E-6DC276581D66}" srcOrd="12" destOrd="0" presId="urn:microsoft.com/office/officeart/2005/8/layout/list1"/>
    <dgm:cxn modelId="{7EA8AA18-65E0-40E2-B70D-6781F38C4E39}" type="presParOf" srcId="{AE0CC00B-9104-4F6B-A85E-6DC276581D66}" destId="{B6B85D33-8CFA-49BE-8DCD-9D6187747205}" srcOrd="0" destOrd="0" presId="urn:microsoft.com/office/officeart/2005/8/layout/list1"/>
    <dgm:cxn modelId="{E66E79D2-D667-4757-AD32-D81576FE9306}" type="presParOf" srcId="{AE0CC00B-9104-4F6B-A85E-6DC276581D66}" destId="{218688D1-375C-4767-918B-6279BDD9EBC6}" srcOrd="1" destOrd="0" presId="urn:microsoft.com/office/officeart/2005/8/layout/list1"/>
    <dgm:cxn modelId="{DF9BDA91-B7D4-4BDF-AF05-970C9D33D634}" type="presParOf" srcId="{4DD65049-3505-408B-BF7C-CF8A4DDC9270}" destId="{E55AC30E-BAE7-4FEC-BC1D-EB79DFF145DB}" srcOrd="13" destOrd="0" presId="urn:microsoft.com/office/officeart/2005/8/layout/list1"/>
    <dgm:cxn modelId="{27022CA1-B2C6-4038-A338-9032149399A4}" type="presParOf" srcId="{4DD65049-3505-408B-BF7C-CF8A4DDC9270}" destId="{A7DCC1D1-EC6C-4F2E-8081-990A3FC6020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1F6BB-5590-4A25-A245-0C17442E2682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6AC0777-B209-4A1C-AB43-D1E236C55248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Performance degradation</a:t>
          </a:r>
          <a:endParaRPr lang="en-US" dirty="0"/>
        </a:p>
      </dgm:t>
    </dgm:pt>
    <dgm:pt modelId="{BDA35FA8-02A9-4508-962F-6EBC18830C29}" type="parTrans" cxnId="{66E35858-1596-4B74-8536-8A40430186A5}">
      <dgm:prSet/>
      <dgm:spPr/>
      <dgm:t>
        <a:bodyPr/>
        <a:lstStyle/>
        <a:p>
          <a:endParaRPr lang="en-US"/>
        </a:p>
      </dgm:t>
    </dgm:pt>
    <dgm:pt modelId="{39955290-ECFC-479A-8289-F3E2C85E57E8}" type="sibTrans" cxnId="{66E35858-1596-4B74-8536-8A40430186A5}">
      <dgm:prSet/>
      <dgm:spPr/>
      <dgm:t>
        <a:bodyPr/>
        <a:lstStyle/>
        <a:p>
          <a:endParaRPr lang="en-US"/>
        </a:p>
      </dgm:t>
    </dgm:pt>
    <dgm:pt modelId="{07340E1C-2938-4A26-9784-23A0C35FBEE3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High costs</a:t>
          </a:r>
          <a:endParaRPr lang="en-US" dirty="0"/>
        </a:p>
      </dgm:t>
    </dgm:pt>
    <dgm:pt modelId="{9D1772CC-6FEA-45D9-B4C0-A5CDAD5ABA4C}" type="parTrans" cxnId="{5691D404-E1F0-40C5-B00B-36418BA67725}">
      <dgm:prSet/>
      <dgm:spPr/>
      <dgm:t>
        <a:bodyPr/>
        <a:lstStyle/>
        <a:p>
          <a:endParaRPr lang="en-US"/>
        </a:p>
      </dgm:t>
    </dgm:pt>
    <dgm:pt modelId="{FB8296D5-5E46-450E-B471-FFFF63012272}" type="sibTrans" cxnId="{5691D404-E1F0-40C5-B00B-36418BA67725}">
      <dgm:prSet/>
      <dgm:spPr/>
      <dgm:t>
        <a:bodyPr/>
        <a:lstStyle/>
        <a:p>
          <a:endParaRPr lang="en-US"/>
        </a:p>
      </dgm:t>
    </dgm:pt>
    <dgm:pt modelId="{52D7D351-AF11-41AA-A1ED-9DED91FE0C74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Reliability problems</a:t>
          </a:r>
          <a:endParaRPr lang="en-US" dirty="0"/>
        </a:p>
      </dgm:t>
    </dgm:pt>
    <dgm:pt modelId="{0B754B64-8D5D-45EA-BB81-3D2B1BC29C9E}" type="parTrans" cxnId="{BFD0E2E8-F074-42B4-9A44-5A64D02FDB44}">
      <dgm:prSet/>
      <dgm:spPr/>
      <dgm:t>
        <a:bodyPr/>
        <a:lstStyle/>
        <a:p>
          <a:endParaRPr lang="en-US"/>
        </a:p>
      </dgm:t>
    </dgm:pt>
    <dgm:pt modelId="{5502E293-2602-4C19-A26C-A92C9CB84239}" type="sibTrans" cxnId="{BFD0E2E8-F074-42B4-9A44-5A64D02FDB44}">
      <dgm:prSet/>
      <dgm:spPr/>
      <dgm:t>
        <a:bodyPr/>
        <a:lstStyle/>
        <a:p>
          <a:endParaRPr lang="en-US"/>
        </a:p>
      </dgm:t>
    </dgm:pt>
    <dgm:pt modelId="{F40E8020-FE97-40D1-BB87-16D81B5A86CD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Scalability problems</a:t>
          </a:r>
          <a:endParaRPr lang="en-US" dirty="0"/>
        </a:p>
      </dgm:t>
    </dgm:pt>
    <dgm:pt modelId="{90DA02C0-3890-4636-9ECB-245F124AC9EA}" type="parTrans" cxnId="{EF444407-B151-4AD9-B4C9-858479EEEF3A}">
      <dgm:prSet/>
      <dgm:spPr/>
      <dgm:t>
        <a:bodyPr/>
        <a:lstStyle/>
        <a:p>
          <a:endParaRPr lang="en-US"/>
        </a:p>
      </dgm:t>
    </dgm:pt>
    <dgm:pt modelId="{A6075FA5-46E5-49EB-A751-A864BB900707}" type="sibTrans" cxnId="{EF444407-B151-4AD9-B4C9-858479EEEF3A}">
      <dgm:prSet/>
      <dgm:spPr/>
      <dgm:t>
        <a:bodyPr/>
        <a:lstStyle/>
        <a:p>
          <a:endParaRPr lang="en-US"/>
        </a:p>
      </dgm:t>
    </dgm:pt>
    <dgm:pt modelId="{6D37964E-249F-4F33-850E-736884C4C22A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 smtClean="0"/>
            <a:t>Organizational rigidity</a:t>
          </a:r>
          <a:endParaRPr lang="en-US" dirty="0"/>
        </a:p>
      </dgm:t>
    </dgm:pt>
    <dgm:pt modelId="{953225D0-E6AD-4BE4-B0AE-A0085EAF0729}" type="parTrans" cxnId="{9EE766FE-4C60-40CB-ADC1-19A867E1DF1D}">
      <dgm:prSet/>
      <dgm:spPr/>
      <dgm:t>
        <a:bodyPr/>
        <a:lstStyle/>
        <a:p>
          <a:endParaRPr lang="en-US"/>
        </a:p>
      </dgm:t>
    </dgm:pt>
    <dgm:pt modelId="{01970E70-9CAD-4CAC-BF45-0143655CD57F}" type="sibTrans" cxnId="{9EE766FE-4C60-40CB-ADC1-19A867E1DF1D}">
      <dgm:prSet/>
      <dgm:spPr/>
      <dgm:t>
        <a:bodyPr/>
        <a:lstStyle/>
        <a:p>
          <a:endParaRPr lang="en-US"/>
        </a:p>
      </dgm:t>
    </dgm:pt>
    <dgm:pt modelId="{56A54755-DF26-4149-9F82-4DA0EF828F39}" type="pres">
      <dgm:prSet presAssocID="{6C71F6BB-5590-4A25-A245-0C17442E26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FBA235-B763-45D0-B975-FDB22E5FC5DA}" type="pres">
      <dgm:prSet presAssocID="{16AC0777-B209-4A1C-AB43-D1E236C5524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AFB44-5A94-423B-9AF1-839391984C1B}" type="pres">
      <dgm:prSet presAssocID="{39955290-ECFC-479A-8289-F3E2C85E57E8}" presName="sibTrans" presStyleCnt="0"/>
      <dgm:spPr/>
      <dgm:t>
        <a:bodyPr/>
        <a:lstStyle/>
        <a:p>
          <a:endParaRPr lang="en-US"/>
        </a:p>
      </dgm:t>
    </dgm:pt>
    <dgm:pt modelId="{437984E2-79F0-475A-9A30-339CF73B122B}" type="pres">
      <dgm:prSet presAssocID="{07340E1C-2938-4A26-9784-23A0C35FBEE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5468C-67E8-4046-8048-F39A55531FFC}" type="pres">
      <dgm:prSet presAssocID="{FB8296D5-5E46-450E-B471-FFFF63012272}" presName="sibTrans" presStyleCnt="0"/>
      <dgm:spPr/>
      <dgm:t>
        <a:bodyPr/>
        <a:lstStyle/>
        <a:p>
          <a:endParaRPr lang="en-US"/>
        </a:p>
      </dgm:t>
    </dgm:pt>
    <dgm:pt modelId="{2BE9BE4C-E369-4A21-8735-12DE6A775AB0}" type="pres">
      <dgm:prSet presAssocID="{52D7D351-AF11-41AA-A1ED-9DED91FE0C7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987CA-D798-426C-A88B-647D7A214841}" type="pres">
      <dgm:prSet presAssocID="{5502E293-2602-4C19-A26C-A92C9CB84239}" presName="sibTrans" presStyleCnt="0"/>
      <dgm:spPr/>
      <dgm:t>
        <a:bodyPr/>
        <a:lstStyle/>
        <a:p>
          <a:endParaRPr lang="en-US"/>
        </a:p>
      </dgm:t>
    </dgm:pt>
    <dgm:pt modelId="{AD2E9FE7-45F6-402D-B993-F52B716F55A9}" type="pres">
      <dgm:prSet presAssocID="{F40E8020-FE97-40D1-BB87-16D81B5A86C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6EC57-3C4E-4E5E-9220-71F83F9218FF}" type="pres">
      <dgm:prSet presAssocID="{A6075FA5-46E5-49EB-A751-A864BB900707}" presName="sibTrans" presStyleCnt="0"/>
      <dgm:spPr/>
      <dgm:t>
        <a:bodyPr/>
        <a:lstStyle/>
        <a:p>
          <a:endParaRPr lang="en-US"/>
        </a:p>
      </dgm:t>
    </dgm:pt>
    <dgm:pt modelId="{B7E384A8-1CE9-4C05-8500-346765582228}" type="pres">
      <dgm:prSet presAssocID="{6D37964E-249F-4F33-850E-736884C4C22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E35858-1596-4B74-8536-8A40430186A5}" srcId="{6C71F6BB-5590-4A25-A245-0C17442E2682}" destId="{16AC0777-B209-4A1C-AB43-D1E236C55248}" srcOrd="0" destOrd="0" parTransId="{BDA35FA8-02A9-4508-962F-6EBC18830C29}" sibTransId="{39955290-ECFC-479A-8289-F3E2C85E57E8}"/>
    <dgm:cxn modelId="{9EE766FE-4C60-40CB-ADC1-19A867E1DF1D}" srcId="{6C71F6BB-5590-4A25-A245-0C17442E2682}" destId="{6D37964E-249F-4F33-850E-736884C4C22A}" srcOrd="4" destOrd="0" parTransId="{953225D0-E6AD-4BE4-B0AE-A0085EAF0729}" sibTransId="{01970E70-9CAD-4CAC-BF45-0143655CD57F}"/>
    <dgm:cxn modelId="{F18E6AA8-A688-43A6-BFD1-83EB8A63C50C}" type="presOf" srcId="{F40E8020-FE97-40D1-BB87-16D81B5A86CD}" destId="{AD2E9FE7-45F6-402D-B993-F52B716F55A9}" srcOrd="0" destOrd="0" presId="urn:microsoft.com/office/officeart/2005/8/layout/default"/>
    <dgm:cxn modelId="{BFD0E2E8-F074-42B4-9A44-5A64D02FDB44}" srcId="{6C71F6BB-5590-4A25-A245-0C17442E2682}" destId="{52D7D351-AF11-41AA-A1ED-9DED91FE0C74}" srcOrd="2" destOrd="0" parTransId="{0B754B64-8D5D-45EA-BB81-3D2B1BC29C9E}" sibTransId="{5502E293-2602-4C19-A26C-A92C9CB84239}"/>
    <dgm:cxn modelId="{A8CE07DD-A7F8-4A51-B69A-A3AB422CE999}" type="presOf" srcId="{52D7D351-AF11-41AA-A1ED-9DED91FE0C74}" destId="{2BE9BE4C-E369-4A21-8735-12DE6A775AB0}" srcOrd="0" destOrd="0" presId="urn:microsoft.com/office/officeart/2005/8/layout/default"/>
    <dgm:cxn modelId="{5691D404-E1F0-40C5-B00B-36418BA67725}" srcId="{6C71F6BB-5590-4A25-A245-0C17442E2682}" destId="{07340E1C-2938-4A26-9784-23A0C35FBEE3}" srcOrd="1" destOrd="0" parTransId="{9D1772CC-6FEA-45D9-B4C0-A5CDAD5ABA4C}" sibTransId="{FB8296D5-5E46-450E-B471-FFFF63012272}"/>
    <dgm:cxn modelId="{3903743F-4962-4CDE-86AF-5FCC3AE296D5}" type="presOf" srcId="{6C71F6BB-5590-4A25-A245-0C17442E2682}" destId="{56A54755-DF26-4149-9F82-4DA0EF828F39}" srcOrd="0" destOrd="0" presId="urn:microsoft.com/office/officeart/2005/8/layout/default"/>
    <dgm:cxn modelId="{673B3884-DE1C-494B-9A28-A5A0CB71C8D2}" type="presOf" srcId="{16AC0777-B209-4A1C-AB43-D1E236C55248}" destId="{53FBA235-B763-45D0-B975-FDB22E5FC5DA}" srcOrd="0" destOrd="0" presId="urn:microsoft.com/office/officeart/2005/8/layout/default"/>
    <dgm:cxn modelId="{775184F0-CD94-4139-AFD2-DE8BDF56CB1B}" type="presOf" srcId="{6D37964E-249F-4F33-850E-736884C4C22A}" destId="{B7E384A8-1CE9-4C05-8500-346765582228}" srcOrd="0" destOrd="0" presId="urn:microsoft.com/office/officeart/2005/8/layout/default"/>
    <dgm:cxn modelId="{EF444407-B151-4AD9-B4C9-858479EEEF3A}" srcId="{6C71F6BB-5590-4A25-A245-0C17442E2682}" destId="{F40E8020-FE97-40D1-BB87-16D81B5A86CD}" srcOrd="3" destOrd="0" parTransId="{90DA02C0-3890-4636-9ECB-245F124AC9EA}" sibTransId="{A6075FA5-46E5-49EB-A751-A864BB900707}"/>
    <dgm:cxn modelId="{8DBD3E6C-E6BD-4C33-A0C9-A2ADC74AFAE4}" type="presOf" srcId="{07340E1C-2938-4A26-9784-23A0C35FBEE3}" destId="{437984E2-79F0-475A-9A30-339CF73B122B}" srcOrd="0" destOrd="0" presId="urn:microsoft.com/office/officeart/2005/8/layout/default"/>
    <dgm:cxn modelId="{7D96411E-BEF7-4A33-B997-D37DAA0FBBDC}" type="presParOf" srcId="{56A54755-DF26-4149-9F82-4DA0EF828F39}" destId="{53FBA235-B763-45D0-B975-FDB22E5FC5DA}" srcOrd="0" destOrd="0" presId="urn:microsoft.com/office/officeart/2005/8/layout/default"/>
    <dgm:cxn modelId="{4508303B-6824-4C3D-8CF2-544FCCDE9E38}" type="presParOf" srcId="{56A54755-DF26-4149-9F82-4DA0EF828F39}" destId="{890AFB44-5A94-423B-9AF1-839391984C1B}" srcOrd="1" destOrd="0" presId="urn:microsoft.com/office/officeart/2005/8/layout/default"/>
    <dgm:cxn modelId="{62EDA371-34DB-40DE-A876-57B2432F2B70}" type="presParOf" srcId="{56A54755-DF26-4149-9F82-4DA0EF828F39}" destId="{437984E2-79F0-475A-9A30-339CF73B122B}" srcOrd="2" destOrd="0" presId="urn:microsoft.com/office/officeart/2005/8/layout/default"/>
    <dgm:cxn modelId="{9A83A365-6EDE-4357-9AD8-74EE7F9AB054}" type="presParOf" srcId="{56A54755-DF26-4149-9F82-4DA0EF828F39}" destId="{59D5468C-67E8-4046-8048-F39A55531FFC}" srcOrd="3" destOrd="0" presId="urn:microsoft.com/office/officeart/2005/8/layout/default"/>
    <dgm:cxn modelId="{4D0A1B6C-7283-4205-8FB5-1E7663DB179F}" type="presParOf" srcId="{56A54755-DF26-4149-9F82-4DA0EF828F39}" destId="{2BE9BE4C-E369-4A21-8735-12DE6A775AB0}" srcOrd="4" destOrd="0" presId="urn:microsoft.com/office/officeart/2005/8/layout/default"/>
    <dgm:cxn modelId="{EC5B3234-EB8D-4FAA-B971-91E99370812B}" type="presParOf" srcId="{56A54755-DF26-4149-9F82-4DA0EF828F39}" destId="{95E987CA-D798-426C-A88B-647D7A214841}" srcOrd="5" destOrd="0" presId="urn:microsoft.com/office/officeart/2005/8/layout/default"/>
    <dgm:cxn modelId="{DD762A12-75D0-4957-B70D-A9FC0CA563C3}" type="presParOf" srcId="{56A54755-DF26-4149-9F82-4DA0EF828F39}" destId="{AD2E9FE7-45F6-402D-B993-F52B716F55A9}" srcOrd="6" destOrd="0" presId="urn:microsoft.com/office/officeart/2005/8/layout/default"/>
    <dgm:cxn modelId="{759C54C1-AF46-4D5E-A1AC-86E198BF502E}" type="presParOf" srcId="{56A54755-DF26-4149-9F82-4DA0EF828F39}" destId="{0796EC57-3C4E-4E5E-9220-71F83F9218FF}" srcOrd="7" destOrd="0" presId="urn:microsoft.com/office/officeart/2005/8/layout/default"/>
    <dgm:cxn modelId="{3C60066E-021B-41EC-8A91-0BFBF6CB112F}" type="presParOf" srcId="{56A54755-DF26-4149-9F82-4DA0EF828F39}" destId="{B7E384A8-1CE9-4C05-8500-34676558222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694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78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C6F053-BE92-4E40-AD2B-2FD54D832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81F4A1-6CAE-4CA4-AE6C-B362F7408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1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AA613C-4456-469E-B844-65E69968D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650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84582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075" y="4076700"/>
            <a:ext cx="84582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6B8F8D-B49C-41CE-B9A6-346AC7DF6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18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6075" y="1676400"/>
            <a:ext cx="84582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075" y="4076700"/>
            <a:ext cx="84582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E687DCF-193A-42D3-9D23-F79286485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27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46F8CA-E1D4-4405-A11B-D2AB3A2523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33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72A2126-AFCD-4C79-96EE-9B9828F19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6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C67DCB-E25A-4488-B12B-395C508F0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8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C9CF659-0790-4713-8F9E-AB6701AC2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6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146773-80B3-46B7-B106-3B9A4470A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89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F8AED4-0E48-4C31-B0F8-CAE307409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7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AC3531-A771-4C73-9D85-4B2C716029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01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92BC39-2E0A-420E-8648-575E393C6D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42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b="0" i="0">
                <a:solidFill>
                  <a:srgbClr val="000000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b="0" i="0">
                <a:solidFill>
                  <a:srgbClr val="000000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CC5A402-8C29-442A-9EFF-AAD9FB4A2C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7965" y="381000"/>
            <a:ext cx="7924800" cy="762001"/>
          </a:xfrm>
        </p:spPr>
        <p:txBody>
          <a:bodyPr/>
          <a:lstStyle/>
          <a:p>
            <a:pPr algn="ctr">
              <a:buFont typeface="Monotype Sorts"/>
              <a:buNone/>
            </a:pPr>
            <a:r>
              <a:rPr lang="en-US" altLang="en-US" dirty="0" smtClean="0"/>
              <a:t>Chapter 12 Part 1</a:t>
            </a:r>
          </a:p>
          <a:p>
            <a:pPr algn="ctr">
              <a:buFont typeface="Monotype Sorts"/>
              <a:buNone/>
            </a:pPr>
            <a:r>
              <a:rPr lang="en-US" altLang="en-US" dirty="0" smtClean="0"/>
              <a:t>Distributed Database Management Systems</a:t>
            </a:r>
          </a:p>
        </p:txBody>
      </p:sp>
      <p:pic>
        <p:nvPicPr>
          <p:cNvPr id="15363" name="Picture 4" descr="D:\SheetzLap\Pictures\Pictures\Pictures\WindowsScreenSaver\P1010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65289"/>
            <a:ext cx="6835775" cy="481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77000"/>
            <a:ext cx="8047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b="0" i="0" dirty="0"/>
              <a:t>The slides in this presentation have been adapted from slides provided with the textbook, </a:t>
            </a:r>
            <a:r>
              <a:rPr lang="en-US" altLang="en-US" sz="1000" b="0" i="0" dirty="0"/>
              <a:t>Database Systems: Design, Implementation, and Management, </a:t>
            </a:r>
            <a:endParaRPr lang="en-US" altLang="en-US" sz="1000" b="0" i="0" dirty="0" smtClean="0"/>
          </a:p>
          <a:p>
            <a:pPr>
              <a:buNone/>
            </a:pPr>
            <a:r>
              <a:rPr lang="en-US" altLang="en-US" sz="1000" b="0" i="0" dirty="0" smtClean="0"/>
              <a:t>12E</a:t>
            </a:r>
            <a:r>
              <a:rPr lang="en-US" sz="1000" b="0" i="0" dirty="0"/>
              <a:t>, Cornel and Morris, </a:t>
            </a:r>
            <a:r>
              <a:rPr lang="en-US" altLang="en-US" sz="1000" b="0" i="0" dirty="0"/>
              <a:t>Copyright © 2017  Cengage Learning</a:t>
            </a:r>
            <a:r>
              <a:rPr lang="en-US" altLang="en-US" sz="1000" b="0" i="0" dirty="0" smtClean="0"/>
              <a:t>.</a:t>
            </a:r>
            <a:endParaRPr lang="en-US" sz="1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283633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Distributed Processing</a:t>
            </a:r>
            <a:br>
              <a:rPr lang="en-US" altLang="en-US" dirty="0" smtClean="0"/>
            </a:br>
            <a:r>
              <a:rPr lang="en-US" altLang="en-US" dirty="0" smtClean="0"/>
              <a:t>and Distributed Databases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Distributed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Database’s logical processing is shared among two or more physically independent 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Connected through a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Distributed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Stores logically related database over two or more physically independent 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Database composed of </a:t>
            </a:r>
            <a:r>
              <a:rPr lang="en-US" altLang="en-US" b="1" dirty="0" smtClean="0"/>
              <a:t>database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fragments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10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8334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84275" y="533400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Functions of Distributed DBMS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Receives the request of an application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Validates analyzes, and decomposes the request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Maps the request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Decomposes request into several I/O operations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Searches and validates data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Ensures consistency, security, and integrity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Validates data for specific conditions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Presents data in required format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11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12</a:t>
            </a:r>
            <a:endParaRPr lang="en-US" b="0" i="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6" y="10885"/>
            <a:ext cx="8983835" cy="65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83633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Characteristics of Distributed Management Systems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Application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Validation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Transformation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Query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Mapping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I/O interface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13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7358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Characteristics of Distributed Management Systems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Formatting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Security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Backup and recovery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DB administration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Concurrency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Transaction management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14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1712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3633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Characteristics of Distributed Management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Must perform all the functions of centralized DBMS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Must handle all necessary functions imposed by distribution of data and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Must perform these additional functions transparently to the end user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15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2690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16</a:t>
            </a:r>
            <a:endParaRPr lang="en-US" b="0" i="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199"/>
            <a:ext cx="8991600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DDBMS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Computer workstations or remote devices</a:t>
            </a:r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Network hardware and software components</a:t>
            </a:r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Communications </a:t>
            </a:r>
            <a:r>
              <a:rPr lang="en-US" altLang="en-US" dirty="0" smtClean="0"/>
              <a:t>media</a:t>
            </a:r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b="1" dirty="0" smtClean="0"/>
              <a:t>Transaction </a:t>
            </a:r>
            <a:r>
              <a:rPr lang="en-US" altLang="en-US" b="1" dirty="0"/>
              <a:t>processor (TP): </a:t>
            </a:r>
            <a:r>
              <a:rPr lang="en-US" altLang="en-US" dirty="0"/>
              <a:t>Software component of a system that requests data</a:t>
            </a:r>
            <a:endParaRPr lang="en-US" altLang="en-US" b="1" dirty="0"/>
          </a:p>
          <a:p>
            <a:pPr marL="754380" lvl="1" indent="-3429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/>
              <a:t>Also known </a:t>
            </a:r>
            <a:r>
              <a:rPr lang="en-US" altLang="en-US" dirty="0"/>
              <a:t>as </a:t>
            </a:r>
            <a:r>
              <a:rPr lang="en-US" altLang="en-US" b="1" dirty="0"/>
              <a:t>transaction manager (TM)</a:t>
            </a:r>
            <a:r>
              <a:rPr lang="en-US" altLang="en-US" dirty="0"/>
              <a:t> or </a:t>
            </a:r>
            <a:r>
              <a:rPr lang="en-US" b="1" dirty="0"/>
              <a:t>application processor (AP)</a:t>
            </a:r>
            <a:endParaRPr lang="en-US" altLang="en-US" b="1" dirty="0"/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Data processor (DP) or data manager (DM)</a:t>
            </a:r>
          </a:p>
          <a:p>
            <a:pPr marL="754380" lvl="1" indent="-3429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Software component on a system that stores and retrieves data from its location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17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858000" cy="1143000"/>
          </a:xfrm>
        </p:spPr>
        <p:txBody>
          <a:bodyPr/>
          <a:lstStyle/>
          <a:p>
            <a:r>
              <a:rPr lang="en-US" altLang="en-US" dirty="0" smtClean="0"/>
              <a:t>Single-Site Processing, </a:t>
            </a:r>
            <a:br>
              <a:rPr lang="en-US" altLang="en-US" dirty="0" smtClean="0"/>
            </a:br>
            <a:r>
              <a:rPr lang="en-US" altLang="en-US" dirty="0" smtClean="0"/>
              <a:t>Single-Site Data (SPSD)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All processing is done on single CPU or host computer (mainframe, midrange, or PC)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All data are stored on host computer’s local disk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Processing cannot be done on end user’s side of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Typical of most mainframe and midrange computer DBMSs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DBMS is located on host computer, which is accessed by dumb terminals connected to it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18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4944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12.6 - Single-Site Processing, Single-Site Data (Centralized)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19</a:t>
            </a:r>
            <a:endParaRPr lang="en-US" b="0" i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10190"/>
            <a:ext cx="9115646" cy="6559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0328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54380" lvl="1" indent="-3429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/>
              <a:t>What are distributed database management systems (DDBMSs) and their components</a:t>
            </a:r>
          </a:p>
          <a:p>
            <a:pPr marL="754380" lvl="1" indent="-342900" eaLnBrk="1" fontAlgn="auto" hangingPunct="1">
              <a:buFont typeface="Wingdings" panose="05000000000000000000" pitchFamily="2" charset="2"/>
              <a:buChar char="§"/>
              <a:defRPr/>
            </a:pPr>
            <a:endParaRPr lang="en-US" altLang="en-US" dirty="0" smtClean="0"/>
          </a:p>
          <a:p>
            <a:pPr marL="754380" lvl="1" indent="-3429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dirty="0" smtClean="0"/>
              <a:t>How database implementation is affected by different levels of data and process distribution</a:t>
            </a:r>
          </a:p>
          <a:p>
            <a:pPr marL="411480" lvl="1" indent="0" eaLnBrk="1" fontAlgn="auto" hangingPunct="1">
              <a:buNone/>
              <a:defRPr/>
            </a:pPr>
            <a:endParaRPr lang="en-US" altLang="en-US" dirty="0"/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Multiple-Site Processing, Single-Site Data (MPSD)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Multiple processes run on different computers sharing a single data repository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Require network file server running conventional applications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Accessed through LAN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Client/server architecture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Reduces network traffic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Processing is distributed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Supports data at multiple sites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20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12.7 - Multiple-Site Processing, Single-Site Data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21</a:t>
            </a:r>
            <a:endParaRPr lang="en-US" b="0" i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1" y="-1"/>
            <a:ext cx="8959813" cy="6569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Multiple-Site Processing, </a:t>
            </a:r>
            <a:br>
              <a:rPr lang="en-US" altLang="en-US" smtClean="0"/>
            </a:br>
            <a:r>
              <a:rPr lang="en-US" altLang="en-US" smtClean="0"/>
              <a:t>Multiple-Site Data (MPMD)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21669"/>
            <a:ext cx="8915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0" dirty="0" smtClean="0"/>
              <a:t>Fully distributed database management system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i="1" dirty="0" smtClean="0"/>
              <a:t>Support for multiple data processors and transaction processors at multiple sites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0" dirty="0" smtClean="0"/>
              <a:t>Classified as either homogeneous or heterogeneous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0" dirty="0" smtClean="0"/>
              <a:t>Homogeneous DDBMSs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Integrate only one type of centralized DBMS over a network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22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0040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Multiple-Site Processing, </a:t>
            </a:r>
            <a:br>
              <a:rPr lang="en-US" altLang="en-US" dirty="0" smtClean="0"/>
            </a:br>
            <a:r>
              <a:rPr lang="en-US" altLang="en-US" dirty="0" smtClean="0"/>
              <a:t>Multiple-Site Data (MPMD) (cont’d.)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Heterogeneous DDBMSs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Integrate different types of centralized DBMSs over a network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Fully heterogeneous DDBMSs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Support different DBMSs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Support different data models (relational, hierarchical, or network)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Different computer systems, such as mainframes and microcomputers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23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42505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09800" y="1524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 i="0" kern="0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24</a:t>
            </a:r>
            <a:endParaRPr lang="en-US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752600"/>
            <a:ext cx="8579969" cy="3733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41983" y="838200"/>
            <a:ext cx="6553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i="0" kern="0" dirty="0" smtClean="0"/>
              <a:t>Distributed Database Software</a:t>
            </a:r>
          </a:p>
        </p:txBody>
      </p:sp>
    </p:spTree>
    <p:extLst>
      <p:ext uri="{BB962C8B-B14F-4D97-AF65-F5344CB8AC3E}">
        <p14:creationId xmlns:p14="http://schemas.microsoft.com/office/powerpoint/2010/main" val="5313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Homogeneous distributed database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Integrates one type of DBMS over computer network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Heterogeneous distributed database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Integrates several types of DBMS over computer network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The design of distributed database must consider fragmentation and replication of </a:t>
            </a:r>
            <a:r>
              <a:rPr lang="en-US" altLang="en-US" dirty="0" smtClean="0"/>
              <a:t>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Horizontal and vertical fragmentation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30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260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Describe the difference between Homogeneous and Heterogeneous distributed database systems.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31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9028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248" y="283633"/>
            <a:ext cx="6781800" cy="1143000"/>
          </a:xfrm>
        </p:spPr>
        <p:txBody>
          <a:bodyPr/>
          <a:lstStyle/>
          <a:p>
            <a:r>
              <a:rPr lang="en-US" altLang="en-US" dirty="0" smtClean="0"/>
              <a:t>The Evolution of Distributed Database Management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Distributed database management system (DDBMS)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Governs storage and processing of logically related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Interconnected computer systems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Both data and processing functions are distributed among several 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Centralized database required that corporate data be stored in a single central site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3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074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705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Centralized Database Management System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4</a:t>
            </a:r>
            <a:endParaRPr lang="en-US" b="0" i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399"/>
            <a:ext cx="8805724" cy="4892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A Fully Distributed Database Management System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5</a:t>
            </a:r>
            <a:endParaRPr lang="en-US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676400"/>
            <a:ext cx="8991414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84275" y="228600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Factors Affecting the Centralized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Globalization of business operation</a:t>
            </a:r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Advancement of web-based services</a:t>
            </a:r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Rapid growth of social and network technologies</a:t>
            </a:r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Digitization resulting in multiple types of data</a:t>
            </a:r>
          </a:p>
          <a:p>
            <a:pPr marL="566928" indent="-457200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Innovative business intelligence through analysis of data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6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Factors That Aided DDBMS to Cope With Technological Advancement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42285"/>
              </p:ext>
            </p:extLst>
          </p:nvPr>
        </p:nvGraphicFramePr>
        <p:xfrm>
          <a:off x="457200" y="1828800"/>
          <a:ext cx="8229600" cy="4517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 smtClean="0"/>
              <a:t>7</a:t>
            </a:r>
            <a:endParaRPr lang="en-US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752600" y="359833"/>
            <a:ext cx="6705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Desirability of Distributed DBMS Over Centralized DBMS</a:t>
            </a:r>
          </a:p>
        </p:txBody>
      </p:sp>
      <p:graphicFrame>
        <p:nvGraphicFramePr>
          <p:cNvPr id="5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354340"/>
              </p:ext>
            </p:extLst>
          </p:nvPr>
        </p:nvGraphicFramePr>
        <p:xfrm>
          <a:off x="533400" y="1676400"/>
          <a:ext cx="8077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b="0" i="0" dirty="0" smtClean="0"/>
              <a:t>Copyright © 2017  Cengage Learning</a:t>
            </a:r>
            <a:endParaRPr lang="en-US" b="0" i="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b="0" i="0" dirty="0"/>
              <a:t>9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32657"/>
            <a:ext cx="9067801" cy="65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1&quot;/&gt;&lt;property id=&quot;20307&quot; value=&quot;300&quot;/&gt;&lt;/object&gt;&lt;object type=&quot;3&quot; unique_id=&quot;10007&quot;&gt;&lt;property id=&quot;20148&quot; value=&quot;5&quot;/&gt;&lt;property id=&quot;20300&quot; value=&quot;Slide 2 - &amp;quot;Agenda&amp;quot;&quot;/&gt;&lt;property id=&quot;20307&quot; value=&quot;301&quot;/&gt;&lt;/object&gt;&lt;object type=&quot;3&quot; unique_id=&quot;10092&quot;&gt;&lt;property id=&quot;20148&quot; value=&quot;5&quot;/&gt;&lt;property id=&quot;20300&quot; value=&quot;Slide 3 - &amp;quot;Summary&amp;quot;&quot;/&gt;&lt;property id=&quot;20307&quot; value=&quot;30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837</Words>
  <Application>Microsoft Office PowerPoint</Application>
  <PresentationFormat>On-screen Show (4:3)</PresentationFormat>
  <Paragraphs>170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Monotype Sorts</vt:lpstr>
      <vt:lpstr>Tahoma</vt:lpstr>
      <vt:lpstr>Times New Roman</vt:lpstr>
      <vt:lpstr>Webdings</vt:lpstr>
      <vt:lpstr>Wingdings</vt:lpstr>
      <vt:lpstr>Template -- VT</vt:lpstr>
      <vt:lpstr>PowerPoint Presentation</vt:lpstr>
      <vt:lpstr>Learning Objectives</vt:lpstr>
      <vt:lpstr>The Evolution of Distributed Database Management Systems</vt:lpstr>
      <vt:lpstr>Centralized Database Management System</vt:lpstr>
      <vt:lpstr>A Fully Distributed Database Management System</vt:lpstr>
      <vt:lpstr>Factors Affecting the Centralized Database Systems</vt:lpstr>
      <vt:lpstr>Factors That Aided DDBMS to Cope With Technological Advancement</vt:lpstr>
      <vt:lpstr>Desirability of Distributed DBMS Over Centralized DBMS</vt:lpstr>
      <vt:lpstr>PowerPoint Presentation</vt:lpstr>
      <vt:lpstr>Distributed Processing and Distributed Databases</vt:lpstr>
      <vt:lpstr>Functions of Distributed DBMS</vt:lpstr>
      <vt:lpstr>PowerPoint Presentation</vt:lpstr>
      <vt:lpstr>Characteristics of Distributed Management Systems</vt:lpstr>
      <vt:lpstr>Characteristics of Distributed Management Systems </vt:lpstr>
      <vt:lpstr>Characteristics of Distributed Management Systems</vt:lpstr>
      <vt:lpstr>PowerPoint Presentation</vt:lpstr>
      <vt:lpstr>DDBMS Components</vt:lpstr>
      <vt:lpstr>Single-Site Processing,  Single-Site Data (SPSD)</vt:lpstr>
      <vt:lpstr>Figure 12.6 - Single-Site Processing, Single-Site Data (Centralized)</vt:lpstr>
      <vt:lpstr>Multiple-Site Processing, Single-Site Data (MPSD)</vt:lpstr>
      <vt:lpstr>Figure 12.7 - Multiple-Site Processing, Single-Site Data</vt:lpstr>
      <vt:lpstr>Multiple-Site Processing,  Multiple-Site Data (MPMD)</vt:lpstr>
      <vt:lpstr>Multiple-Site Processing,  Multiple-Site Data (MPMD) (cont’d.)</vt:lpstr>
      <vt:lpstr>PowerPoint Presentation</vt:lpstr>
      <vt:lpstr>Summary</vt:lpstr>
      <vt:lpstr>Task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Tarun K. Sen</dc:creator>
  <cp:lastModifiedBy>Steve Sheetz</cp:lastModifiedBy>
  <cp:revision>74</cp:revision>
  <cp:lastPrinted>1999-11-03T20:53:46Z</cp:lastPrinted>
  <dcterms:created xsi:type="dcterms:W3CDTF">2000-07-21T23:03:32Z</dcterms:created>
  <dcterms:modified xsi:type="dcterms:W3CDTF">2017-08-12T12:00:07Z</dcterms:modified>
</cp:coreProperties>
</file>