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0"/>
  </p:normalViewPr>
  <p:slideViewPr>
    <p:cSldViewPr snapToGrid="0" snapToObjects="1">
      <p:cViewPr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1893-72CA-3C4F-9C77-93D98DBCA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8BB02-8E20-6942-8643-8B8968C96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CABB3-F4B4-1C41-AE68-CDD3A895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48C7-663D-9B43-B067-54596A5328A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CDD0-DD52-3741-BD89-E8559D45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C739E-7EAC-9249-9E2E-E08F2DA9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E705-797E-3B43-88E7-13A1C5A39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4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C60C-6123-3845-BAEA-9F333EF37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C70B2-15E9-9045-A42A-120C9BE28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B4B80-C701-CB41-B4D2-64EA36F9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48C7-663D-9B43-B067-54596A5328A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88108-CCE6-6F4B-8A97-CDC75056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B9565-089D-D24B-B04A-AED70A92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E705-797E-3B43-88E7-13A1C5A39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2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BFCE2-1B76-E24A-A6D1-E6639F152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D4AA5-A84B-144F-B5FF-94AA24F27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67FBA-80E1-7E4A-B695-89F5EBD10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48C7-663D-9B43-B067-54596A5328A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CA236-3BB3-FB4C-A061-E58E6947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3101D-1130-1644-8E76-C00F28FE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E705-797E-3B43-88E7-13A1C5A39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4FD2-E9CD-C644-B48F-81BAA279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B8967-8431-4344-9863-972FFE699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402F4-F923-0A48-B31B-E1F960EF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48C7-663D-9B43-B067-54596A5328A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7FF43-06C0-A94E-9CE1-C0BFDFA3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68378-5601-5244-AE31-9A77FA61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E705-797E-3B43-88E7-13A1C5A39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6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FA9D-A0F8-EE4A-BCD4-2A0C506B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D5C7F-8345-6D47-B974-02D054E04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6D9D6-F06B-8945-9483-570D6891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48C7-663D-9B43-B067-54596A5328A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CE097-0646-AC4C-9A47-E7976D2A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718B1-8887-B444-A4CB-F301BCCF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E705-797E-3B43-88E7-13A1C5A39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4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93EA-3C5F-F540-BF32-42D1C866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CCBB1-4CEA-C248-A65C-5983DFF06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BF99A-A3FE-8744-AA7C-5ACC34557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6E663-93A7-714E-8DA5-175060E3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48C7-663D-9B43-B067-54596A5328A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D3889-B30C-464F-9E82-5A14D4C5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9F894-F2B0-4B44-8D83-98DFC6A8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E705-797E-3B43-88E7-13A1C5A39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7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2C04-63F5-EF41-B492-D6927E75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616EC-58B7-EA41-89CA-ADB9B77BE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3B067-B956-9946-9C1E-28AFF949C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C675F-55E1-0347-B376-338112E92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FF5B06-BE52-1041-BA81-F4A3DD4D9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60E27-2D49-3245-8137-12105DA7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48C7-663D-9B43-B067-54596A5328A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A401F-E201-2040-96AB-02C17CEE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008EAA-535F-3341-8B43-2DE13AB9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E705-797E-3B43-88E7-13A1C5A39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9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1475-C479-F841-8BE9-F531323D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1A174-0C76-3F40-8C6A-4EB71106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48C7-663D-9B43-B067-54596A5328A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D1549-9E3A-B144-9700-07D2CEBF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67B63-6A41-EB4F-94FF-C0527427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E705-797E-3B43-88E7-13A1C5A39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6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DB175-8EEF-3445-9A28-634EFC50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48C7-663D-9B43-B067-54596A5328A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B0E4F-04B2-2141-8E49-37214BAA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B38D0-2334-9149-9984-335BE348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E705-797E-3B43-88E7-13A1C5A39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4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12E5-70BB-CF4B-A516-67131E7DF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5169B-DD58-2A48-85F0-E05F99775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7B610-13BD-BF4C-B6B9-BE73FB277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54CA6-8867-324C-AB62-9B058F93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48C7-663D-9B43-B067-54596A5328A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00751-B9FB-1045-AA42-9FB7EE738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AB175-BB15-3B4E-A3B7-2DB35A4A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E705-797E-3B43-88E7-13A1C5A39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1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0F90-00A9-7C44-B1BC-49956743E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F7B0E4-50B0-E347-AFFB-78988B2BD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D5B3C-26B3-1B48-B0F4-D4F3586B2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2D58E-EA50-C741-ADB3-A51A0D77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48C7-663D-9B43-B067-54596A5328A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F12E8-4C67-CE4B-8684-C7D3F637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79869-AAF1-CE43-A2B9-9993B6A7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E705-797E-3B43-88E7-13A1C5A39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0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A91E8-6C55-9C41-9708-426592BB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FF30A-7569-9341-BB22-39426A9E2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4E3FC-C90D-CD48-A634-99A079EC8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548C7-663D-9B43-B067-54596A5328A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D3206-FEE3-B044-8C2F-64ED907B2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5019-0529-8841-8F8C-1CAC05BD9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4E705-797E-3B43-88E7-13A1C5A39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7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FEBFBA-EB1F-E54A-A97F-19DA7C943CF0}"/>
              </a:ext>
            </a:extLst>
          </p:cNvPr>
          <p:cNvSpPr/>
          <p:nvPr/>
        </p:nvSpPr>
        <p:spPr>
          <a:xfrm>
            <a:off x="9548839" y="794506"/>
            <a:ext cx="1607575" cy="1165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GameObject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818239-A924-E04C-976C-3133EABB78B4}"/>
              </a:ext>
            </a:extLst>
          </p:cNvPr>
          <p:cNvSpPr/>
          <p:nvPr/>
        </p:nvSpPr>
        <p:spPr>
          <a:xfrm>
            <a:off x="3138271" y="790468"/>
            <a:ext cx="1607575" cy="1165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GameEngine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CBCE3-CBE9-8F4A-A62C-C26A57DB59EB}"/>
              </a:ext>
            </a:extLst>
          </p:cNvPr>
          <p:cNvSpPr/>
          <p:nvPr/>
        </p:nvSpPr>
        <p:spPr>
          <a:xfrm>
            <a:off x="358423" y="794506"/>
            <a:ext cx="1607575" cy="1165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RiverGUI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F378AF-67CF-5F46-9D3F-31879D2954F7}"/>
              </a:ext>
            </a:extLst>
          </p:cNvPr>
          <p:cNvSpPr/>
          <p:nvPr/>
        </p:nvSpPr>
        <p:spPr>
          <a:xfrm>
            <a:off x="6272746" y="3129266"/>
            <a:ext cx="1086465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8CB742-1C1D-9149-9948-EABE811A5419}"/>
              </a:ext>
            </a:extLst>
          </p:cNvPr>
          <p:cNvSpPr/>
          <p:nvPr/>
        </p:nvSpPr>
        <p:spPr>
          <a:xfrm>
            <a:off x="9809394" y="3129266"/>
            <a:ext cx="1086465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769D94-E915-254C-90FE-3C56AEA20AE8}"/>
              </a:ext>
            </a:extLst>
          </p:cNvPr>
          <p:cNvSpPr/>
          <p:nvPr/>
        </p:nvSpPr>
        <p:spPr>
          <a:xfrm>
            <a:off x="6012191" y="790468"/>
            <a:ext cx="1607575" cy="1165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FGE &amp; RGE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390B4B-BDC9-184A-BE7D-F05BC55D917B}"/>
              </a:ext>
            </a:extLst>
          </p:cNvPr>
          <p:cNvCxnSpPr/>
          <p:nvPr/>
        </p:nvCxnSpPr>
        <p:spPr>
          <a:xfrm>
            <a:off x="830825" y="5003800"/>
            <a:ext cx="1607575" cy="0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2593E0-86AD-5841-928C-C1645446E192}"/>
              </a:ext>
            </a:extLst>
          </p:cNvPr>
          <p:cNvCxnSpPr/>
          <p:nvPr/>
        </p:nvCxnSpPr>
        <p:spPr>
          <a:xfrm>
            <a:off x="830825" y="5562600"/>
            <a:ext cx="1607575" cy="0"/>
          </a:xfrm>
          <a:prstGeom prst="straightConnector1">
            <a:avLst/>
          </a:prstGeom>
          <a:ln w="3810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6D752C-D4FA-8448-BFFF-0E63D0D8F97A}"/>
              </a:ext>
            </a:extLst>
          </p:cNvPr>
          <p:cNvCxnSpPr/>
          <p:nvPr/>
        </p:nvCxnSpPr>
        <p:spPr>
          <a:xfrm>
            <a:off x="830825" y="6104466"/>
            <a:ext cx="1607575" cy="0"/>
          </a:xfrm>
          <a:prstGeom prst="straightConnector1">
            <a:avLst/>
          </a:prstGeom>
          <a:ln w="38100"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3E0060-FCF2-1744-AE3B-5FB51BA56F8F}"/>
              </a:ext>
            </a:extLst>
          </p:cNvPr>
          <p:cNvCxnSpPr/>
          <p:nvPr/>
        </p:nvCxnSpPr>
        <p:spPr>
          <a:xfrm>
            <a:off x="4218583" y="5003800"/>
            <a:ext cx="1607575" cy="0"/>
          </a:xfrm>
          <a:prstGeom prst="straightConnector1">
            <a:avLst/>
          </a:prstGeom>
          <a:ln w="38100"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9C1711-777F-4645-9CB8-5DF3F4B0A35C}"/>
              </a:ext>
            </a:extLst>
          </p:cNvPr>
          <p:cNvCxnSpPr/>
          <p:nvPr/>
        </p:nvCxnSpPr>
        <p:spPr>
          <a:xfrm>
            <a:off x="4218583" y="5562600"/>
            <a:ext cx="1607575" cy="0"/>
          </a:xfrm>
          <a:prstGeom prst="straightConnector1">
            <a:avLst/>
          </a:prstGeom>
          <a:ln w="38100">
            <a:prstDash val="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806B67-91AF-BD48-97F8-1764A7C3351E}"/>
              </a:ext>
            </a:extLst>
          </p:cNvPr>
          <p:cNvCxnSpPr/>
          <p:nvPr/>
        </p:nvCxnSpPr>
        <p:spPr>
          <a:xfrm>
            <a:off x="4218583" y="6104466"/>
            <a:ext cx="1607575" cy="0"/>
          </a:xfrm>
          <a:prstGeom prst="straightConnector1">
            <a:avLst/>
          </a:prstGeom>
          <a:ln w="38100"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5E32D7-6CE1-3848-B0BE-54FBCFA25EF9}"/>
              </a:ext>
            </a:extLst>
          </p:cNvPr>
          <p:cNvSpPr txBox="1"/>
          <p:nvPr/>
        </p:nvSpPr>
        <p:spPr>
          <a:xfrm>
            <a:off x="2438400" y="4829201"/>
            <a:ext cx="550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IS-A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BADBCF-754C-624C-A9A3-8BCE5FAF2F4B}"/>
              </a:ext>
            </a:extLst>
          </p:cNvPr>
          <p:cNvSpPr txBox="1"/>
          <p:nvPr/>
        </p:nvSpPr>
        <p:spPr>
          <a:xfrm>
            <a:off x="2438400" y="5377934"/>
            <a:ext cx="77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HAS-A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5C496D-162C-8142-99F4-51A9D04D3F90}"/>
              </a:ext>
            </a:extLst>
          </p:cNvPr>
          <p:cNvSpPr txBox="1"/>
          <p:nvPr/>
        </p:nvSpPr>
        <p:spPr>
          <a:xfrm>
            <a:off x="2438400" y="5919800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multiple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8EF5EE-45D8-154B-B978-F74E1710EA14}"/>
              </a:ext>
            </a:extLst>
          </p:cNvPr>
          <p:cNvSpPr txBox="1"/>
          <p:nvPr/>
        </p:nvSpPr>
        <p:spPr>
          <a:xfrm>
            <a:off x="6214532" y="4819134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inner class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D88313-E3FC-1448-9448-7F6F6C493B7E}"/>
              </a:ext>
            </a:extLst>
          </p:cNvPr>
          <p:cNvSpPr txBox="1"/>
          <p:nvPr/>
        </p:nvSpPr>
        <p:spPr>
          <a:xfrm>
            <a:off x="6214532" y="536946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672365-7377-FB43-B129-E771F4000154}"/>
              </a:ext>
            </a:extLst>
          </p:cNvPr>
          <p:cNvSpPr txBox="1"/>
          <p:nvPr/>
        </p:nvSpPr>
        <p:spPr>
          <a:xfrm>
            <a:off x="6214532" y="5919800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F7A793-8DE7-E849-A6B6-73C51D9E037F}"/>
              </a:ext>
            </a:extLst>
          </p:cNvPr>
          <p:cNvCxnSpPr>
            <a:cxnSpLocks/>
          </p:cNvCxnSpPr>
          <p:nvPr/>
        </p:nvCxnSpPr>
        <p:spPr>
          <a:xfrm flipH="1">
            <a:off x="4745846" y="1537417"/>
            <a:ext cx="1266345" cy="0"/>
          </a:xfrm>
          <a:prstGeom prst="straightConnector1">
            <a:avLst/>
          </a:prstGeom>
          <a:ln w="38100"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900D11-598E-CD4F-A925-23BA458BDD1F}"/>
              </a:ext>
            </a:extLst>
          </p:cNvPr>
          <p:cNvCxnSpPr>
            <a:cxnSpLocks/>
          </p:cNvCxnSpPr>
          <p:nvPr/>
        </p:nvCxnSpPr>
        <p:spPr>
          <a:xfrm>
            <a:off x="7736440" y="1363510"/>
            <a:ext cx="1812399" cy="31152"/>
          </a:xfrm>
          <a:prstGeom prst="straightConnector1">
            <a:avLst/>
          </a:prstGeom>
          <a:ln w="38100"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2415EC4-2390-9C43-83BC-CE72D706BA4F}"/>
              </a:ext>
            </a:extLst>
          </p:cNvPr>
          <p:cNvSpPr txBox="1"/>
          <p:nvPr/>
        </p:nvSpPr>
        <p:spPr>
          <a:xfrm>
            <a:off x="8205481" y="1007735"/>
            <a:ext cx="7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[Item]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24ABC4-A9F5-B04E-B299-B21FFDFC52AC}"/>
              </a:ext>
            </a:extLst>
          </p:cNvPr>
          <p:cNvCxnSpPr>
            <a:cxnSpLocks/>
          </p:cNvCxnSpPr>
          <p:nvPr/>
        </p:nvCxnSpPr>
        <p:spPr>
          <a:xfrm>
            <a:off x="7619766" y="1937100"/>
            <a:ext cx="2189628" cy="1188128"/>
          </a:xfrm>
          <a:prstGeom prst="straightConnector1">
            <a:avLst/>
          </a:prstGeom>
          <a:ln w="3810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D834962-787F-B94B-B129-430FB693753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815978" y="2044557"/>
            <a:ext cx="1" cy="1084709"/>
          </a:xfrm>
          <a:prstGeom prst="straightConnector1">
            <a:avLst/>
          </a:prstGeom>
          <a:ln w="38100"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4462333-C080-5845-BF6D-037E88208636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0352627" y="1959628"/>
            <a:ext cx="0" cy="1169638"/>
          </a:xfrm>
          <a:prstGeom prst="straightConnector1">
            <a:avLst/>
          </a:prstGeom>
          <a:ln w="3810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21D5D58-6F2F-7940-A7DD-28553ABFEB37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1965998" y="1373029"/>
            <a:ext cx="1172273" cy="4038"/>
          </a:xfrm>
          <a:prstGeom prst="straightConnector1">
            <a:avLst/>
          </a:prstGeom>
          <a:ln w="3810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B3D48DD-A785-4F9D-984D-6E7853DAB660}"/>
              </a:ext>
            </a:extLst>
          </p:cNvPr>
          <p:cNvCxnSpPr>
            <a:cxnSpLocks/>
          </p:cNvCxnSpPr>
          <p:nvPr/>
        </p:nvCxnSpPr>
        <p:spPr>
          <a:xfrm flipV="1">
            <a:off x="4745846" y="1192668"/>
            <a:ext cx="1266345" cy="1"/>
          </a:xfrm>
          <a:prstGeom prst="straightConnector1">
            <a:avLst/>
          </a:prstGeom>
          <a:ln w="3810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01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Ahmed, Gasser Montaser</dc:creator>
  <cp:lastModifiedBy>Ahmed, Gasser</cp:lastModifiedBy>
  <cp:revision>17</cp:revision>
  <dcterms:created xsi:type="dcterms:W3CDTF">2020-09-21T17:04:20Z</dcterms:created>
  <dcterms:modified xsi:type="dcterms:W3CDTF">2020-09-22T15:35:17Z</dcterms:modified>
</cp:coreProperties>
</file>