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92" r:id="rId2"/>
    <p:sldId id="379" r:id="rId3"/>
    <p:sldId id="428" r:id="rId4"/>
    <p:sldId id="381" r:id="rId5"/>
    <p:sldId id="431" r:id="rId6"/>
    <p:sldId id="382" r:id="rId7"/>
    <p:sldId id="383" r:id="rId8"/>
    <p:sldId id="433" r:id="rId9"/>
    <p:sldId id="384" r:id="rId10"/>
    <p:sldId id="385" r:id="rId11"/>
    <p:sldId id="434" r:id="rId12"/>
    <p:sldId id="429" r:id="rId13"/>
    <p:sldId id="430" r:id="rId14"/>
    <p:sldId id="386" r:id="rId15"/>
    <p:sldId id="387" r:id="rId16"/>
    <p:sldId id="388" r:id="rId17"/>
    <p:sldId id="389" r:id="rId18"/>
    <p:sldId id="390" r:id="rId19"/>
    <p:sldId id="391" r:id="rId20"/>
    <p:sldId id="424" r:id="rId21"/>
    <p:sldId id="432" r:id="rId22"/>
  </p:sldIdLst>
  <p:sldSz cx="9144000" cy="6858000" type="screen4x3"/>
  <p:notesSz cx="6934200" cy="9220200"/>
  <p:custDataLst>
    <p:tags r:id="rId25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95C0E-058F-466E-8314-2AB30C82156B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B16A37-74C8-4983-9101-4C06593FA250}">
      <dgm:prSet custT="1"/>
      <dgm:spPr/>
      <dgm:t>
        <a:bodyPr/>
        <a:lstStyle/>
        <a:p>
          <a:pPr rtl="0"/>
          <a:r>
            <a:rPr lang="en-US" sz="2800" dirty="0" smtClean="0"/>
            <a:t>Advanced reporting </a:t>
          </a:r>
          <a:endParaRPr lang="en-US" sz="2800" dirty="0"/>
        </a:p>
      </dgm:t>
    </dgm:pt>
    <dgm:pt modelId="{816A05AC-BBC0-4FFB-BFC4-6460DB9174F6}" type="parTrans" cxnId="{BE31B5FD-1CA8-425C-8889-232E09CD5D83}">
      <dgm:prSet/>
      <dgm:spPr/>
      <dgm:t>
        <a:bodyPr/>
        <a:lstStyle/>
        <a:p>
          <a:endParaRPr lang="en-US"/>
        </a:p>
      </dgm:t>
    </dgm:pt>
    <dgm:pt modelId="{ED2E7694-3BFA-4636-BFF2-ACBB7411EA8D}" type="sibTrans" cxnId="{BE31B5FD-1CA8-425C-8889-232E09CD5D83}">
      <dgm:prSet/>
      <dgm:spPr/>
      <dgm:t>
        <a:bodyPr/>
        <a:lstStyle/>
        <a:p>
          <a:endParaRPr lang="en-US"/>
        </a:p>
      </dgm:t>
    </dgm:pt>
    <dgm:pt modelId="{3FAC9E33-C746-4525-B77A-77E61FEB08A5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800" dirty="0" smtClean="0"/>
            <a:t>Monitoring and alerting</a:t>
          </a:r>
          <a:endParaRPr lang="en-US" sz="2800" dirty="0"/>
        </a:p>
      </dgm:t>
    </dgm:pt>
    <dgm:pt modelId="{AD22DE07-622A-4B42-9349-3031A4B64B81}" type="parTrans" cxnId="{FD7DF7F7-6FC0-4811-A717-D824E1463B5B}">
      <dgm:prSet/>
      <dgm:spPr/>
      <dgm:t>
        <a:bodyPr/>
        <a:lstStyle/>
        <a:p>
          <a:endParaRPr lang="en-US"/>
        </a:p>
      </dgm:t>
    </dgm:pt>
    <dgm:pt modelId="{D74B1E4A-7083-466A-9DCC-427AABA07C9B}" type="sibTrans" cxnId="{FD7DF7F7-6FC0-4811-A717-D824E1463B5B}">
      <dgm:prSet/>
      <dgm:spPr/>
      <dgm:t>
        <a:bodyPr/>
        <a:lstStyle/>
        <a:p>
          <a:endParaRPr lang="en-US"/>
        </a:p>
      </dgm:t>
    </dgm:pt>
    <dgm:pt modelId="{AAC85AA0-F366-48DC-968E-C8CB032A2655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800" dirty="0" smtClean="0"/>
            <a:t>Advanced data analytics</a:t>
          </a:r>
          <a:endParaRPr lang="en-US" sz="2800" dirty="0"/>
        </a:p>
      </dgm:t>
    </dgm:pt>
    <dgm:pt modelId="{47250522-8313-4C86-8F9C-F6E993FCE619}" type="parTrans" cxnId="{BDC8ABE3-8B1F-454C-B7B2-2200B9F0B518}">
      <dgm:prSet/>
      <dgm:spPr/>
      <dgm:t>
        <a:bodyPr/>
        <a:lstStyle/>
        <a:p>
          <a:endParaRPr lang="en-US"/>
        </a:p>
      </dgm:t>
    </dgm:pt>
    <dgm:pt modelId="{2957370B-49C4-4832-9BC0-4F7DD35C730D}" type="sibTrans" cxnId="{BDC8ABE3-8B1F-454C-B7B2-2200B9F0B518}">
      <dgm:prSet/>
      <dgm:spPr/>
      <dgm:t>
        <a:bodyPr/>
        <a:lstStyle/>
        <a:p>
          <a:endParaRPr lang="en-US"/>
        </a:p>
      </dgm:t>
    </dgm:pt>
    <dgm:pt modelId="{C5728745-A03A-4591-999A-B2C1B73C6BE5}" type="pres">
      <dgm:prSet presAssocID="{17195C0E-058F-466E-8314-2AB30C82156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DA3CB2-5501-4434-80A9-AEE55380F712}" type="pres">
      <dgm:prSet presAssocID="{80B16A37-74C8-4983-9101-4C06593FA2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8B73E-7F25-4D94-9E51-1789EA667A32}" type="pres">
      <dgm:prSet presAssocID="{ED2E7694-3BFA-4636-BFF2-ACBB7411EA8D}" presName="sibTrans" presStyleCnt="0"/>
      <dgm:spPr/>
      <dgm:t>
        <a:bodyPr/>
        <a:lstStyle/>
        <a:p>
          <a:endParaRPr lang="en-US"/>
        </a:p>
      </dgm:t>
    </dgm:pt>
    <dgm:pt modelId="{764CC6D1-60FB-46E5-A5D7-F1DE10F35EBA}" type="pres">
      <dgm:prSet presAssocID="{3FAC9E33-C746-4525-B77A-77E61FEB08A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5CB92-2C9F-4DEE-95D6-D310667ADE34}" type="pres">
      <dgm:prSet presAssocID="{D74B1E4A-7083-466A-9DCC-427AABA07C9B}" presName="sibTrans" presStyleCnt="0"/>
      <dgm:spPr/>
      <dgm:t>
        <a:bodyPr/>
        <a:lstStyle/>
        <a:p>
          <a:endParaRPr lang="en-US"/>
        </a:p>
      </dgm:t>
    </dgm:pt>
    <dgm:pt modelId="{A1439D61-EB1E-4C7E-A628-083F735FCD10}" type="pres">
      <dgm:prSet presAssocID="{AAC85AA0-F366-48DC-968E-C8CB032A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B9A743-DCBA-4CD4-A11D-F8746FBA0D0F}" type="presOf" srcId="{AAC85AA0-F366-48DC-968E-C8CB032A2655}" destId="{A1439D61-EB1E-4C7E-A628-083F735FCD10}" srcOrd="0" destOrd="0" presId="urn:microsoft.com/office/officeart/2005/8/layout/default"/>
    <dgm:cxn modelId="{BDC8ABE3-8B1F-454C-B7B2-2200B9F0B518}" srcId="{17195C0E-058F-466E-8314-2AB30C82156B}" destId="{AAC85AA0-F366-48DC-968E-C8CB032A2655}" srcOrd="2" destOrd="0" parTransId="{47250522-8313-4C86-8F9C-F6E993FCE619}" sibTransId="{2957370B-49C4-4832-9BC0-4F7DD35C730D}"/>
    <dgm:cxn modelId="{EE6AC584-5708-4C33-A44E-68566021DFC9}" type="presOf" srcId="{3FAC9E33-C746-4525-B77A-77E61FEB08A5}" destId="{764CC6D1-60FB-46E5-A5D7-F1DE10F35EBA}" srcOrd="0" destOrd="0" presId="urn:microsoft.com/office/officeart/2005/8/layout/default"/>
    <dgm:cxn modelId="{FD7DF7F7-6FC0-4811-A717-D824E1463B5B}" srcId="{17195C0E-058F-466E-8314-2AB30C82156B}" destId="{3FAC9E33-C746-4525-B77A-77E61FEB08A5}" srcOrd="1" destOrd="0" parTransId="{AD22DE07-622A-4B42-9349-3031A4B64B81}" sibTransId="{D74B1E4A-7083-466A-9DCC-427AABA07C9B}"/>
    <dgm:cxn modelId="{7F786136-AD5B-46E3-B8F2-05BD64842340}" type="presOf" srcId="{80B16A37-74C8-4983-9101-4C06593FA250}" destId="{94DA3CB2-5501-4434-80A9-AEE55380F712}" srcOrd="0" destOrd="0" presId="urn:microsoft.com/office/officeart/2005/8/layout/default"/>
    <dgm:cxn modelId="{FBFF25DF-CBE8-40D8-AEFF-C268557416DD}" type="presOf" srcId="{17195C0E-058F-466E-8314-2AB30C82156B}" destId="{C5728745-A03A-4591-999A-B2C1B73C6BE5}" srcOrd="0" destOrd="0" presId="urn:microsoft.com/office/officeart/2005/8/layout/default"/>
    <dgm:cxn modelId="{BE31B5FD-1CA8-425C-8889-232E09CD5D83}" srcId="{17195C0E-058F-466E-8314-2AB30C82156B}" destId="{80B16A37-74C8-4983-9101-4C06593FA250}" srcOrd="0" destOrd="0" parTransId="{816A05AC-BBC0-4FFB-BFC4-6460DB9174F6}" sibTransId="{ED2E7694-3BFA-4636-BFF2-ACBB7411EA8D}"/>
    <dgm:cxn modelId="{845812FE-CB50-4C2C-BEB4-62A9DB25FB2A}" type="presParOf" srcId="{C5728745-A03A-4591-999A-B2C1B73C6BE5}" destId="{94DA3CB2-5501-4434-80A9-AEE55380F712}" srcOrd="0" destOrd="0" presId="urn:microsoft.com/office/officeart/2005/8/layout/default"/>
    <dgm:cxn modelId="{1A428CF6-FFBD-4C18-A47F-2522A94E2B4C}" type="presParOf" srcId="{C5728745-A03A-4591-999A-B2C1B73C6BE5}" destId="{CB58B73E-7F25-4D94-9E51-1789EA667A32}" srcOrd="1" destOrd="0" presId="urn:microsoft.com/office/officeart/2005/8/layout/default"/>
    <dgm:cxn modelId="{272A877E-9C2C-460B-9992-7A72CAE3CF2F}" type="presParOf" srcId="{C5728745-A03A-4591-999A-B2C1B73C6BE5}" destId="{764CC6D1-60FB-46E5-A5D7-F1DE10F35EBA}" srcOrd="2" destOrd="0" presId="urn:microsoft.com/office/officeart/2005/8/layout/default"/>
    <dgm:cxn modelId="{CDAA0626-8C33-4044-BA15-D07627FBAC6D}" type="presParOf" srcId="{C5728745-A03A-4591-999A-B2C1B73C6BE5}" destId="{BB45CB92-2C9F-4DEE-95D6-D310667ADE34}" srcOrd="3" destOrd="0" presId="urn:microsoft.com/office/officeart/2005/8/layout/default"/>
    <dgm:cxn modelId="{95F045DE-F856-4431-A3C0-A3E495EC59EC}" type="presParOf" srcId="{C5728745-A03A-4591-999A-B2C1B73C6BE5}" destId="{A1439D61-EB1E-4C7E-A628-083F735FCD1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FF0C7-F840-4FFC-A912-F2DD87F2C9C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741480-D2E1-4F82-8583-0DB214C92B54}">
      <dgm:prSet custT="1"/>
      <dgm:spPr/>
      <dgm:t>
        <a:bodyPr/>
        <a:lstStyle/>
        <a:p>
          <a:pPr rtl="0"/>
          <a:r>
            <a:rPr lang="en-US" sz="2000" dirty="0" smtClean="0"/>
            <a:t>Improved decision making</a:t>
          </a:r>
          <a:endParaRPr lang="en-US" sz="2000" dirty="0"/>
        </a:p>
      </dgm:t>
    </dgm:pt>
    <dgm:pt modelId="{69AF4927-4593-4A61-95B0-B3225D9408E6}" type="parTrans" cxnId="{754315BE-0B30-482C-B59D-CDC7D3F57A01}">
      <dgm:prSet/>
      <dgm:spPr/>
      <dgm:t>
        <a:bodyPr/>
        <a:lstStyle/>
        <a:p>
          <a:endParaRPr lang="en-US"/>
        </a:p>
      </dgm:t>
    </dgm:pt>
    <dgm:pt modelId="{17C5853E-00EB-454D-8384-85830198B2EE}" type="sibTrans" cxnId="{754315BE-0B30-482C-B59D-CDC7D3F57A01}">
      <dgm:prSet/>
      <dgm:spPr/>
      <dgm:t>
        <a:bodyPr/>
        <a:lstStyle/>
        <a:p>
          <a:endParaRPr lang="en-US"/>
        </a:p>
      </dgm:t>
    </dgm:pt>
    <dgm:pt modelId="{AA5C2B3F-0099-41AD-955C-55F1DE79B2A9}">
      <dgm:prSet custT="1"/>
      <dgm:spPr/>
      <dgm:t>
        <a:bodyPr/>
        <a:lstStyle/>
        <a:p>
          <a:pPr rtl="0"/>
          <a:r>
            <a:rPr lang="en-US" sz="2000" dirty="0" smtClean="0"/>
            <a:t>Integrating architecture</a:t>
          </a:r>
          <a:endParaRPr lang="en-US" sz="2000" dirty="0"/>
        </a:p>
      </dgm:t>
    </dgm:pt>
    <dgm:pt modelId="{4D3707D1-D648-46E7-938E-87CD0CD77715}" type="parTrans" cxnId="{067392A1-2A37-4E53-9851-467D1B03BC56}">
      <dgm:prSet/>
      <dgm:spPr/>
      <dgm:t>
        <a:bodyPr/>
        <a:lstStyle/>
        <a:p>
          <a:endParaRPr lang="en-US"/>
        </a:p>
      </dgm:t>
    </dgm:pt>
    <dgm:pt modelId="{165BE27A-4382-4BF9-9600-793B8D6067D0}" type="sibTrans" cxnId="{067392A1-2A37-4E53-9851-467D1B03BC56}">
      <dgm:prSet/>
      <dgm:spPr/>
      <dgm:t>
        <a:bodyPr/>
        <a:lstStyle/>
        <a:p>
          <a:endParaRPr lang="en-US"/>
        </a:p>
      </dgm:t>
    </dgm:pt>
    <dgm:pt modelId="{058813F2-0CA6-4187-97B5-E53D866C65DF}">
      <dgm:prSet custT="1"/>
      <dgm:spPr/>
      <dgm:t>
        <a:bodyPr/>
        <a:lstStyle/>
        <a:p>
          <a:pPr rtl="0"/>
          <a:r>
            <a:rPr lang="en-US" sz="2000" dirty="0" smtClean="0"/>
            <a:t>Common user interface for data reporting and analysis</a:t>
          </a:r>
          <a:endParaRPr lang="en-US" sz="2000" dirty="0"/>
        </a:p>
      </dgm:t>
    </dgm:pt>
    <dgm:pt modelId="{961E4F3F-322F-43E5-89EB-E5EA25757802}" type="parTrans" cxnId="{0AF271AF-2FFA-4A2A-9987-4AFF128BF87F}">
      <dgm:prSet/>
      <dgm:spPr/>
      <dgm:t>
        <a:bodyPr/>
        <a:lstStyle/>
        <a:p>
          <a:endParaRPr lang="en-US"/>
        </a:p>
      </dgm:t>
    </dgm:pt>
    <dgm:pt modelId="{775802E9-749E-46C4-B8C9-E0F41039EF9A}" type="sibTrans" cxnId="{0AF271AF-2FFA-4A2A-9987-4AFF128BF87F}">
      <dgm:prSet/>
      <dgm:spPr/>
      <dgm:t>
        <a:bodyPr/>
        <a:lstStyle/>
        <a:p>
          <a:endParaRPr lang="en-US"/>
        </a:p>
      </dgm:t>
    </dgm:pt>
    <dgm:pt modelId="{0703D84E-7187-478E-84CB-E98823061CF2}">
      <dgm:prSet custT="1"/>
      <dgm:spPr/>
      <dgm:t>
        <a:bodyPr/>
        <a:lstStyle/>
        <a:p>
          <a:pPr rtl="0"/>
          <a:r>
            <a:rPr lang="en-US" sz="2000" dirty="0" smtClean="0"/>
            <a:t>Common data repository fosters single version of company data</a:t>
          </a:r>
          <a:endParaRPr lang="en-US" sz="2000" dirty="0"/>
        </a:p>
      </dgm:t>
    </dgm:pt>
    <dgm:pt modelId="{A5D0403B-D5EC-47A6-8E96-E24BD10CC157}" type="parTrans" cxnId="{62F67DC6-544F-42F0-A303-1CC88751CE27}">
      <dgm:prSet/>
      <dgm:spPr/>
      <dgm:t>
        <a:bodyPr/>
        <a:lstStyle/>
        <a:p>
          <a:endParaRPr lang="en-US"/>
        </a:p>
      </dgm:t>
    </dgm:pt>
    <dgm:pt modelId="{CBE8A28E-ABE7-40F2-A765-554F0726F178}" type="sibTrans" cxnId="{62F67DC6-544F-42F0-A303-1CC88751CE27}">
      <dgm:prSet/>
      <dgm:spPr/>
      <dgm:t>
        <a:bodyPr/>
        <a:lstStyle/>
        <a:p>
          <a:endParaRPr lang="en-US"/>
        </a:p>
      </dgm:t>
    </dgm:pt>
    <dgm:pt modelId="{02778638-C04B-447A-92D3-023ABF276FD7}">
      <dgm:prSet custT="1"/>
      <dgm:spPr/>
      <dgm:t>
        <a:bodyPr/>
        <a:lstStyle/>
        <a:p>
          <a:pPr rtl="0"/>
          <a:r>
            <a:rPr lang="en-US" sz="2000" dirty="0" smtClean="0"/>
            <a:t>Improved organizational performance</a:t>
          </a:r>
          <a:endParaRPr lang="en-US" sz="2000" dirty="0"/>
        </a:p>
      </dgm:t>
    </dgm:pt>
    <dgm:pt modelId="{13A9A72E-50EC-44C8-AD9E-3428FE179697}" type="parTrans" cxnId="{35D04233-0619-4F7E-86DE-D2A5B1794503}">
      <dgm:prSet/>
      <dgm:spPr/>
      <dgm:t>
        <a:bodyPr/>
        <a:lstStyle/>
        <a:p>
          <a:endParaRPr lang="en-US"/>
        </a:p>
      </dgm:t>
    </dgm:pt>
    <dgm:pt modelId="{1B8596C3-47DF-42BE-A133-1AA1C24B2A4B}" type="sibTrans" cxnId="{35D04233-0619-4F7E-86DE-D2A5B1794503}">
      <dgm:prSet/>
      <dgm:spPr/>
      <dgm:t>
        <a:bodyPr/>
        <a:lstStyle/>
        <a:p>
          <a:endParaRPr lang="en-US"/>
        </a:p>
      </dgm:t>
    </dgm:pt>
    <dgm:pt modelId="{90C33AE8-71FE-48CA-8D84-2BD02F23B50E}" type="pres">
      <dgm:prSet presAssocID="{31FFF0C7-F840-4FFC-A912-F2DD87F2C9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FB67C45-42E7-439B-8DDA-94D0C12A9670}" type="pres">
      <dgm:prSet presAssocID="{31FFF0C7-F840-4FFC-A912-F2DD87F2C9C2}" presName="Name1" presStyleCnt="0"/>
      <dgm:spPr/>
      <dgm:t>
        <a:bodyPr/>
        <a:lstStyle/>
        <a:p>
          <a:endParaRPr lang="en-US"/>
        </a:p>
      </dgm:t>
    </dgm:pt>
    <dgm:pt modelId="{0060349A-851C-425B-99CC-FC71ACA5F70B}" type="pres">
      <dgm:prSet presAssocID="{31FFF0C7-F840-4FFC-A912-F2DD87F2C9C2}" presName="cycle" presStyleCnt="0"/>
      <dgm:spPr/>
      <dgm:t>
        <a:bodyPr/>
        <a:lstStyle/>
        <a:p>
          <a:endParaRPr lang="en-US"/>
        </a:p>
      </dgm:t>
    </dgm:pt>
    <dgm:pt modelId="{FADED579-FF0C-4577-9DA6-2311CBCA5993}" type="pres">
      <dgm:prSet presAssocID="{31FFF0C7-F840-4FFC-A912-F2DD87F2C9C2}" presName="srcNode" presStyleLbl="node1" presStyleIdx="0" presStyleCnt="5"/>
      <dgm:spPr/>
      <dgm:t>
        <a:bodyPr/>
        <a:lstStyle/>
        <a:p>
          <a:endParaRPr lang="en-US"/>
        </a:p>
      </dgm:t>
    </dgm:pt>
    <dgm:pt modelId="{CF03157A-6A73-4021-A60E-A349E8EE2D44}" type="pres">
      <dgm:prSet presAssocID="{31FFF0C7-F840-4FFC-A912-F2DD87F2C9C2}" presName="conn" presStyleLbl="parChTrans1D2" presStyleIdx="0" presStyleCnt="1"/>
      <dgm:spPr/>
      <dgm:t>
        <a:bodyPr/>
        <a:lstStyle/>
        <a:p>
          <a:endParaRPr lang="en-US"/>
        </a:p>
      </dgm:t>
    </dgm:pt>
    <dgm:pt modelId="{0EDBB19D-AE43-45AF-80AE-8B21625148A3}" type="pres">
      <dgm:prSet presAssocID="{31FFF0C7-F840-4FFC-A912-F2DD87F2C9C2}" presName="extraNode" presStyleLbl="node1" presStyleIdx="0" presStyleCnt="5"/>
      <dgm:spPr/>
      <dgm:t>
        <a:bodyPr/>
        <a:lstStyle/>
        <a:p>
          <a:endParaRPr lang="en-US"/>
        </a:p>
      </dgm:t>
    </dgm:pt>
    <dgm:pt modelId="{F6E5DB48-8F8F-4AE9-9893-C7BD6451D4BB}" type="pres">
      <dgm:prSet presAssocID="{31FFF0C7-F840-4FFC-A912-F2DD87F2C9C2}" presName="dstNode" presStyleLbl="node1" presStyleIdx="0" presStyleCnt="5"/>
      <dgm:spPr/>
      <dgm:t>
        <a:bodyPr/>
        <a:lstStyle/>
        <a:p>
          <a:endParaRPr lang="en-US"/>
        </a:p>
      </dgm:t>
    </dgm:pt>
    <dgm:pt modelId="{64A74FD1-CD53-41F0-8639-480261B95752}" type="pres">
      <dgm:prSet presAssocID="{92741480-D2E1-4F82-8583-0DB214C92B5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A21DD-756A-43D0-869C-B7A57320F467}" type="pres">
      <dgm:prSet presAssocID="{92741480-D2E1-4F82-8583-0DB214C92B54}" presName="accent_1" presStyleCnt="0"/>
      <dgm:spPr/>
      <dgm:t>
        <a:bodyPr/>
        <a:lstStyle/>
        <a:p>
          <a:endParaRPr lang="en-US"/>
        </a:p>
      </dgm:t>
    </dgm:pt>
    <dgm:pt modelId="{64851095-D784-4045-B48B-6F6FE6733B38}" type="pres">
      <dgm:prSet presAssocID="{92741480-D2E1-4F82-8583-0DB214C92B54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41C11CC9-1B72-4757-87E7-E354494E289A}" type="pres">
      <dgm:prSet presAssocID="{AA5C2B3F-0099-41AD-955C-55F1DE79B2A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CDD7B-0436-41E4-83DE-63917AE37A22}" type="pres">
      <dgm:prSet presAssocID="{AA5C2B3F-0099-41AD-955C-55F1DE79B2A9}" presName="accent_2" presStyleCnt="0"/>
      <dgm:spPr/>
      <dgm:t>
        <a:bodyPr/>
        <a:lstStyle/>
        <a:p>
          <a:endParaRPr lang="en-US"/>
        </a:p>
      </dgm:t>
    </dgm:pt>
    <dgm:pt modelId="{D4D7C2C0-3265-4000-97C0-4148E03270C0}" type="pres">
      <dgm:prSet presAssocID="{AA5C2B3F-0099-41AD-955C-55F1DE79B2A9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E330C95C-D88D-4050-891D-99596B4DB04E}" type="pres">
      <dgm:prSet presAssocID="{058813F2-0CA6-4187-97B5-E53D866C65D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D5A7E-0193-4E8D-A720-590C30154D70}" type="pres">
      <dgm:prSet presAssocID="{058813F2-0CA6-4187-97B5-E53D866C65DF}" presName="accent_3" presStyleCnt="0"/>
      <dgm:spPr/>
      <dgm:t>
        <a:bodyPr/>
        <a:lstStyle/>
        <a:p>
          <a:endParaRPr lang="en-US"/>
        </a:p>
      </dgm:t>
    </dgm:pt>
    <dgm:pt modelId="{90284E20-D654-4A0D-949E-BB288ECCE3DA}" type="pres">
      <dgm:prSet presAssocID="{058813F2-0CA6-4187-97B5-E53D866C65DF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A1C8A68B-51CB-44A5-A6B4-796B6E3C623A}" type="pres">
      <dgm:prSet presAssocID="{0703D84E-7187-478E-84CB-E98823061CF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1C036-12F3-4253-92D3-666C6C180983}" type="pres">
      <dgm:prSet presAssocID="{0703D84E-7187-478E-84CB-E98823061CF2}" presName="accent_4" presStyleCnt="0"/>
      <dgm:spPr/>
      <dgm:t>
        <a:bodyPr/>
        <a:lstStyle/>
        <a:p>
          <a:endParaRPr lang="en-US"/>
        </a:p>
      </dgm:t>
    </dgm:pt>
    <dgm:pt modelId="{E18DE962-3AC6-45C4-A506-C08BB6356CA2}" type="pres">
      <dgm:prSet presAssocID="{0703D84E-7187-478E-84CB-E98823061CF2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54B1EF11-4454-4157-8B7F-1CB02B662DEA}" type="pres">
      <dgm:prSet presAssocID="{02778638-C04B-447A-92D3-023ABF276FD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74AF9-F454-4A4E-A952-8E8A279F7426}" type="pres">
      <dgm:prSet presAssocID="{02778638-C04B-447A-92D3-023ABF276FD7}" presName="accent_5" presStyleCnt="0"/>
      <dgm:spPr/>
      <dgm:t>
        <a:bodyPr/>
        <a:lstStyle/>
        <a:p>
          <a:endParaRPr lang="en-US"/>
        </a:p>
      </dgm:t>
    </dgm:pt>
    <dgm:pt modelId="{33E68F25-DE20-4ECA-AEE0-97B377DE984B}" type="pres">
      <dgm:prSet presAssocID="{02778638-C04B-447A-92D3-023ABF276FD7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50135940-C9A3-420F-91E1-0B041E8B1283}" type="presOf" srcId="{AA5C2B3F-0099-41AD-955C-55F1DE79B2A9}" destId="{41C11CC9-1B72-4757-87E7-E354494E289A}" srcOrd="0" destOrd="0" presId="urn:microsoft.com/office/officeart/2008/layout/VerticalCurvedList"/>
    <dgm:cxn modelId="{28C5826D-8B8F-457F-AB80-39F0210F5B6D}" type="presOf" srcId="{0703D84E-7187-478E-84CB-E98823061CF2}" destId="{A1C8A68B-51CB-44A5-A6B4-796B6E3C623A}" srcOrd="0" destOrd="0" presId="urn:microsoft.com/office/officeart/2008/layout/VerticalCurvedList"/>
    <dgm:cxn modelId="{62F67DC6-544F-42F0-A303-1CC88751CE27}" srcId="{31FFF0C7-F840-4FFC-A912-F2DD87F2C9C2}" destId="{0703D84E-7187-478E-84CB-E98823061CF2}" srcOrd="3" destOrd="0" parTransId="{A5D0403B-D5EC-47A6-8E96-E24BD10CC157}" sibTransId="{CBE8A28E-ABE7-40F2-A765-554F0726F178}"/>
    <dgm:cxn modelId="{D4930BF7-1ED3-4469-8080-C79B327483D5}" type="presOf" srcId="{058813F2-0CA6-4187-97B5-E53D866C65DF}" destId="{E330C95C-D88D-4050-891D-99596B4DB04E}" srcOrd="0" destOrd="0" presId="urn:microsoft.com/office/officeart/2008/layout/VerticalCurvedList"/>
    <dgm:cxn modelId="{0AF271AF-2FFA-4A2A-9987-4AFF128BF87F}" srcId="{31FFF0C7-F840-4FFC-A912-F2DD87F2C9C2}" destId="{058813F2-0CA6-4187-97B5-E53D866C65DF}" srcOrd="2" destOrd="0" parTransId="{961E4F3F-322F-43E5-89EB-E5EA25757802}" sibTransId="{775802E9-749E-46C4-B8C9-E0F41039EF9A}"/>
    <dgm:cxn modelId="{067392A1-2A37-4E53-9851-467D1B03BC56}" srcId="{31FFF0C7-F840-4FFC-A912-F2DD87F2C9C2}" destId="{AA5C2B3F-0099-41AD-955C-55F1DE79B2A9}" srcOrd="1" destOrd="0" parTransId="{4D3707D1-D648-46E7-938E-87CD0CD77715}" sibTransId="{165BE27A-4382-4BF9-9600-793B8D6067D0}"/>
    <dgm:cxn modelId="{BB710BBB-D023-46CF-B8A3-BA835931F974}" type="presOf" srcId="{31FFF0C7-F840-4FFC-A912-F2DD87F2C9C2}" destId="{90C33AE8-71FE-48CA-8D84-2BD02F23B50E}" srcOrd="0" destOrd="0" presId="urn:microsoft.com/office/officeart/2008/layout/VerticalCurvedList"/>
    <dgm:cxn modelId="{082DAA4D-1FE5-4134-8B0D-192D12FDFDFB}" type="presOf" srcId="{17C5853E-00EB-454D-8384-85830198B2EE}" destId="{CF03157A-6A73-4021-A60E-A349E8EE2D44}" srcOrd="0" destOrd="0" presId="urn:microsoft.com/office/officeart/2008/layout/VerticalCurvedList"/>
    <dgm:cxn modelId="{35D04233-0619-4F7E-86DE-D2A5B1794503}" srcId="{31FFF0C7-F840-4FFC-A912-F2DD87F2C9C2}" destId="{02778638-C04B-447A-92D3-023ABF276FD7}" srcOrd="4" destOrd="0" parTransId="{13A9A72E-50EC-44C8-AD9E-3428FE179697}" sibTransId="{1B8596C3-47DF-42BE-A133-1AA1C24B2A4B}"/>
    <dgm:cxn modelId="{49B474AA-9FE6-4B7F-A6DA-0A9F1B3E0DB3}" type="presOf" srcId="{02778638-C04B-447A-92D3-023ABF276FD7}" destId="{54B1EF11-4454-4157-8B7F-1CB02B662DEA}" srcOrd="0" destOrd="0" presId="urn:microsoft.com/office/officeart/2008/layout/VerticalCurvedList"/>
    <dgm:cxn modelId="{754315BE-0B30-482C-B59D-CDC7D3F57A01}" srcId="{31FFF0C7-F840-4FFC-A912-F2DD87F2C9C2}" destId="{92741480-D2E1-4F82-8583-0DB214C92B54}" srcOrd="0" destOrd="0" parTransId="{69AF4927-4593-4A61-95B0-B3225D9408E6}" sibTransId="{17C5853E-00EB-454D-8384-85830198B2EE}"/>
    <dgm:cxn modelId="{52CEE3C7-D38B-47BD-851D-D8F296778AAC}" type="presOf" srcId="{92741480-D2E1-4F82-8583-0DB214C92B54}" destId="{64A74FD1-CD53-41F0-8639-480261B95752}" srcOrd="0" destOrd="0" presId="urn:microsoft.com/office/officeart/2008/layout/VerticalCurvedList"/>
    <dgm:cxn modelId="{EDDDE445-D230-4C65-A953-82E22EF9DA19}" type="presParOf" srcId="{90C33AE8-71FE-48CA-8D84-2BD02F23B50E}" destId="{0FB67C45-42E7-439B-8DDA-94D0C12A9670}" srcOrd="0" destOrd="0" presId="urn:microsoft.com/office/officeart/2008/layout/VerticalCurvedList"/>
    <dgm:cxn modelId="{0C424EC4-9252-4F04-A8A3-84A42EECE74A}" type="presParOf" srcId="{0FB67C45-42E7-439B-8DDA-94D0C12A9670}" destId="{0060349A-851C-425B-99CC-FC71ACA5F70B}" srcOrd="0" destOrd="0" presId="urn:microsoft.com/office/officeart/2008/layout/VerticalCurvedList"/>
    <dgm:cxn modelId="{43391F2B-4B6C-4AFA-B4E6-2B2EDD2F7C9C}" type="presParOf" srcId="{0060349A-851C-425B-99CC-FC71ACA5F70B}" destId="{FADED579-FF0C-4577-9DA6-2311CBCA5993}" srcOrd="0" destOrd="0" presId="urn:microsoft.com/office/officeart/2008/layout/VerticalCurvedList"/>
    <dgm:cxn modelId="{24CB3887-8972-4A73-930E-D7C26FE54E69}" type="presParOf" srcId="{0060349A-851C-425B-99CC-FC71ACA5F70B}" destId="{CF03157A-6A73-4021-A60E-A349E8EE2D44}" srcOrd="1" destOrd="0" presId="urn:microsoft.com/office/officeart/2008/layout/VerticalCurvedList"/>
    <dgm:cxn modelId="{FA5DAD92-C158-4725-90BC-9F14DCDA0A9E}" type="presParOf" srcId="{0060349A-851C-425B-99CC-FC71ACA5F70B}" destId="{0EDBB19D-AE43-45AF-80AE-8B21625148A3}" srcOrd="2" destOrd="0" presId="urn:microsoft.com/office/officeart/2008/layout/VerticalCurvedList"/>
    <dgm:cxn modelId="{37CD9BC9-66B5-4887-A934-C1C271A61B8E}" type="presParOf" srcId="{0060349A-851C-425B-99CC-FC71ACA5F70B}" destId="{F6E5DB48-8F8F-4AE9-9893-C7BD6451D4BB}" srcOrd="3" destOrd="0" presId="urn:microsoft.com/office/officeart/2008/layout/VerticalCurvedList"/>
    <dgm:cxn modelId="{22A3B5CD-B9C7-46CC-9866-45C97EA0BD26}" type="presParOf" srcId="{0FB67C45-42E7-439B-8DDA-94D0C12A9670}" destId="{64A74FD1-CD53-41F0-8639-480261B95752}" srcOrd="1" destOrd="0" presId="urn:microsoft.com/office/officeart/2008/layout/VerticalCurvedList"/>
    <dgm:cxn modelId="{B6237C46-4EC8-45B8-9A7E-172670F89B70}" type="presParOf" srcId="{0FB67C45-42E7-439B-8DDA-94D0C12A9670}" destId="{99FA21DD-756A-43D0-869C-B7A57320F467}" srcOrd="2" destOrd="0" presId="urn:microsoft.com/office/officeart/2008/layout/VerticalCurvedList"/>
    <dgm:cxn modelId="{BA14EA2D-2A68-4A99-8034-B51C10722267}" type="presParOf" srcId="{99FA21DD-756A-43D0-869C-B7A57320F467}" destId="{64851095-D784-4045-B48B-6F6FE6733B38}" srcOrd="0" destOrd="0" presId="urn:microsoft.com/office/officeart/2008/layout/VerticalCurvedList"/>
    <dgm:cxn modelId="{54E1BF5D-42D9-444E-90EA-4161441A253C}" type="presParOf" srcId="{0FB67C45-42E7-439B-8DDA-94D0C12A9670}" destId="{41C11CC9-1B72-4757-87E7-E354494E289A}" srcOrd="3" destOrd="0" presId="urn:microsoft.com/office/officeart/2008/layout/VerticalCurvedList"/>
    <dgm:cxn modelId="{64E6502E-411D-4151-93BA-C52806B86D51}" type="presParOf" srcId="{0FB67C45-42E7-439B-8DDA-94D0C12A9670}" destId="{D71CDD7B-0436-41E4-83DE-63917AE37A22}" srcOrd="4" destOrd="0" presId="urn:microsoft.com/office/officeart/2008/layout/VerticalCurvedList"/>
    <dgm:cxn modelId="{6EF29A5E-F5B9-4DB8-87BB-BDEC50F60799}" type="presParOf" srcId="{D71CDD7B-0436-41E4-83DE-63917AE37A22}" destId="{D4D7C2C0-3265-4000-97C0-4148E03270C0}" srcOrd="0" destOrd="0" presId="urn:microsoft.com/office/officeart/2008/layout/VerticalCurvedList"/>
    <dgm:cxn modelId="{FDFB795E-1FDA-4A5F-8D66-1F2C5D1AD1EE}" type="presParOf" srcId="{0FB67C45-42E7-439B-8DDA-94D0C12A9670}" destId="{E330C95C-D88D-4050-891D-99596B4DB04E}" srcOrd="5" destOrd="0" presId="urn:microsoft.com/office/officeart/2008/layout/VerticalCurvedList"/>
    <dgm:cxn modelId="{6B1FA40E-FA1C-4080-9C14-0299DD286976}" type="presParOf" srcId="{0FB67C45-42E7-439B-8DDA-94D0C12A9670}" destId="{C8AD5A7E-0193-4E8D-A720-590C30154D70}" srcOrd="6" destOrd="0" presId="urn:microsoft.com/office/officeart/2008/layout/VerticalCurvedList"/>
    <dgm:cxn modelId="{2BE5A65B-FDB5-4D74-A483-B9282D820826}" type="presParOf" srcId="{C8AD5A7E-0193-4E8D-A720-590C30154D70}" destId="{90284E20-D654-4A0D-949E-BB288ECCE3DA}" srcOrd="0" destOrd="0" presId="urn:microsoft.com/office/officeart/2008/layout/VerticalCurvedList"/>
    <dgm:cxn modelId="{C49191DD-1C17-4B65-8162-B8B8E25FA98F}" type="presParOf" srcId="{0FB67C45-42E7-439B-8DDA-94D0C12A9670}" destId="{A1C8A68B-51CB-44A5-A6B4-796B6E3C623A}" srcOrd="7" destOrd="0" presId="urn:microsoft.com/office/officeart/2008/layout/VerticalCurvedList"/>
    <dgm:cxn modelId="{D9539084-1B2A-4FC6-A584-E8C184730B8D}" type="presParOf" srcId="{0FB67C45-42E7-439B-8DDA-94D0C12A9670}" destId="{D631C036-12F3-4253-92D3-666C6C180983}" srcOrd="8" destOrd="0" presId="urn:microsoft.com/office/officeart/2008/layout/VerticalCurvedList"/>
    <dgm:cxn modelId="{0C1598BB-23F9-4B9B-9069-874FD3F9ED1B}" type="presParOf" srcId="{D631C036-12F3-4253-92D3-666C6C180983}" destId="{E18DE962-3AC6-45C4-A506-C08BB6356CA2}" srcOrd="0" destOrd="0" presId="urn:microsoft.com/office/officeart/2008/layout/VerticalCurvedList"/>
    <dgm:cxn modelId="{5AF15635-B998-4629-BE09-03A7988F5728}" type="presParOf" srcId="{0FB67C45-42E7-439B-8DDA-94D0C12A9670}" destId="{54B1EF11-4454-4157-8B7F-1CB02B662DEA}" srcOrd="9" destOrd="0" presId="urn:microsoft.com/office/officeart/2008/layout/VerticalCurvedList"/>
    <dgm:cxn modelId="{75E68A9A-B13C-4D02-85D9-19A326430CDC}" type="presParOf" srcId="{0FB67C45-42E7-439B-8DDA-94D0C12A9670}" destId="{25174AF9-F454-4A4E-A952-8E8A279F7426}" srcOrd="10" destOrd="0" presId="urn:microsoft.com/office/officeart/2008/layout/VerticalCurvedList"/>
    <dgm:cxn modelId="{00E8C658-FC25-4FC4-80E3-636D3AD48BA0}" type="presParOf" srcId="{25174AF9-F454-4A4E-A952-8E8A279F7426}" destId="{33E68F25-DE20-4ECA-AEE0-97B377DE98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A6429-4DBA-4E19-908B-89F474811A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E6F255-DE23-4C98-B6A8-BBAA5BD36AA1}">
      <dgm:prSet custT="1"/>
      <dgm:spPr/>
      <dgm:t>
        <a:bodyPr/>
        <a:lstStyle/>
        <a:p>
          <a:pPr rtl="0"/>
          <a:r>
            <a:rPr lang="en-US" sz="2000" dirty="0" smtClean="0"/>
            <a:t>Data storage improvements</a:t>
          </a:r>
          <a:endParaRPr lang="en-US" sz="2000" dirty="0"/>
        </a:p>
      </dgm:t>
    </dgm:pt>
    <dgm:pt modelId="{2C1D1714-45F8-4D5F-9EA3-C239A6CC4927}" type="parTrans" cxnId="{868A40EB-4121-4B4D-A094-4DEE56424B6D}">
      <dgm:prSet/>
      <dgm:spPr/>
      <dgm:t>
        <a:bodyPr/>
        <a:lstStyle/>
        <a:p>
          <a:endParaRPr lang="en-US"/>
        </a:p>
      </dgm:t>
    </dgm:pt>
    <dgm:pt modelId="{E377F4BF-639C-4AD9-8936-2CA5E89525F2}" type="sibTrans" cxnId="{868A40EB-4121-4B4D-A094-4DEE56424B6D}">
      <dgm:prSet/>
      <dgm:spPr/>
      <dgm:t>
        <a:bodyPr/>
        <a:lstStyle/>
        <a:p>
          <a:endParaRPr lang="en-US"/>
        </a:p>
      </dgm:t>
    </dgm:pt>
    <dgm:pt modelId="{C9C9B232-4ABF-4298-BF61-79943622F377}">
      <dgm:prSet custT="1"/>
      <dgm:spPr/>
      <dgm:t>
        <a:bodyPr/>
        <a:lstStyle/>
        <a:p>
          <a:pPr rtl="0"/>
          <a:r>
            <a:rPr lang="en-US" sz="2000" dirty="0" smtClean="0"/>
            <a:t>Business intelligence appliances</a:t>
          </a:r>
          <a:endParaRPr lang="en-US" sz="2000" dirty="0"/>
        </a:p>
      </dgm:t>
    </dgm:pt>
    <dgm:pt modelId="{E9322C85-F5CD-4694-9B52-4B83B5CB9ECE}" type="parTrans" cxnId="{C1564300-8D09-4B63-B1EE-918D5D040E7F}">
      <dgm:prSet/>
      <dgm:spPr/>
      <dgm:t>
        <a:bodyPr/>
        <a:lstStyle/>
        <a:p>
          <a:endParaRPr lang="en-US"/>
        </a:p>
      </dgm:t>
    </dgm:pt>
    <dgm:pt modelId="{0002ACF0-407D-4968-98C3-961DD8A0AA5D}" type="sibTrans" cxnId="{C1564300-8D09-4B63-B1EE-918D5D040E7F}">
      <dgm:prSet/>
      <dgm:spPr/>
      <dgm:t>
        <a:bodyPr/>
        <a:lstStyle/>
        <a:p>
          <a:endParaRPr lang="en-US"/>
        </a:p>
      </dgm:t>
    </dgm:pt>
    <dgm:pt modelId="{BC7A8F5A-B8D5-44E5-AFC9-B3A51E8C07AE}">
      <dgm:prSet custT="1"/>
      <dgm:spPr/>
      <dgm:t>
        <a:bodyPr/>
        <a:lstStyle/>
        <a:p>
          <a:pPr rtl="0"/>
          <a:r>
            <a:rPr lang="en-US" sz="2000" dirty="0" smtClean="0"/>
            <a:t>Business intelligence as a service</a:t>
          </a:r>
          <a:endParaRPr lang="en-US" sz="2000" dirty="0"/>
        </a:p>
      </dgm:t>
    </dgm:pt>
    <dgm:pt modelId="{FD724075-3C6F-4F32-A09F-2E350E9F7CC3}" type="parTrans" cxnId="{557E2917-B43D-4C31-B1AA-8067E2D55938}">
      <dgm:prSet/>
      <dgm:spPr/>
      <dgm:t>
        <a:bodyPr/>
        <a:lstStyle/>
        <a:p>
          <a:endParaRPr lang="en-US"/>
        </a:p>
      </dgm:t>
    </dgm:pt>
    <dgm:pt modelId="{0FA8C2CD-FD3D-4C2E-8096-CA39A2599A7A}" type="sibTrans" cxnId="{557E2917-B43D-4C31-B1AA-8067E2D55938}">
      <dgm:prSet/>
      <dgm:spPr/>
      <dgm:t>
        <a:bodyPr/>
        <a:lstStyle/>
        <a:p>
          <a:endParaRPr lang="en-US"/>
        </a:p>
      </dgm:t>
    </dgm:pt>
    <dgm:pt modelId="{D7C77E1D-83F7-4AFC-B19C-CCA1B550CAAC}">
      <dgm:prSet custT="1"/>
      <dgm:spPr/>
      <dgm:t>
        <a:bodyPr/>
        <a:lstStyle/>
        <a:p>
          <a:pPr rtl="0"/>
          <a:r>
            <a:rPr lang="en-US" sz="2000" dirty="0" smtClean="0"/>
            <a:t>Big Data analytics</a:t>
          </a:r>
          <a:endParaRPr lang="en-US" sz="2000" dirty="0"/>
        </a:p>
      </dgm:t>
    </dgm:pt>
    <dgm:pt modelId="{C33C42E6-542D-49C0-8836-4E04BE5D7A81}" type="parTrans" cxnId="{B10FD261-6200-43A0-977E-74D3027882A9}">
      <dgm:prSet/>
      <dgm:spPr/>
      <dgm:t>
        <a:bodyPr/>
        <a:lstStyle/>
        <a:p>
          <a:endParaRPr lang="en-US"/>
        </a:p>
      </dgm:t>
    </dgm:pt>
    <dgm:pt modelId="{098BDDE0-8AFD-42B0-8401-21764C01275C}" type="sibTrans" cxnId="{B10FD261-6200-43A0-977E-74D3027882A9}">
      <dgm:prSet/>
      <dgm:spPr/>
      <dgm:t>
        <a:bodyPr/>
        <a:lstStyle/>
        <a:p>
          <a:endParaRPr lang="en-US"/>
        </a:p>
      </dgm:t>
    </dgm:pt>
    <dgm:pt modelId="{229B272E-2623-4746-8E85-C2CEB3EB8B89}">
      <dgm:prSet custT="1"/>
      <dgm:spPr/>
      <dgm:t>
        <a:bodyPr/>
        <a:lstStyle/>
        <a:p>
          <a:pPr rtl="0"/>
          <a:r>
            <a:rPr lang="en-US" sz="2000" dirty="0" smtClean="0"/>
            <a:t>Personal analytics</a:t>
          </a:r>
          <a:endParaRPr lang="en-US" sz="2000" dirty="0"/>
        </a:p>
      </dgm:t>
    </dgm:pt>
    <dgm:pt modelId="{484A03C3-DF8D-40E3-BD4F-F04FA9871089}" type="parTrans" cxnId="{5E0B0D10-E663-45C1-8778-550B5ECCFBC8}">
      <dgm:prSet/>
      <dgm:spPr/>
      <dgm:t>
        <a:bodyPr/>
        <a:lstStyle/>
        <a:p>
          <a:endParaRPr lang="en-US"/>
        </a:p>
      </dgm:t>
    </dgm:pt>
    <dgm:pt modelId="{DA858EC6-1F85-4C8B-BD24-263894FB9152}" type="sibTrans" cxnId="{5E0B0D10-E663-45C1-8778-550B5ECCFBC8}">
      <dgm:prSet/>
      <dgm:spPr/>
      <dgm:t>
        <a:bodyPr/>
        <a:lstStyle/>
        <a:p>
          <a:endParaRPr lang="en-US"/>
        </a:p>
      </dgm:t>
    </dgm:pt>
    <dgm:pt modelId="{1B82BB3F-1874-49EF-9ABF-090C1565A96B}" type="pres">
      <dgm:prSet presAssocID="{F91A6429-4DBA-4E19-908B-89F474811A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CDA383-4D48-4498-B29D-E83A6C559589}" type="pres">
      <dgm:prSet presAssocID="{22E6F255-DE23-4C98-B6A8-BBAA5BD36AA1}" presName="parentLin" presStyleCnt="0"/>
      <dgm:spPr/>
      <dgm:t>
        <a:bodyPr/>
        <a:lstStyle/>
        <a:p>
          <a:endParaRPr lang="en-US"/>
        </a:p>
      </dgm:t>
    </dgm:pt>
    <dgm:pt modelId="{7BEB7B2C-25E9-4850-9FC1-7BE77EEC8F48}" type="pres">
      <dgm:prSet presAssocID="{22E6F255-DE23-4C98-B6A8-BBAA5BD36AA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38F23D3-2A50-4D13-A211-AF4E6558C2FC}" type="pres">
      <dgm:prSet presAssocID="{22E6F255-DE23-4C98-B6A8-BBAA5BD36A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AE5D0-D872-43EC-8371-D29CB18EED2A}" type="pres">
      <dgm:prSet presAssocID="{22E6F255-DE23-4C98-B6A8-BBAA5BD36AA1}" presName="negativeSpace" presStyleCnt="0"/>
      <dgm:spPr/>
      <dgm:t>
        <a:bodyPr/>
        <a:lstStyle/>
        <a:p>
          <a:endParaRPr lang="en-US"/>
        </a:p>
      </dgm:t>
    </dgm:pt>
    <dgm:pt modelId="{2CA7DF51-9FEE-4054-8F02-0F80B4B6114F}" type="pres">
      <dgm:prSet presAssocID="{22E6F255-DE23-4C98-B6A8-BBAA5BD36AA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2FAAE-C3FB-4358-9AFA-9EDB35F41639}" type="pres">
      <dgm:prSet presAssocID="{E377F4BF-639C-4AD9-8936-2CA5E89525F2}" presName="spaceBetweenRectangles" presStyleCnt="0"/>
      <dgm:spPr/>
      <dgm:t>
        <a:bodyPr/>
        <a:lstStyle/>
        <a:p>
          <a:endParaRPr lang="en-US"/>
        </a:p>
      </dgm:t>
    </dgm:pt>
    <dgm:pt modelId="{6EAE0439-356F-4CBC-AD0F-921389D63837}" type="pres">
      <dgm:prSet presAssocID="{C9C9B232-4ABF-4298-BF61-79943622F377}" presName="parentLin" presStyleCnt="0"/>
      <dgm:spPr/>
      <dgm:t>
        <a:bodyPr/>
        <a:lstStyle/>
        <a:p>
          <a:endParaRPr lang="en-US"/>
        </a:p>
      </dgm:t>
    </dgm:pt>
    <dgm:pt modelId="{F3ABF89D-D74D-4BE5-BCA0-CC557F3F28E9}" type="pres">
      <dgm:prSet presAssocID="{C9C9B232-4ABF-4298-BF61-79943622F377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6B56129-5FDD-4B0E-8070-356C67E7B5C3}" type="pres">
      <dgm:prSet presAssocID="{C9C9B232-4ABF-4298-BF61-79943622F37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690A0-2167-4311-BAB9-9D220F6632C9}" type="pres">
      <dgm:prSet presAssocID="{C9C9B232-4ABF-4298-BF61-79943622F377}" presName="negativeSpace" presStyleCnt="0"/>
      <dgm:spPr/>
      <dgm:t>
        <a:bodyPr/>
        <a:lstStyle/>
        <a:p>
          <a:endParaRPr lang="en-US"/>
        </a:p>
      </dgm:t>
    </dgm:pt>
    <dgm:pt modelId="{21DA2D40-AC23-4A2C-8B19-725A309B8F2A}" type="pres">
      <dgm:prSet presAssocID="{C9C9B232-4ABF-4298-BF61-79943622F377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E57EE-B947-4B08-8B31-7EBDB7888998}" type="pres">
      <dgm:prSet presAssocID="{0002ACF0-407D-4968-98C3-961DD8A0AA5D}" presName="spaceBetweenRectangles" presStyleCnt="0"/>
      <dgm:spPr/>
      <dgm:t>
        <a:bodyPr/>
        <a:lstStyle/>
        <a:p>
          <a:endParaRPr lang="en-US"/>
        </a:p>
      </dgm:t>
    </dgm:pt>
    <dgm:pt modelId="{4A1B173B-EE59-4F6E-BE6E-2A7210321FE6}" type="pres">
      <dgm:prSet presAssocID="{BC7A8F5A-B8D5-44E5-AFC9-B3A51E8C07AE}" presName="parentLin" presStyleCnt="0"/>
      <dgm:spPr/>
      <dgm:t>
        <a:bodyPr/>
        <a:lstStyle/>
        <a:p>
          <a:endParaRPr lang="en-US"/>
        </a:p>
      </dgm:t>
    </dgm:pt>
    <dgm:pt modelId="{9AE68376-D997-4E58-8728-57C2239979D9}" type="pres">
      <dgm:prSet presAssocID="{BC7A8F5A-B8D5-44E5-AFC9-B3A51E8C07AE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8FD7ADC-2C5F-4AF0-A3ED-47FEE622961A}" type="pres">
      <dgm:prSet presAssocID="{BC7A8F5A-B8D5-44E5-AFC9-B3A51E8C07A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95178-8E2B-4158-93DA-505EC30B5F64}" type="pres">
      <dgm:prSet presAssocID="{BC7A8F5A-B8D5-44E5-AFC9-B3A51E8C07AE}" presName="negativeSpace" presStyleCnt="0"/>
      <dgm:spPr/>
      <dgm:t>
        <a:bodyPr/>
        <a:lstStyle/>
        <a:p>
          <a:endParaRPr lang="en-US"/>
        </a:p>
      </dgm:t>
    </dgm:pt>
    <dgm:pt modelId="{7D900348-1BD0-4A7F-B276-2EB7BFA76E6C}" type="pres">
      <dgm:prSet presAssocID="{BC7A8F5A-B8D5-44E5-AFC9-B3A51E8C07AE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2A307-88A8-4981-AE03-B7D43FB52090}" type="pres">
      <dgm:prSet presAssocID="{0FA8C2CD-FD3D-4C2E-8096-CA39A2599A7A}" presName="spaceBetweenRectangles" presStyleCnt="0"/>
      <dgm:spPr/>
      <dgm:t>
        <a:bodyPr/>
        <a:lstStyle/>
        <a:p>
          <a:endParaRPr lang="en-US"/>
        </a:p>
      </dgm:t>
    </dgm:pt>
    <dgm:pt modelId="{2CC90C6A-BD6A-4FEB-964D-E2904F98F7C9}" type="pres">
      <dgm:prSet presAssocID="{D7C77E1D-83F7-4AFC-B19C-CCA1B550CAAC}" presName="parentLin" presStyleCnt="0"/>
      <dgm:spPr/>
      <dgm:t>
        <a:bodyPr/>
        <a:lstStyle/>
        <a:p>
          <a:endParaRPr lang="en-US"/>
        </a:p>
      </dgm:t>
    </dgm:pt>
    <dgm:pt modelId="{DF55EB23-26E2-447D-83C5-6F830B05631C}" type="pres">
      <dgm:prSet presAssocID="{D7C77E1D-83F7-4AFC-B19C-CCA1B550CAA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FEF4634-83F6-4997-A418-8A481DEAF068}" type="pres">
      <dgm:prSet presAssocID="{D7C77E1D-83F7-4AFC-B19C-CCA1B550CA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59887-201C-484D-A265-61FC3CA2076A}" type="pres">
      <dgm:prSet presAssocID="{D7C77E1D-83F7-4AFC-B19C-CCA1B550CAAC}" presName="negativeSpace" presStyleCnt="0"/>
      <dgm:spPr/>
      <dgm:t>
        <a:bodyPr/>
        <a:lstStyle/>
        <a:p>
          <a:endParaRPr lang="en-US"/>
        </a:p>
      </dgm:t>
    </dgm:pt>
    <dgm:pt modelId="{12E59C97-5DD6-4AE5-9ADF-D536E9DA585C}" type="pres">
      <dgm:prSet presAssocID="{D7C77E1D-83F7-4AFC-B19C-CCA1B550CAA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9F816-8164-4EAE-86CD-846AFBED440E}" type="pres">
      <dgm:prSet presAssocID="{098BDDE0-8AFD-42B0-8401-21764C01275C}" presName="spaceBetweenRectangles" presStyleCnt="0"/>
      <dgm:spPr/>
      <dgm:t>
        <a:bodyPr/>
        <a:lstStyle/>
        <a:p>
          <a:endParaRPr lang="en-US"/>
        </a:p>
      </dgm:t>
    </dgm:pt>
    <dgm:pt modelId="{04DCEBB5-C09E-4614-8748-8F81A8923C5A}" type="pres">
      <dgm:prSet presAssocID="{229B272E-2623-4746-8E85-C2CEB3EB8B89}" presName="parentLin" presStyleCnt="0"/>
      <dgm:spPr/>
      <dgm:t>
        <a:bodyPr/>
        <a:lstStyle/>
        <a:p>
          <a:endParaRPr lang="en-US"/>
        </a:p>
      </dgm:t>
    </dgm:pt>
    <dgm:pt modelId="{DE12F7A1-B097-44FF-A845-F6CC886B56CC}" type="pres">
      <dgm:prSet presAssocID="{229B272E-2623-4746-8E85-C2CEB3EB8B8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594D16D3-3DB6-498A-8EF9-09D1CCFCF34E}" type="pres">
      <dgm:prSet presAssocID="{229B272E-2623-4746-8E85-C2CEB3EB8B8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7DA75-78EF-4BCE-AB18-70CD5E5E2912}" type="pres">
      <dgm:prSet presAssocID="{229B272E-2623-4746-8E85-C2CEB3EB8B89}" presName="negativeSpace" presStyleCnt="0"/>
      <dgm:spPr/>
      <dgm:t>
        <a:bodyPr/>
        <a:lstStyle/>
        <a:p>
          <a:endParaRPr lang="en-US"/>
        </a:p>
      </dgm:t>
    </dgm:pt>
    <dgm:pt modelId="{0FB9BB7A-E202-4146-B829-8BB375E72934}" type="pres">
      <dgm:prSet presAssocID="{229B272E-2623-4746-8E85-C2CEB3EB8B89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B08991-5504-43BB-BD35-DFF6EE425160}" type="presOf" srcId="{22E6F255-DE23-4C98-B6A8-BBAA5BD36AA1}" destId="{638F23D3-2A50-4D13-A211-AF4E6558C2FC}" srcOrd="1" destOrd="0" presId="urn:microsoft.com/office/officeart/2005/8/layout/list1"/>
    <dgm:cxn modelId="{304AB744-E1A6-4A98-95EA-37A2180C4C41}" type="presOf" srcId="{D7C77E1D-83F7-4AFC-B19C-CCA1B550CAAC}" destId="{DF55EB23-26E2-447D-83C5-6F830B05631C}" srcOrd="0" destOrd="0" presId="urn:microsoft.com/office/officeart/2005/8/layout/list1"/>
    <dgm:cxn modelId="{281AA996-93E8-4D3C-BEBF-AC70FC77E5E1}" type="presOf" srcId="{C9C9B232-4ABF-4298-BF61-79943622F377}" destId="{F3ABF89D-D74D-4BE5-BCA0-CC557F3F28E9}" srcOrd="0" destOrd="0" presId="urn:microsoft.com/office/officeart/2005/8/layout/list1"/>
    <dgm:cxn modelId="{780B4E27-0C32-4716-8025-9A62D86F1DAB}" type="presOf" srcId="{BC7A8F5A-B8D5-44E5-AFC9-B3A51E8C07AE}" destId="{9AE68376-D997-4E58-8728-57C2239979D9}" srcOrd="0" destOrd="0" presId="urn:microsoft.com/office/officeart/2005/8/layout/list1"/>
    <dgm:cxn modelId="{868BCFBA-6E61-41F2-9A68-97DA4C392BFF}" type="presOf" srcId="{229B272E-2623-4746-8E85-C2CEB3EB8B89}" destId="{594D16D3-3DB6-498A-8EF9-09D1CCFCF34E}" srcOrd="1" destOrd="0" presId="urn:microsoft.com/office/officeart/2005/8/layout/list1"/>
    <dgm:cxn modelId="{1066DD96-54F6-4879-A92A-3A38FFE2270B}" type="presOf" srcId="{BC7A8F5A-B8D5-44E5-AFC9-B3A51E8C07AE}" destId="{78FD7ADC-2C5F-4AF0-A3ED-47FEE622961A}" srcOrd="1" destOrd="0" presId="urn:microsoft.com/office/officeart/2005/8/layout/list1"/>
    <dgm:cxn modelId="{5E0B0D10-E663-45C1-8778-550B5ECCFBC8}" srcId="{F91A6429-4DBA-4E19-908B-89F474811A31}" destId="{229B272E-2623-4746-8E85-C2CEB3EB8B89}" srcOrd="4" destOrd="0" parTransId="{484A03C3-DF8D-40E3-BD4F-F04FA9871089}" sibTransId="{DA858EC6-1F85-4C8B-BD24-263894FB9152}"/>
    <dgm:cxn modelId="{868A40EB-4121-4B4D-A094-4DEE56424B6D}" srcId="{F91A6429-4DBA-4E19-908B-89F474811A31}" destId="{22E6F255-DE23-4C98-B6A8-BBAA5BD36AA1}" srcOrd="0" destOrd="0" parTransId="{2C1D1714-45F8-4D5F-9EA3-C239A6CC4927}" sibTransId="{E377F4BF-639C-4AD9-8936-2CA5E89525F2}"/>
    <dgm:cxn modelId="{68E32E49-52FC-4036-9174-D467CD7D2573}" type="presOf" srcId="{229B272E-2623-4746-8E85-C2CEB3EB8B89}" destId="{DE12F7A1-B097-44FF-A845-F6CC886B56CC}" srcOrd="0" destOrd="0" presId="urn:microsoft.com/office/officeart/2005/8/layout/list1"/>
    <dgm:cxn modelId="{6F782A15-D2B4-4D26-BD76-4107997A2FFB}" type="presOf" srcId="{F91A6429-4DBA-4E19-908B-89F474811A31}" destId="{1B82BB3F-1874-49EF-9ABF-090C1565A96B}" srcOrd="0" destOrd="0" presId="urn:microsoft.com/office/officeart/2005/8/layout/list1"/>
    <dgm:cxn modelId="{CB6AB885-436F-46C7-BE80-45DE3E745317}" type="presOf" srcId="{D7C77E1D-83F7-4AFC-B19C-CCA1B550CAAC}" destId="{7FEF4634-83F6-4997-A418-8A481DEAF068}" srcOrd="1" destOrd="0" presId="urn:microsoft.com/office/officeart/2005/8/layout/list1"/>
    <dgm:cxn modelId="{3B6F8BBA-6796-4CFF-B020-7AAAF19691FB}" type="presOf" srcId="{22E6F255-DE23-4C98-B6A8-BBAA5BD36AA1}" destId="{7BEB7B2C-25E9-4850-9FC1-7BE77EEC8F48}" srcOrd="0" destOrd="0" presId="urn:microsoft.com/office/officeart/2005/8/layout/list1"/>
    <dgm:cxn modelId="{B10FD261-6200-43A0-977E-74D3027882A9}" srcId="{F91A6429-4DBA-4E19-908B-89F474811A31}" destId="{D7C77E1D-83F7-4AFC-B19C-CCA1B550CAAC}" srcOrd="3" destOrd="0" parTransId="{C33C42E6-542D-49C0-8836-4E04BE5D7A81}" sibTransId="{098BDDE0-8AFD-42B0-8401-21764C01275C}"/>
    <dgm:cxn modelId="{C202E527-2914-4E70-9E2F-F5D05F5F4195}" type="presOf" srcId="{C9C9B232-4ABF-4298-BF61-79943622F377}" destId="{D6B56129-5FDD-4B0E-8070-356C67E7B5C3}" srcOrd="1" destOrd="0" presId="urn:microsoft.com/office/officeart/2005/8/layout/list1"/>
    <dgm:cxn modelId="{C1564300-8D09-4B63-B1EE-918D5D040E7F}" srcId="{F91A6429-4DBA-4E19-908B-89F474811A31}" destId="{C9C9B232-4ABF-4298-BF61-79943622F377}" srcOrd="1" destOrd="0" parTransId="{E9322C85-F5CD-4694-9B52-4B83B5CB9ECE}" sibTransId="{0002ACF0-407D-4968-98C3-961DD8A0AA5D}"/>
    <dgm:cxn modelId="{557E2917-B43D-4C31-B1AA-8067E2D55938}" srcId="{F91A6429-4DBA-4E19-908B-89F474811A31}" destId="{BC7A8F5A-B8D5-44E5-AFC9-B3A51E8C07AE}" srcOrd="2" destOrd="0" parTransId="{FD724075-3C6F-4F32-A09F-2E350E9F7CC3}" sibTransId="{0FA8C2CD-FD3D-4C2E-8096-CA39A2599A7A}"/>
    <dgm:cxn modelId="{911930D7-D622-4C8F-8E92-64F991A11AB6}" type="presParOf" srcId="{1B82BB3F-1874-49EF-9ABF-090C1565A96B}" destId="{93CDA383-4D48-4498-B29D-E83A6C559589}" srcOrd="0" destOrd="0" presId="urn:microsoft.com/office/officeart/2005/8/layout/list1"/>
    <dgm:cxn modelId="{2F8416F4-E0A0-4447-85EA-1854436E8762}" type="presParOf" srcId="{93CDA383-4D48-4498-B29D-E83A6C559589}" destId="{7BEB7B2C-25E9-4850-9FC1-7BE77EEC8F48}" srcOrd="0" destOrd="0" presId="urn:microsoft.com/office/officeart/2005/8/layout/list1"/>
    <dgm:cxn modelId="{322C4D46-5910-41D5-BDFD-F915A80A36F0}" type="presParOf" srcId="{93CDA383-4D48-4498-B29D-E83A6C559589}" destId="{638F23D3-2A50-4D13-A211-AF4E6558C2FC}" srcOrd="1" destOrd="0" presId="urn:microsoft.com/office/officeart/2005/8/layout/list1"/>
    <dgm:cxn modelId="{23EF385B-85B7-41E3-BE09-8D27FA40889D}" type="presParOf" srcId="{1B82BB3F-1874-49EF-9ABF-090C1565A96B}" destId="{A7DAE5D0-D872-43EC-8371-D29CB18EED2A}" srcOrd="1" destOrd="0" presId="urn:microsoft.com/office/officeart/2005/8/layout/list1"/>
    <dgm:cxn modelId="{B66A9092-0F68-46BF-BF39-AB4946AB2F67}" type="presParOf" srcId="{1B82BB3F-1874-49EF-9ABF-090C1565A96B}" destId="{2CA7DF51-9FEE-4054-8F02-0F80B4B6114F}" srcOrd="2" destOrd="0" presId="urn:microsoft.com/office/officeart/2005/8/layout/list1"/>
    <dgm:cxn modelId="{06909898-D5E9-4189-B643-C351E7BAE5F7}" type="presParOf" srcId="{1B82BB3F-1874-49EF-9ABF-090C1565A96B}" destId="{B852FAAE-C3FB-4358-9AFA-9EDB35F41639}" srcOrd="3" destOrd="0" presId="urn:microsoft.com/office/officeart/2005/8/layout/list1"/>
    <dgm:cxn modelId="{A1C94A33-651F-40B8-BD7A-12E5890599A0}" type="presParOf" srcId="{1B82BB3F-1874-49EF-9ABF-090C1565A96B}" destId="{6EAE0439-356F-4CBC-AD0F-921389D63837}" srcOrd="4" destOrd="0" presId="urn:microsoft.com/office/officeart/2005/8/layout/list1"/>
    <dgm:cxn modelId="{B2EA2AF1-7562-4325-B4B7-88362A387518}" type="presParOf" srcId="{6EAE0439-356F-4CBC-AD0F-921389D63837}" destId="{F3ABF89D-D74D-4BE5-BCA0-CC557F3F28E9}" srcOrd="0" destOrd="0" presId="urn:microsoft.com/office/officeart/2005/8/layout/list1"/>
    <dgm:cxn modelId="{63E257EE-C031-426D-BFCF-818AE09F0821}" type="presParOf" srcId="{6EAE0439-356F-4CBC-AD0F-921389D63837}" destId="{D6B56129-5FDD-4B0E-8070-356C67E7B5C3}" srcOrd="1" destOrd="0" presId="urn:microsoft.com/office/officeart/2005/8/layout/list1"/>
    <dgm:cxn modelId="{B58FDC6F-EDE0-4E69-9815-BB5B6BF0CF0D}" type="presParOf" srcId="{1B82BB3F-1874-49EF-9ABF-090C1565A96B}" destId="{527690A0-2167-4311-BAB9-9D220F6632C9}" srcOrd="5" destOrd="0" presId="urn:microsoft.com/office/officeart/2005/8/layout/list1"/>
    <dgm:cxn modelId="{8EE289FF-F75F-4C93-A127-80D360B44D3B}" type="presParOf" srcId="{1B82BB3F-1874-49EF-9ABF-090C1565A96B}" destId="{21DA2D40-AC23-4A2C-8B19-725A309B8F2A}" srcOrd="6" destOrd="0" presId="urn:microsoft.com/office/officeart/2005/8/layout/list1"/>
    <dgm:cxn modelId="{D24C1848-5205-4363-84E6-D7D743584974}" type="presParOf" srcId="{1B82BB3F-1874-49EF-9ABF-090C1565A96B}" destId="{458E57EE-B947-4B08-8B31-7EBDB7888998}" srcOrd="7" destOrd="0" presId="urn:microsoft.com/office/officeart/2005/8/layout/list1"/>
    <dgm:cxn modelId="{D6A1FD38-7406-443B-9D27-6483C26113BF}" type="presParOf" srcId="{1B82BB3F-1874-49EF-9ABF-090C1565A96B}" destId="{4A1B173B-EE59-4F6E-BE6E-2A7210321FE6}" srcOrd="8" destOrd="0" presId="urn:microsoft.com/office/officeart/2005/8/layout/list1"/>
    <dgm:cxn modelId="{C466274D-C9CB-4D75-929C-FFF3F294FCB1}" type="presParOf" srcId="{4A1B173B-EE59-4F6E-BE6E-2A7210321FE6}" destId="{9AE68376-D997-4E58-8728-57C2239979D9}" srcOrd="0" destOrd="0" presId="urn:microsoft.com/office/officeart/2005/8/layout/list1"/>
    <dgm:cxn modelId="{4E1B9242-DD7C-4585-95B3-051F745AF6CA}" type="presParOf" srcId="{4A1B173B-EE59-4F6E-BE6E-2A7210321FE6}" destId="{78FD7ADC-2C5F-4AF0-A3ED-47FEE622961A}" srcOrd="1" destOrd="0" presId="urn:microsoft.com/office/officeart/2005/8/layout/list1"/>
    <dgm:cxn modelId="{620E0359-DE36-45D9-96C4-5BC6152840DA}" type="presParOf" srcId="{1B82BB3F-1874-49EF-9ABF-090C1565A96B}" destId="{23A95178-8E2B-4158-93DA-505EC30B5F64}" srcOrd="9" destOrd="0" presId="urn:microsoft.com/office/officeart/2005/8/layout/list1"/>
    <dgm:cxn modelId="{1AADFD0D-D144-4493-A8BE-E6407EC6CDF9}" type="presParOf" srcId="{1B82BB3F-1874-49EF-9ABF-090C1565A96B}" destId="{7D900348-1BD0-4A7F-B276-2EB7BFA76E6C}" srcOrd="10" destOrd="0" presId="urn:microsoft.com/office/officeart/2005/8/layout/list1"/>
    <dgm:cxn modelId="{D2281946-A902-446A-93C5-8E0ED1B5EB92}" type="presParOf" srcId="{1B82BB3F-1874-49EF-9ABF-090C1565A96B}" destId="{92D2A307-88A8-4981-AE03-B7D43FB52090}" srcOrd="11" destOrd="0" presId="urn:microsoft.com/office/officeart/2005/8/layout/list1"/>
    <dgm:cxn modelId="{BFAC0464-531D-491A-B379-26B84BB23055}" type="presParOf" srcId="{1B82BB3F-1874-49EF-9ABF-090C1565A96B}" destId="{2CC90C6A-BD6A-4FEB-964D-E2904F98F7C9}" srcOrd="12" destOrd="0" presId="urn:microsoft.com/office/officeart/2005/8/layout/list1"/>
    <dgm:cxn modelId="{96349F90-AD53-437E-AEE9-7CAEA689FB5A}" type="presParOf" srcId="{2CC90C6A-BD6A-4FEB-964D-E2904F98F7C9}" destId="{DF55EB23-26E2-447D-83C5-6F830B05631C}" srcOrd="0" destOrd="0" presId="urn:microsoft.com/office/officeart/2005/8/layout/list1"/>
    <dgm:cxn modelId="{22A84FB3-21B8-48E3-BA41-CCB4AD40CEDC}" type="presParOf" srcId="{2CC90C6A-BD6A-4FEB-964D-E2904F98F7C9}" destId="{7FEF4634-83F6-4997-A418-8A481DEAF068}" srcOrd="1" destOrd="0" presId="urn:microsoft.com/office/officeart/2005/8/layout/list1"/>
    <dgm:cxn modelId="{F8AC2D4F-0055-4D41-8B92-695B8F256175}" type="presParOf" srcId="{1B82BB3F-1874-49EF-9ABF-090C1565A96B}" destId="{47859887-201C-484D-A265-61FC3CA2076A}" srcOrd="13" destOrd="0" presId="urn:microsoft.com/office/officeart/2005/8/layout/list1"/>
    <dgm:cxn modelId="{B64DBBB3-DFAD-4C81-A119-EF9010AD7738}" type="presParOf" srcId="{1B82BB3F-1874-49EF-9ABF-090C1565A96B}" destId="{12E59C97-5DD6-4AE5-9ADF-D536E9DA585C}" srcOrd="14" destOrd="0" presId="urn:microsoft.com/office/officeart/2005/8/layout/list1"/>
    <dgm:cxn modelId="{05A64DA1-1EDE-4FF8-B60E-6B5B9579A9FF}" type="presParOf" srcId="{1B82BB3F-1874-49EF-9ABF-090C1565A96B}" destId="{46E9F816-8164-4EAE-86CD-846AFBED440E}" srcOrd="15" destOrd="0" presId="urn:microsoft.com/office/officeart/2005/8/layout/list1"/>
    <dgm:cxn modelId="{939AB12C-8EC1-44A0-A781-54FC678F1830}" type="presParOf" srcId="{1B82BB3F-1874-49EF-9ABF-090C1565A96B}" destId="{04DCEBB5-C09E-4614-8748-8F81A8923C5A}" srcOrd="16" destOrd="0" presId="urn:microsoft.com/office/officeart/2005/8/layout/list1"/>
    <dgm:cxn modelId="{132AF773-02F0-4B33-9687-ADB46BF811F1}" type="presParOf" srcId="{04DCEBB5-C09E-4614-8748-8F81A8923C5A}" destId="{DE12F7A1-B097-44FF-A845-F6CC886B56CC}" srcOrd="0" destOrd="0" presId="urn:microsoft.com/office/officeart/2005/8/layout/list1"/>
    <dgm:cxn modelId="{E965B453-CEE0-465B-80EB-2FC6A50D2662}" type="presParOf" srcId="{04DCEBB5-C09E-4614-8748-8F81A8923C5A}" destId="{594D16D3-3DB6-498A-8EF9-09D1CCFCF34E}" srcOrd="1" destOrd="0" presId="urn:microsoft.com/office/officeart/2005/8/layout/list1"/>
    <dgm:cxn modelId="{A2F8F3B3-1ED8-4CD6-9D64-3B6563E13006}" type="presParOf" srcId="{1B82BB3F-1874-49EF-9ABF-090C1565A96B}" destId="{B117DA75-78EF-4BCE-AB18-70CD5E5E2912}" srcOrd="17" destOrd="0" presId="urn:microsoft.com/office/officeart/2005/8/layout/list1"/>
    <dgm:cxn modelId="{EA7177EF-4D4E-43E6-8554-4DDD50A01430}" type="presParOf" srcId="{1B82BB3F-1874-49EF-9ABF-090C1565A96B}" destId="{0FB9BB7A-E202-4146-B829-8BB375E7293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A3CB2-5501-4434-80A9-AEE55380F712}">
      <dsp:nvSpPr>
        <dsp:cNvPr id="0" name=""/>
        <dsp:cNvSpPr/>
      </dsp:nvSpPr>
      <dsp:spPr>
        <a:xfrm>
          <a:off x="410959" y="2217"/>
          <a:ext cx="3454896" cy="20729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Advanced reporting </a:t>
          </a:r>
          <a:endParaRPr lang="en-US" sz="2800" kern="1200" dirty="0"/>
        </a:p>
      </dsp:txBody>
      <dsp:txXfrm>
        <a:off x="410959" y="2217"/>
        <a:ext cx="3454896" cy="2072937"/>
      </dsp:txXfrm>
    </dsp:sp>
    <dsp:sp modelId="{764CC6D1-60FB-46E5-A5D7-F1DE10F35EBA}">
      <dsp:nvSpPr>
        <dsp:cNvPr id="0" name=""/>
        <dsp:cNvSpPr/>
      </dsp:nvSpPr>
      <dsp:spPr>
        <a:xfrm>
          <a:off x="4211344" y="2217"/>
          <a:ext cx="3454896" cy="20729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Monitoring and alerting</a:t>
          </a:r>
          <a:endParaRPr lang="en-US" sz="2800" kern="1200" dirty="0"/>
        </a:p>
      </dsp:txBody>
      <dsp:txXfrm>
        <a:off x="4211344" y="2217"/>
        <a:ext cx="3454896" cy="2072937"/>
      </dsp:txXfrm>
    </dsp:sp>
    <dsp:sp modelId="{A1439D61-EB1E-4C7E-A628-083F735FCD10}">
      <dsp:nvSpPr>
        <dsp:cNvPr id="0" name=""/>
        <dsp:cNvSpPr/>
      </dsp:nvSpPr>
      <dsp:spPr>
        <a:xfrm>
          <a:off x="2311151" y="2420644"/>
          <a:ext cx="3454896" cy="20729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Advanced data analytics</a:t>
          </a:r>
          <a:endParaRPr lang="en-US" sz="2800" kern="1200" dirty="0"/>
        </a:p>
      </dsp:txBody>
      <dsp:txXfrm>
        <a:off x="2311151" y="2420644"/>
        <a:ext cx="3454896" cy="2072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3157A-6A73-4021-A60E-A349E8EE2D44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4FD1-CD53-41F0-8639-480261B95752}">
      <dsp:nvSpPr>
        <dsp:cNvPr id="0" name=""/>
        <dsp:cNvSpPr/>
      </dsp:nvSpPr>
      <dsp:spPr>
        <a:xfrm>
          <a:off x="452604" y="299941"/>
          <a:ext cx="8167375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Improved decision making</a:t>
          </a:r>
          <a:endParaRPr lang="en-US" sz="2000" kern="1200" dirty="0"/>
        </a:p>
      </dsp:txBody>
      <dsp:txXfrm>
        <a:off x="452604" y="299941"/>
        <a:ext cx="8167375" cy="600267"/>
      </dsp:txXfrm>
    </dsp:sp>
    <dsp:sp modelId="{64851095-D784-4045-B48B-6F6FE6733B38}">
      <dsp:nvSpPr>
        <dsp:cNvPr id="0" name=""/>
        <dsp:cNvSpPr/>
      </dsp:nvSpPr>
      <dsp:spPr>
        <a:xfrm>
          <a:off x="77437" y="224908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C11CC9-1B72-4757-87E7-E354494E289A}">
      <dsp:nvSpPr>
        <dsp:cNvPr id="0" name=""/>
        <dsp:cNvSpPr/>
      </dsp:nvSpPr>
      <dsp:spPr>
        <a:xfrm>
          <a:off x="882738" y="1200053"/>
          <a:ext cx="7737241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Integrating architecture</a:t>
          </a:r>
          <a:endParaRPr lang="en-US" sz="2000" kern="1200" dirty="0"/>
        </a:p>
      </dsp:txBody>
      <dsp:txXfrm>
        <a:off x="882738" y="1200053"/>
        <a:ext cx="7737241" cy="600267"/>
      </dsp:txXfrm>
    </dsp:sp>
    <dsp:sp modelId="{D4D7C2C0-3265-4000-97C0-4148E03270C0}">
      <dsp:nvSpPr>
        <dsp:cNvPr id="0" name=""/>
        <dsp:cNvSpPr/>
      </dsp:nvSpPr>
      <dsp:spPr>
        <a:xfrm>
          <a:off x="507571" y="1125020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30C95C-D88D-4050-891D-99596B4DB04E}">
      <dsp:nvSpPr>
        <dsp:cNvPr id="0" name=""/>
        <dsp:cNvSpPr/>
      </dsp:nvSpPr>
      <dsp:spPr>
        <a:xfrm>
          <a:off x="1014754" y="2100166"/>
          <a:ext cx="7605224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Common user interface for data reporting and analysis</a:t>
          </a:r>
          <a:endParaRPr lang="en-US" sz="2000" kern="1200" dirty="0"/>
        </a:p>
      </dsp:txBody>
      <dsp:txXfrm>
        <a:off x="1014754" y="2100166"/>
        <a:ext cx="7605224" cy="600267"/>
      </dsp:txXfrm>
    </dsp:sp>
    <dsp:sp modelId="{90284E20-D654-4A0D-949E-BB288ECCE3DA}">
      <dsp:nvSpPr>
        <dsp:cNvPr id="0" name=""/>
        <dsp:cNvSpPr/>
      </dsp:nvSpPr>
      <dsp:spPr>
        <a:xfrm>
          <a:off x="639587" y="2025133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C8A68B-51CB-44A5-A6B4-796B6E3C623A}">
      <dsp:nvSpPr>
        <dsp:cNvPr id="0" name=""/>
        <dsp:cNvSpPr/>
      </dsp:nvSpPr>
      <dsp:spPr>
        <a:xfrm>
          <a:off x="882738" y="3000278"/>
          <a:ext cx="7737241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Common data repository fosters single version of company data</a:t>
          </a:r>
          <a:endParaRPr lang="en-US" sz="2000" kern="1200" dirty="0"/>
        </a:p>
      </dsp:txBody>
      <dsp:txXfrm>
        <a:off x="882738" y="3000278"/>
        <a:ext cx="7737241" cy="600267"/>
      </dsp:txXfrm>
    </dsp:sp>
    <dsp:sp modelId="{E18DE962-3AC6-45C4-A506-C08BB6356CA2}">
      <dsp:nvSpPr>
        <dsp:cNvPr id="0" name=""/>
        <dsp:cNvSpPr/>
      </dsp:nvSpPr>
      <dsp:spPr>
        <a:xfrm>
          <a:off x="507571" y="2925245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B1EF11-4454-4157-8B7F-1CB02B662DEA}">
      <dsp:nvSpPr>
        <dsp:cNvPr id="0" name=""/>
        <dsp:cNvSpPr/>
      </dsp:nvSpPr>
      <dsp:spPr>
        <a:xfrm>
          <a:off x="452604" y="3900391"/>
          <a:ext cx="8167375" cy="60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46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Improved organizational performance</a:t>
          </a:r>
          <a:endParaRPr lang="en-US" sz="2000" kern="1200" dirty="0"/>
        </a:p>
      </dsp:txBody>
      <dsp:txXfrm>
        <a:off x="452604" y="3900391"/>
        <a:ext cx="8167375" cy="600267"/>
      </dsp:txXfrm>
    </dsp:sp>
    <dsp:sp modelId="{33E68F25-DE20-4ECA-AEE0-97B377DE984B}">
      <dsp:nvSpPr>
        <dsp:cNvPr id="0" name=""/>
        <dsp:cNvSpPr/>
      </dsp:nvSpPr>
      <dsp:spPr>
        <a:xfrm>
          <a:off x="77437" y="3825358"/>
          <a:ext cx="750333" cy="750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7DF51-9FEE-4054-8F02-0F80B4B6114F}">
      <dsp:nvSpPr>
        <dsp:cNvPr id="0" name=""/>
        <dsp:cNvSpPr/>
      </dsp:nvSpPr>
      <dsp:spPr>
        <a:xfrm>
          <a:off x="0" y="367199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F23D3-2A50-4D13-A211-AF4E6558C2FC}">
      <dsp:nvSpPr>
        <dsp:cNvPr id="0" name=""/>
        <dsp:cNvSpPr/>
      </dsp:nvSpPr>
      <dsp:spPr>
        <a:xfrm>
          <a:off x="403860" y="71999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storage improvements</a:t>
          </a:r>
          <a:endParaRPr lang="en-US" sz="2000" kern="1200" dirty="0"/>
        </a:p>
      </dsp:txBody>
      <dsp:txXfrm>
        <a:off x="432681" y="100820"/>
        <a:ext cx="5596398" cy="532758"/>
      </dsp:txXfrm>
    </dsp:sp>
    <dsp:sp modelId="{21DA2D40-AC23-4A2C-8B19-725A309B8F2A}">
      <dsp:nvSpPr>
        <dsp:cNvPr id="0" name=""/>
        <dsp:cNvSpPr/>
      </dsp:nvSpPr>
      <dsp:spPr>
        <a:xfrm>
          <a:off x="0" y="12744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56129-5FDD-4B0E-8070-356C67E7B5C3}">
      <dsp:nvSpPr>
        <dsp:cNvPr id="0" name=""/>
        <dsp:cNvSpPr/>
      </dsp:nvSpPr>
      <dsp:spPr>
        <a:xfrm>
          <a:off x="403860" y="979199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intelligence appliances</a:t>
          </a:r>
          <a:endParaRPr lang="en-US" sz="2000" kern="1200" dirty="0"/>
        </a:p>
      </dsp:txBody>
      <dsp:txXfrm>
        <a:off x="432681" y="1008020"/>
        <a:ext cx="5596398" cy="532758"/>
      </dsp:txXfrm>
    </dsp:sp>
    <dsp:sp modelId="{7D900348-1BD0-4A7F-B276-2EB7BFA76E6C}">
      <dsp:nvSpPr>
        <dsp:cNvPr id="0" name=""/>
        <dsp:cNvSpPr/>
      </dsp:nvSpPr>
      <dsp:spPr>
        <a:xfrm>
          <a:off x="0" y="21816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D7ADC-2C5F-4AF0-A3ED-47FEE622961A}">
      <dsp:nvSpPr>
        <dsp:cNvPr id="0" name=""/>
        <dsp:cNvSpPr/>
      </dsp:nvSpPr>
      <dsp:spPr>
        <a:xfrm>
          <a:off x="403860" y="1886400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intelligence as a service</a:t>
          </a:r>
          <a:endParaRPr lang="en-US" sz="2000" kern="1200" dirty="0"/>
        </a:p>
      </dsp:txBody>
      <dsp:txXfrm>
        <a:off x="432681" y="1915221"/>
        <a:ext cx="5596398" cy="532758"/>
      </dsp:txXfrm>
    </dsp:sp>
    <dsp:sp modelId="{12E59C97-5DD6-4AE5-9ADF-D536E9DA585C}">
      <dsp:nvSpPr>
        <dsp:cNvPr id="0" name=""/>
        <dsp:cNvSpPr/>
      </dsp:nvSpPr>
      <dsp:spPr>
        <a:xfrm>
          <a:off x="0" y="30888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F4634-83F6-4997-A418-8A481DEAF068}">
      <dsp:nvSpPr>
        <dsp:cNvPr id="0" name=""/>
        <dsp:cNvSpPr/>
      </dsp:nvSpPr>
      <dsp:spPr>
        <a:xfrm>
          <a:off x="403860" y="2793599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Big Data analytics</a:t>
          </a:r>
          <a:endParaRPr lang="en-US" sz="2000" kern="1200" dirty="0"/>
        </a:p>
      </dsp:txBody>
      <dsp:txXfrm>
        <a:off x="432681" y="2822420"/>
        <a:ext cx="5596398" cy="532758"/>
      </dsp:txXfrm>
    </dsp:sp>
    <dsp:sp modelId="{0FB9BB7A-E202-4146-B829-8BB375E72934}">
      <dsp:nvSpPr>
        <dsp:cNvPr id="0" name=""/>
        <dsp:cNvSpPr/>
      </dsp:nvSpPr>
      <dsp:spPr>
        <a:xfrm>
          <a:off x="0" y="39960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D16D3-3DB6-498A-8EF9-09D1CCFCF34E}">
      <dsp:nvSpPr>
        <dsp:cNvPr id="0" name=""/>
        <dsp:cNvSpPr/>
      </dsp:nvSpPr>
      <dsp:spPr>
        <a:xfrm>
          <a:off x="403860" y="3700800"/>
          <a:ext cx="5654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Personal analytics</a:t>
          </a:r>
          <a:endParaRPr lang="en-US" sz="2000" kern="1200" dirty="0"/>
        </a:p>
      </dsp:txBody>
      <dsp:txXfrm>
        <a:off x="432681" y="3729621"/>
        <a:ext cx="559639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6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D13A08-97F4-4574-8327-2CB2DE5416B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520C40-AFA5-46D0-AD64-9C372612F45E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1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328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76400" y="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/>
              <a:t>Chapter </a:t>
            </a:r>
            <a:r>
              <a:rPr lang="en-US" altLang="en-US" sz="3200" i="1" dirty="0" smtClean="0"/>
              <a:t>13 Part 1</a:t>
            </a:r>
            <a:endParaRPr lang="en-US" altLang="en-US" sz="3200" i="1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>
                <a:ea typeface="ＭＳ Ｐゴシック" panose="020B0600070205080204" pitchFamily="34" charset="-128"/>
              </a:rPr>
              <a:t>Business Intelligence and Data Warehouses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45" y="1634259"/>
            <a:ext cx="6934200" cy="48236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489075" y="543232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Practices to Manage Data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 visualization</a:t>
            </a:r>
            <a:r>
              <a:rPr lang="en-US" altLang="en-US" smtClean="0"/>
              <a:t>: Abstracting data to provide information in a visual format </a:t>
            </a:r>
          </a:p>
          <a:p>
            <a:pPr lvl="1" eaLnBrk="1" hangingPunct="1"/>
            <a:r>
              <a:rPr lang="en-US" altLang="en-US" smtClean="0"/>
              <a:t>Enhances the user’s ability to efficiently comprehend the meaning of the data</a:t>
            </a:r>
          </a:p>
          <a:p>
            <a:pPr lvl="1" eaLnBrk="1" hangingPunct="1"/>
            <a:r>
              <a:rPr lang="en-US" altLang="en-US" smtClean="0"/>
              <a:t>Techniques</a:t>
            </a:r>
          </a:p>
          <a:p>
            <a:pPr lvl="2" eaLnBrk="1" hangingPunct="1"/>
            <a:r>
              <a:rPr lang="en-US" altLang="en-US" smtClean="0"/>
              <a:t>Pie charts and bar charts</a:t>
            </a:r>
          </a:p>
          <a:p>
            <a:pPr lvl="2" eaLnBrk="1" hangingPunct="1"/>
            <a:r>
              <a:rPr lang="en-US" altLang="en-US" smtClean="0"/>
              <a:t>Line graphs</a:t>
            </a:r>
          </a:p>
          <a:p>
            <a:pPr lvl="2" eaLnBrk="1" hangingPunct="1"/>
            <a:r>
              <a:rPr lang="en-US" altLang="en-US" smtClean="0"/>
              <a:t>Scatter plots</a:t>
            </a:r>
          </a:p>
          <a:p>
            <a:pPr lvl="2" eaLnBrk="1" hangingPunct="1"/>
            <a:r>
              <a:rPr lang="en-US" altLang="en-US" smtClean="0"/>
              <a:t>Gantt charts</a:t>
            </a:r>
          </a:p>
          <a:p>
            <a:pPr lvl="2" eaLnBrk="1" hangingPunct="1"/>
            <a:r>
              <a:rPr lang="en-US" altLang="en-US" smtClean="0"/>
              <a:t>Heat maps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8154"/>
            <a:ext cx="8860452" cy="6521246"/>
          </a:xfrm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04800"/>
            <a:ext cx="53340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Dot </a:t>
            </a:r>
            <a:r>
              <a:rPr lang="en-US" sz="3600" dirty="0"/>
              <a:t>Com Crash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18" y="1545886"/>
            <a:ext cx="8836060" cy="5105400"/>
          </a:xfrm>
          <a:prstGeom prst="rect">
            <a:avLst/>
          </a:prstGeom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ultiple view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771" y="1676400"/>
            <a:ext cx="9033029" cy="511535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09800" y="152400"/>
            <a:ext cx="6248400" cy="64780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kern="0" smtClean="0"/>
              <a:t>Final Viz Uses Multiple Coordinated Views</a:t>
            </a:r>
            <a:endParaRPr lang="en-US" kern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Reporting Styles of a Modern BI System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8288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33600" y="36871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Business Intelligence Benefits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16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8873517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17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0"/>
          <a:stretch/>
        </p:blipFill>
        <p:spPr>
          <a:xfrm>
            <a:off x="147483" y="122721"/>
            <a:ext cx="8814153" cy="160167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24399"/>
            <a:ext cx="8814152" cy="48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18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" y="-1"/>
            <a:ext cx="8998799" cy="65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Intelligence Technology Trends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89075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8318" indent="-246888" eaLnBrk="1" fontAlgn="auto" hangingPunct="1">
              <a:defRPr/>
            </a:pPr>
            <a:r>
              <a:rPr lang="en-US" dirty="0" smtClean="0"/>
              <a:t>How </a:t>
            </a:r>
            <a:r>
              <a:rPr lang="en-US" dirty="0"/>
              <a:t>business intelligence provides a comprehensive business decision support framework</a:t>
            </a:r>
          </a:p>
          <a:p>
            <a:pPr marL="258318" indent="-246888" eaLnBrk="1" fontAlgn="auto" hangingPunct="1">
              <a:defRPr/>
            </a:pPr>
            <a:r>
              <a:rPr lang="en-US" dirty="0"/>
              <a:t>About business intelligence architecture, its evolution, and reporting styles</a:t>
            </a:r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Business intelligence generates information used to support decision making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BI covers a range of technologies, applications, and functionalities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Decision support systems were the precursor of current generation BI systems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Find an example of a data warehouse by searching the Internet.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6096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Need for Data Analysis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Managers track daily transactions to evaluate how the business is performing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Strategies should be developed to meet organizational goals using operational databases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Data analysis provides information about short-term tactical evaluations and strategies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Business Intelligence (BI)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Comprehensive, cohesive, integrated set of tools and processes</a:t>
            </a:r>
          </a:p>
          <a:p>
            <a:pPr lvl="1" eaLnBrk="1" hangingPunct="1"/>
            <a:r>
              <a:rPr lang="en-US" altLang="en-US" smtClean="0"/>
              <a:t>Captures, collects, integrates, stores, and analyzes data</a:t>
            </a:r>
          </a:p>
          <a:p>
            <a:pPr eaLnBrk="1" hangingPunct="1"/>
            <a:r>
              <a:rPr lang="en-US" altLang="en-US" smtClean="0"/>
              <a:t>Purpose - Generate and present information to support business decision making</a:t>
            </a:r>
          </a:p>
          <a:p>
            <a:pPr eaLnBrk="1" hangingPunct="1"/>
            <a:r>
              <a:rPr lang="en-US" altLang="en-US" smtClean="0"/>
              <a:t>Allows a business to transform:</a:t>
            </a:r>
          </a:p>
          <a:p>
            <a:pPr lvl="1" eaLnBrk="1" hangingPunct="1"/>
            <a:r>
              <a:rPr lang="en-US" altLang="en-US" smtClean="0"/>
              <a:t>Data into information</a:t>
            </a:r>
          </a:p>
          <a:p>
            <a:pPr lvl="1" eaLnBrk="1" hangingPunct="1"/>
            <a:r>
              <a:rPr lang="en-US" altLang="en-US" smtClean="0"/>
              <a:t>Information into knowledge</a:t>
            </a:r>
          </a:p>
          <a:p>
            <a:pPr lvl="1" eaLnBrk="1" hangingPunct="1"/>
            <a:r>
              <a:rPr lang="en-US" altLang="en-US" smtClean="0"/>
              <a:t>Knowledge into wisdom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13. 15 - Extracting Knowledge from Data</a:t>
            </a:r>
          </a:p>
        </p:txBody>
      </p:sp>
      <p:pic>
        <p:nvPicPr>
          <p:cNvPr id="4608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5769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63000" y="6570003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09800" y="254483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13.1 - Business Intelligence Framework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6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0615"/>
            <a:ext cx="8839200" cy="494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Intelligence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Dashboards and business activity monitoring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/>
              <a:t>Dashboards</a:t>
            </a:r>
            <a:r>
              <a:rPr lang="en-US" altLang="en-US" dirty="0"/>
              <a:t>: Shows key business performance indicators in a single integrated view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/>
              <a:t>Portals</a:t>
            </a:r>
            <a:r>
              <a:rPr lang="en-US" altLang="en-US" dirty="0"/>
              <a:t>: Integrate data using web browser from multiple sources into a single webpage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Data analysis and reporting tools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Data-mining tools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Data warehouses (DW)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OLAP </a:t>
            </a:r>
            <a:r>
              <a:rPr lang="en-US" altLang="en-US" dirty="0" smtClean="0"/>
              <a:t>tools and data </a:t>
            </a:r>
            <a:r>
              <a:rPr lang="en-US" altLang="en-US" dirty="0"/>
              <a:t>visualization</a:t>
            </a:r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7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199"/>
            <a:ext cx="8915400" cy="64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436114"/>
            <a:ext cx="8897047" cy="47244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282"/>
          <a:stretch/>
        </p:blipFill>
        <p:spPr>
          <a:xfrm>
            <a:off x="152399" y="94036"/>
            <a:ext cx="8782985" cy="1342078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89075" y="562897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Practices to Manage Data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Master data management (MDM)</a:t>
            </a:r>
            <a:r>
              <a:rPr lang="en-US" altLang="en-US" dirty="0" smtClean="0"/>
              <a:t>: </a:t>
            </a:r>
            <a:r>
              <a:rPr lang="en-US" altLang="en-US" b="0" dirty="0" smtClean="0"/>
              <a:t>Collection of concepts, techniques, and processes for identification, definition, and management of data elements</a:t>
            </a:r>
          </a:p>
          <a:p>
            <a:pPr eaLnBrk="1" hangingPunct="1"/>
            <a:r>
              <a:rPr lang="en-US" altLang="en-US" b="1" dirty="0" smtClean="0"/>
              <a:t>Governance</a:t>
            </a:r>
            <a:r>
              <a:rPr lang="en-US" altLang="en-US" dirty="0" smtClean="0"/>
              <a:t>: </a:t>
            </a:r>
            <a:r>
              <a:rPr lang="en-US" altLang="en-US" b="0" dirty="0" smtClean="0"/>
              <a:t>Methods </a:t>
            </a:r>
            <a:r>
              <a:rPr lang="en-US" altLang="en-US" b="0" dirty="0" smtClean="0"/>
              <a:t>for controlling business health and for consistent decision making</a:t>
            </a:r>
          </a:p>
          <a:p>
            <a:pPr eaLnBrk="1" hangingPunct="1"/>
            <a:r>
              <a:rPr lang="en-US" altLang="en-US" b="1" dirty="0" smtClean="0"/>
              <a:t>Key performance indicators (KPI)</a:t>
            </a:r>
            <a:r>
              <a:rPr lang="en-US" altLang="en-US" dirty="0" smtClean="0"/>
              <a:t>: </a:t>
            </a:r>
            <a:r>
              <a:rPr lang="en-US" altLang="en-US" b="0" dirty="0" smtClean="0"/>
              <a:t>Numeric or scale-based measurements that assess company’s effectiveness in reaching its goals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3839</TotalTime>
  <Words>564</Words>
  <Application>Microsoft Office PowerPoint</Application>
  <PresentationFormat>On-screen Show (4:3)</PresentationFormat>
  <Paragraphs>109</Paragraphs>
  <Slides>21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Monotype Sorts</vt:lpstr>
      <vt:lpstr>Tahoma</vt:lpstr>
      <vt:lpstr>Times New Roman</vt:lpstr>
      <vt:lpstr>Webdings</vt:lpstr>
      <vt:lpstr>Wingdings</vt:lpstr>
      <vt:lpstr>Template -- VT</vt:lpstr>
      <vt:lpstr>PowerPoint Presentation</vt:lpstr>
      <vt:lpstr>Learning Objectives</vt:lpstr>
      <vt:lpstr>The Need for Data Analysis </vt:lpstr>
      <vt:lpstr>Business Intelligence (BI)</vt:lpstr>
      <vt:lpstr>Figure 13. 15 - Extracting Knowledge from Data</vt:lpstr>
      <vt:lpstr>Figure 13.1 - Business Intelligence Framework</vt:lpstr>
      <vt:lpstr>Business Intelligence Tools</vt:lpstr>
      <vt:lpstr>PowerPoint Presentation</vt:lpstr>
      <vt:lpstr>Practices to Manage Data</vt:lpstr>
      <vt:lpstr>Practices to Manage Data</vt:lpstr>
      <vt:lpstr>PowerPoint Presentation</vt:lpstr>
      <vt:lpstr>Dot Com Crash</vt:lpstr>
      <vt:lpstr>PowerPoint Presentation</vt:lpstr>
      <vt:lpstr>Reporting Styles of a Modern BI System</vt:lpstr>
      <vt:lpstr>Business Intelligence Benefits</vt:lpstr>
      <vt:lpstr>PowerPoint Presentation</vt:lpstr>
      <vt:lpstr>PowerPoint Presentation</vt:lpstr>
      <vt:lpstr>PowerPoint Presentation</vt:lpstr>
      <vt:lpstr>Business Intelligence Technology Trends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312</cp:revision>
  <dcterms:created xsi:type="dcterms:W3CDTF">2003-01-16T16:51:42Z</dcterms:created>
  <dcterms:modified xsi:type="dcterms:W3CDTF">2017-08-01T12:31:16Z</dcterms:modified>
</cp:coreProperties>
</file>