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92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705" r:id="rId16"/>
    <p:sldId id="706" r:id="rId17"/>
    <p:sldId id="707" r:id="rId18"/>
    <p:sldId id="708" r:id="rId19"/>
    <p:sldId id="709" r:id="rId20"/>
    <p:sldId id="686" r:id="rId21"/>
    <p:sldId id="687" r:id="rId22"/>
    <p:sldId id="688" r:id="rId23"/>
    <p:sldId id="702" r:id="rId24"/>
    <p:sldId id="703" r:id="rId25"/>
    <p:sldId id="727" r:id="rId26"/>
  </p:sldIdLst>
  <p:sldSz cx="9144000" cy="6858000" type="screen4x3"/>
  <p:notesSz cx="6934200" cy="9220200"/>
  <p:custDataLst>
    <p:tags r:id="rId29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3333" autoAdjust="0"/>
    <p:restoredTop sz="90929"/>
  </p:normalViewPr>
  <p:slideViewPr>
    <p:cSldViewPr>
      <p:cViewPr varScale="1">
        <p:scale>
          <a:sx n="70" d="100"/>
          <a:sy n="70" d="100"/>
        </p:scale>
        <p:origin x="38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2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7C025-C9F6-4BD7-AF3E-08F8BFE8EB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F92B6-0083-4A39-86D7-0336CD9EFE4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/>
            <a:t>Parsing</a:t>
          </a:r>
          <a:endParaRPr lang="en-US" sz="2400" dirty="0"/>
        </a:p>
      </dgm:t>
    </dgm:pt>
    <dgm:pt modelId="{13C8B12C-782E-49E5-8FCC-21378872E6E4}" type="parTrans" cxnId="{C60A4C94-8954-48E2-9D5A-9C9705AF7791}">
      <dgm:prSet/>
      <dgm:spPr/>
      <dgm:t>
        <a:bodyPr/>
        <a:lstStyle/>
        <a:p>
          <a:endParaRPr lang="en-US"/>
        </a:p>
      </dgm:t>
    </dgm:pt>
    <dgm:pt modelId="{7A554306-35BD-4E6E-B074-15BE2F62C771}" type="sibTrans" cxnId="{C60A4C94-8954-48E2-9D5A-9C9705AF7791}">
      <dgm:prSet/>
      <dgm:spPr/>
      <dgm:t>
        <a:bodyPr/>
        <a:lstStyle/>
        <a:p>
          <a:endParaRPr lang="en-US"/>
        </a:p>
      </dgm:t>
    </dgm:pt>
    <dgm:pt modelId="{ECCD646D-5DB4-490C-8237-E552B923A14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/>
            <a:t>Execution</a:t>
          </a:r>
          <a:endParaRPr lang="en-US" sz="2400" dirty="0"/>
        </a:p>
      </dgm:t>
    </dgm:pt>
    <dgm:pt modelId="{0F520736-EB46-40EE-A779-1EEB65B8DE6A}" type="parTrans" cxnId="{452B18AF-17AE-4030-8DD6-5DD98B554B4D}">
      <dgm:prSet/>
      <dgm:spPr/>
      <dgm:t>
        <a:bodyPr/>
        <a:lstStyle/>
        <a:p>
          <a:endParaRPr lang="en-US"/>
        </a:p>
      </dgm:t>
    </dgm:pt>
    <dgm:pt modelId="{C5DF6128-5864-417C-8059-6071008D48D2}" type="sibTrans" cxnId="{452B18AF-17AE-4030-8DD6-5DD98B554B4D}">
      <dgm:prSet/>
      <dgm:spPr/>
      <dgm:t>
        <a:bodyPr/>
        <a:lstStyle/>
        <a:p>
          <a:endParaRPr lang="en-US"/>
        </a:p>
      </dgm:t>
    </dgm:pt>
    <dgm:pt modelId="{7E9AB1F1-367C-4CE3-B7CE-E156FC30A1D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/>
            <a:t>Fetching</a:t>
          </a:r>
          <a:endParaRPr lang="en-US" sz="2400" dirty="0"/>
        </a:p>
      </dgm:t>
    </dgm:pt>
    <dgm:pt modelId="{F9E5E029-86D0-4832-9898-A4F4AF0F1A9A}" type="parTrans" cxnId="{16DAF493-6D15-4398-9888-1B78613D9C68}">
      <dgm:prSet/>
      <dgm:spPr/>
      <dgm:t>
        <a:bodyPr/>
        <a:lstStyle/>
        <a:p>
          <a:endParaRPr lang="en-US"/>
        </a:p>
      </dgm:t>
    </dgm:pt>
    <dgm:pt modelId="{DE43B14E-3218-4F17-9B74-4D25A6E9BC8B}" type="sibTrans" cxnId="{16DAF493-6D15-4398-9888-1B78613D9C68}">
      <dgm:prSet/>
      <dgm:spPr/>
      <dgm:t>
        <a:bodyPr/>
        <a:lstStyle/>
        <a:p>
          <a:endParaRPr lang="en-US"/>
        </a:p>
      </dgm:t>
    </dgm:pt>
    <dgm:pt modelId="{FBF41971-8264-495E-8F39-78AD7157136B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2400" dirty="0" smtClean="0"/>
            <a:t>DBMS parses the SQL query and chooses the most efficient access/execution plan</a:t>
          </a:r>
          <a:endParaRPr lang="en-US" sz="2400" dirty="0"/>
        </a:p>
      </dgm:t>
    </dgm:pt>
    <dgm:pt modelId="{7588D885-E80C-4981-AD8C-755EA7D5D69F}" type="parTrans" cxnId="{21904A0C-13D9-4B2E-B1DA-26EA504CE0B7}">
      <dgm:prSet/>
      <dgm:spPr/>
      <dgm:t>
        <a:bodyPr/>
        <a:lstStyle/>
        <a:p>
          <a:endParaRPr lang="en-US"/>
        </a:p>
      </dgm:t>
    </dgm:pt>
    <dgm:pt modelId="{BC282186-0799-4BA4-9B31-CFD596524614}" type="sibTrans" cxnId="{21904A0C-13D9-4B2E-B1DA-26EA504CE0B7}">
      <dgm:prSet/>
      <dgm:spPr/>
      <dgm:t>
        <a:bodyPr/>
        <a:lstStyle/>
        <a:p>
          <a:endParaRPr lang="en-US"/>
        </a:p>
      </dgm:t>
    </dgm:pt>
    <dgm:pt modelId="{7FB9EF36-CE79-4F96-97E6-51C09EC0E466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2400" dirty="0" smtClean="0"/>
            <a:t>DBMS executes the SQL query using the chosen execution plan</a:t>
          </a:r>
          <a:endParaRPr lang="en-US" sz="2400" dirty="0"/>
        </a:p>
      </dgm:t>
    </dgm:pt>
    <dgm:pt modelId="{B974FAFD-77E6-4753-A32D-6DD4E50D2355}" type="parTrans" cxnId="{919EB904-F8EE-40EE-B82C-56239B48B284}">
      <dgm:prSet/>
      <dgm:spPr/>
      <dgm:t>
        <a:bodyPr/>
        <a:lstStyle/>
        <a:p>
          <a:endParaRPr lang="en-US"/>
        </a:p>
      </dgm:t>
    </dgm:pt>
    <dgm:pt modelId="{7B98829A-31AD-40E2-B95F-16BEB3C0EB62}" type="sibTrans" cxnId="{919EB904-F8EE-40EE-B82C-56239B48B284}">
      <dgm:prSet/>
      <dgm:spPr/>
      <dgm:t>
        <a:bodyPr/>
        <a:lstStyle/>
        <a:p>
          <a:endParaRPr lang="en-US"/>
        </a:p>
      </dgm:t>
    </dgm:pt>
    <dgm:pt modelId="{FC22F08A-6609-497D-8A6E-552BAD3110DF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2400" dirty="0" smtClean="0"/>
            <a:t>DBMS fetches the data and sends the result set back to the client</a:t>
          </a:r>
          <a:endParaRPr lang="en-US" sz="2400" dirty="0"/>
        </a:p>
      </dgm:t>
    </dgm:pt>
    <dgm:pt modelId="{2368FD79-7155-47B6-8379-51B59380C9D1}" type="parTrans" cxnId="{CE6BCB6B-8180-44BA-B347-1BB0E2E0D0EA}">
      <dgm:prSet/>
      <dgm:spPr/>
      <dgm:t>
        <a:bodyPr/>
        <a:lstStyle/>
        <a:p>
          <a:endParaRPr lang="en-US"/>
        </a:p>
      </dgm:t>
    </dgm:pt>
    <dgm:pt modelId="{AA7DF4A7-047D-4346-B720-2CD8A0ED722B}" type="sibTrans" cxnId="{CE6BCB6B-8180-44BA-B347-1BB0E2E0D0EA}">
      <dgm:prSet/>
      <dgm:spPr/>
      <dgm:t>
        <a:bodyPr/>
        <a:lstStyle/>
        <a:p>
          <a:endParaRPr lang="en-US"/>
        </a:p>
      </dgm:t>
    </dgm:pt>
    <dgm:pt modelId="{396D8E34-E176-4A67-A4C7-97A90607030F}" type="pres">
      <dgm:prSet presAssocID="{A7D7C025-C9F6-4BD7-AF3E-08F8BFE8EB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67CB5-7EB7-4FDC-93B6-1228A01958BF}" type="pres">
      <dgm:prSet presAssocID="{473F92B6-0083-4A39-86D7-0336CD9EFE4D}" presName="parentLin" presStyleCnt="0"/>
      <dgm:spPr/>
      <dgm:t>
        <a:bodyPr/>
        <a:lstStyle/>
        <a:p>
          <a:endParaRPr lang="en-US"/>
        </a:p>
      </dgm:t>
    </dgm:pt>
    <dgm:pt modelId="{2FBE6E11-6BFF-472C-A4E8-53B8CAD5E086}" type="pres">
      <dgm:prSet presAssocID="{473F92B6-0083-4A39-86D7-0336CD9EFE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374E27-4D32-4A9D-9815-6FC2F0C60881}" type="pres">
      <dgm:prSet presAssocID="{473F92B6-0083-4A39-86D7-0336CD9EFE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B6F0B-5783-406E-ABA6-DBD18E231A09}" type="pres">
      <dgm:prSet presAssocID="{473F92B6-0083-4A39-86D7-0336CD9EFE4D}" presName="negativeSpace" presStyleCnt="0"/>
      <dgm:spPr/>
      <dgm:t>
        <a:bodyPr/>
        <a:lstStyle/>
        <a:p>
          <a:endParaRPr lang="en-US"/>
        </a:p>
      </dgm:t>
    </dgm:pt>
    <dgm:pt modelId="{17A5F051-BD07-4BDA-8EE3-8ACC10CAA91F}" type="pres">
      <dgm:prSet presAssocID="{473F92B6-0083-4A39-86D7-0336CD9EFE4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70C82-1BC2-4FA4-8222-7963E86B28B8}" type="pres">
      <dgm:prSet presAssocID="{7A554306-35BD-4E6E-B074-15BE2F62C771}" presName="spaceBetweenRectangles" presStyleCnt="0"/>
      <dgm:spPr/>
      <dgm:t>
        <a:bodyPr/>
        <a:lstStyle/>
        <a:p>
          <a:endParaRPr lang="en-US"/>
        </a:p>
      </dgm:t>
    </dgm:pt>
    <dgm:pt modelId="{6CA27546-3616-47A9-A183-0000605E3662}" type="pres">
      <dgm:prSet presAssocID="{ECCD646D-5DB4-490C-8237-E552B923A142}" presName="parentLin" presStyleCnt="0"/>
      <dgm:spPr/>
      <dgm:t>
        <a:bodyPr/>
        <a:lstStyle/>
        <a:p>
          <a:endParaRPr lang="en-US"/>
        </a:p>
      </dgm:t>
    </dgm:pt>
    <dgm:pt modelId="{127E7452-7E5C-450F-925D-0EC531894B48}" type="pres">
      <dgm:prSet presAssocID="{ECCD646D-5DB4-490C-8237-E552B923A14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C046DBA-2D12-4C55-985D-26BF3B5C73AD}" type="pres">
      <dgm:prSet presAssocID="{ECCD646D-5DB4-490C-8237-E552B923A1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A17EF-3B46-4CDC-A865-B5C1225AA3AE}" type="pres">
      <dgm:prSet presAssocID="{ECCD646D-5DB4-490C-8237-E552B923A142}" presName="negativeSpace" presStyleCnt="0"/>
      <dgm:spPr/>
      <dgm:t>
        <a:bodyPr/>
        <a:lstStyle/>
        <a:p>
          <a:endParaRPr lang="en-US"/>
        </a:p>
      </dgm:t>
    </dgm:pt>
    <dgm:pt modelId="{C7FE0874-AE6F-42BF-B2F7-D97CAFE054D8}" type="pres">
      <dgm:prSet presAssocID="{ECCD646D-5DB4-490C-8237-E552B923A14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DD573-034E-426D-84E3-834CF5EA4FB1}" type="pres">
      <dgm:prSet presAssocID="{C5DF6128-5864-417C-8059-6071008D48D2}" presName="spaceBetweenRectangles" presStyleCnt="0"/>
      <dgm:spPr/>
      <dgm:t>
        <a:bodyPr/>
        <a:lstStyle/>
        <a:p>
          <a:endParaRPr lang="en-US"/>
        </a:p>
      </dgm:t>
    </dgm:pt>
    <dgm:pt modelId="{A3718CA4-987F-4981-BFD7-39B08EC6900D}" type="pres">
      <dgm:prSet presAssocID="{7E9AB1F1-367C-4CE3-B7CE-E156FC30A1D2}" presName="parentLin" presStyleCnt="0"/>
      <dgm:spPr/>
      <dgm:t>
        <a:bodyPr/>
        <a:lstStyle/>
        <a:p>
          <a:endParaRPr lang="en-US"/>
        </a:p>
      </dgm:t>
    </dgm:pt>
    <dgm:pt modelId="{63D6AF9B-9CAB-41B0-9F47-53750E48D2AA}" type="pres">
      <dgm:prSet presAssocID="{7E9AB1F1-367C-4CE3-B7CE-E156FC30A1D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DE816F7-3974-40A4-A364-EF986504FEDE}" type="pres">
      <dgm:prSet presAssocID="{7E9AB1F1-367C-4CE3-B7CE-E156FC30A1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506EB-AEB7-483D-A9CE-F431E588AE16}" type="pres">
      <dgm:prSet presAssocID="{7E9AB1F1-367C-4CE3-B7CE-E156FC30A1D2}" presName="negativeSpace" presStyleCnt="0"/>
      <dgm:spPr/>
      <dgm:t>
        <a:bodyPr/>
        <a:lstStyle/>
        <a:p>
          <a:endParaRPr lang="en-US"/>
        </a:p>
      </dgm:t>
    </dgm:pt>
    <dgm:pt modelId="{A7294EB5-2705-44BE-A47F-2A8D773A4AE6}" type="pres">
      <dgm:prSet presAssocID="{7E9AB1F1-367C-4CE3-B7CE-E156FC30A1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FD66E1-7C82-438A-946C-CA0DFA404A28}" type="presOf" srcId="{473F92B6-0083-4A39-86D7-0336CD9EFE4D}" destId="{03374E27-4D32-4A9D-9815-6FC2F0C60881}" srcOrd="1" destOrd="0" presId="urn:microsoft.com/office/officeart/2005/8/layout/list1"/>
    <dgm:cxn modelId="{207C0A4B-B173-4FB9-A57F-C6F690687CEF}" type="presOf" srcId="{473F92B6-0083-4A39-86D7-0336CD9EFE4D}" destId="{2FBE6E11-6BFF-472C-A4E8-53B8CAD5E086}" srcOrd="0" destOrd="0" presId="urn:microsoft.com/office/officeart/2005/8/layout/list1"/>
    <dgm:cxn modelId="{BC0B1F8C-FE61-4A81-B708-A6898EB6435C}" type="presOf" srcId="{7E9AB1F1-367C-4CE3-B7CE-E156FC30A1D2}" destId="{63D6AF9B-9CAB-41B0-9F47-53750E48D2AA}" srcOrd="0" destOrd="0" presId="urn:microsoft.com/office/officeart/2005/8/layout/list1"/>
    <dgm:cxn modelId="{E5D0258C-71A5-4312-909E-8306C97A1D59}" type="presOf" srcId="{ECCD646D-5DB4-490C-8237-E552B923A142}" destId="{127E7452-7E5C-450F-925D-0EC531894B48}" srcOrd="0" destOrd="0" presId="urn:microsoft.com/office/officeart/2005/8/layout/list1"/>
    <dgm:cxn modelId="{2E02B2B1-55EF-493A-8073-652611009179}" type="presOf" srcId="{ECCD646D-5DB4-490C-8237-E552B923A142}" destId="{DC046DBA-2D12-4C55-985D-26BF3B5C73AD}" srcOrd="1" destOrd="0" presId="urn:microsoft.com/office/officeart/2005/8/layout/list1"/>
    <dgm:cxn modelId="{CE6BCB6B-8180-44BA-B347-1BB0E2E0D0EA}" srcId="{7E9AB1F1-367C-4CE3-B7CE-E156FC30A1D2}" destId="{FC22F08A-6609-497D-8A6E-552BAD3110DF}" srcOrd="0" destOrd="0" parTransId="{2368FD79-7155-47B6-8379-51B59380C9D1}" sibTransId="{AA7DF4A7-047D-4346-B720-2CD8A0ED722B}"/>
    <dgm:cxn modelId="{0280FD19-B2FD-4AAF-9810-82DFC6893A64}" type="presOf" srcId="{FC22F08A-6609-497D-8A6E-552BAD3110DF}" destId="{A7294EB5-2705-44BE-A47F-2A8D773A4AE6}" srcOrd="0" destOrd="0" presId="urn:microsoft.com/office/officeart/2005/8/layout/list1"/>
    <dgm:cxn modelId="{CBBC57B2-6465-4BB2-813C-158DD17AF658}" type="presOf" srcId="{7FB9EF36-CE79-4F96-97E6-51C09EC0E466}" destId="{C7FE0874-AE6F-42BF-B2F7-D97CAFE054D8}" srcOrd="0" destOrd="0" presId="urn:microsoft.com/office/officeart/2005/8/layout/list1"/>
    <dgm:cxn modelId="{919EB904-F8EE-40EE-B82C-56239B48B284}" srcId="{ECCD646D-5DB4-490C-8237-E552B923A142}" destId="{7FB9EF36-CE79-4F96-97E6-51C09EC0E466}" srcOrd="0" destOrd="0" parTransId="{B974FAFD-77E6-4753-A32D-6DD4E50D2355}" sibTransId="{7B98829A-31AD-40E2-B95F-16BEB3C0EB62}"/>
    <dgm:cxn modelId="{C60A4C94-8954-48E2-9D5A-9C9705AF7791}" srcId="{A7D7C025-C9F6-4BD7-AF3E-08F8BFE8EB7D}" destId="{473F92B6-0083-4A39-86D7-0336CD9EFE4D}" srcOrd="0" destOrd="0" parTransId="{13C8B12C-782E-49E5-8FCC-21378872E6E4}" sibTransId="{7A554306-35BD-4E6E-B074-15BE2F62C771}"/>
    <dgm:cxn modelId="{56F733CE-81E0-41F0-B16C-E473EBE99AEF}" type="presOf" srcId="{A7D7C025-C9F6-4BD7-AF3E-08F8BFE8EB7D}" destId="{396D8E34-E176-4A67-A4C7-97A90607030F}" srcOrd="0" destOrd="0" presId="urn:microsoft.com/office/officeart/2005/8/layout/list1"/>
    <dgm:cxn modelId="{21904A0C-13D9-4B2E-B1DA-26EA504CE0B7}" srcId="{473F92B6-0083-4A39-86D7-0336CD9EFE4D}" destId="{FBF41971-8264-495E-8F39-78AD7157136B}" srcOrd="0" destOrd="0" parTransId="{7588D885-E80C-4981-AD8C-755EA7D5D69F}" sibTransId="{BC282186-0799-4BA4-9B31-CFD596524614}"/>
    <dgm:cxn modelId="{452B18AF-17AE-4030-8DD6-5DD98B554B4D}" srcId="{A7D7C025-C9F6-4BD7-AF3E-08F8BFE8EB7D}" destId="{ECCD646D-5DB4-490C-8237-E552B923A142}" srcOrd="1" destOrd="0" parTransId="{0F520736-EB46-40EE-A779-1EEB65B8DE6A}" sibTransId="{C5DF6128-5864-417C-8059-6071008D48D2}"/>
    <dgm:cxn modelId="{1CD00A97-F2C8-481A-9273-64ADAF72169B}" type="presOf" srcId="{FBF41971-8264-495E-8F39-78AD7157136B}" destId="{17A5F051-BD07-4BDA-8EE3-8ACC10CAA91F}" srcOrd="0" destOrd="0" presId="urn:microsoft.com/office/officeart/2005/8/layout/list1"/>
    <dgm:cxn modelId="{16DAF493-6D15-4398-9888-1B78613D9C68}" srcId="{A7D7C025-C9F6-4BD7-AF3E-08F8BFE8EB7D}" destId="{7E9AB1F1-367C-4CE3-B7CE-E156FC30A1D2}" srcOrd="2" destOrd="0" parTransId="{F9E5E029-86D0-4832-9898-A4F4AF0F1A9A}" sibTransId="{DE43B14E-3218-4F17-9B74-4D25A6E9BC8B}"/>
    <dgm:cxn modelId="{1BDA0463-72BA-4EDE-9D64-B421972CCEA7}" type="presOf" srcId="{7E9AB1F1-367C-4CE3-B7CE-E156FC30A1D2}" destId="{ADE816F7-3974-40A4-A364-EF986504FEDE}" srcOrd="1" destOrd="0" presId="urn:microsoft.com/office/officeart/2005/8/layout/list1"/>
    <dgm:cxn modelId="{B89C5C59-525B-4186-A904-FC9D76B05879}" type="presParOf" srcId="{396D8E34-E176-4A67-A4C7-97A90607030F}" destId="{5E367CB5-7EB7-4FDC-93B6-1228A01958BF}" srcOrd="0" destOrd="0" presId="urn:microsoft.com/office/officeart/2005/8/layout/list1"/>
    <dgm:cxn modelId="{61BD6EF9-2107-4DFC-99F0-E674CA42278A}" type="presParOf" srcId="{5E367CB5-7EB7-4FDC-93B6-1228A01958BF}" destId="{2FBE6E11-6BFF-472C-A4E8-53B8CAD5E086}" srcOrd="0" destOrd="0" presId="urn:microsoft.com/office/officeart/2005/8/layout/list1"/>
    <dgm:cxn modelId="{EE2E798D-D941-4B11-8924-8F104B687BFC}" type="presParOf" srcId="{5E367CB5-7EB7-4FDC-93B6-1228A01958BF}" destId="{03374E27-4D32-4A9D-9815-6FC2F0C60881}" srcOrd="1" destOrd="0" presId="urn:microsoft.com/office/officeart/2005/8/layout/list1"/>
    <dgm:cxn modelId="{F9F7B247-8179-4BBF-82AB-4484BD7D8836}" type="presParOf" srcId="{396D8E34-E176-4A67-A4C7-97A90607030F}" destId="{5CCB6F0B-5783-406E-ABA6-DBD18E231A09}" srcOrd="1" destOrd="0" presId="urn:microsoft.com/office/officeart/2005/8/layout/list1"/>
    <dgm:cxn modelId="{1634411C-B8D1-4DEB-BE9F-CFB71E82E777}" type="presParOf" srcId="{396D8E34-E176-4A67-A4C7-97A90607030F}" destId="{17A5F051-BD07-4BDA-8EE3-8ACC10CAA91F}" srcOrd="2" destOrd="0" presId="urn:microsoft.com/office/officeart/2005/8/layout/list1"/>
    <dgm:cxn modelId="{22560814-CB54-4DB4-B2F8-11185A7F1579}" type="presParOf" srcId="{396D8E34-E176-4A67-A4C7-97A90607030F}" destId="{BB870C82-1BC2-4FA4-8222-7963E86B28B8}" srcOrd="3" destOrd="0" presId="urn:microsoft.com/office/officeart/2005/8/layout/list1"/>
    <dgm:cxn modelId="{F13C93C9-C71D-422E-9042-20AAB79EBEE1}" type="presParOf" srcId="{396D8E34-E176-4A67-A4C7-97A90607030F}" destId="{6CA27546-3616-47A9-A183-0000605E3662}" srcOrd="4" destOrd="0" presId="urn:microsoft.com/office/officeart/2005/8/layout/list1"/>
    <dgm:cxn modelId="{FFA03FC5-2361-4157-B605-FAA4C9E0D00A}" type="presParOf" srcId="{6CA27546-3616-47A9-A183-0000605E3662}" destId="{127E7452-7E5C-450F-925D-0EC531894B48}" srcOrd="0" destOrd="0" presId="urn:microsoft.com/office/officeart/2005/8/layout/list1"/>
    <dgm:cxn modelId="{D7BD1CC8-5630-4E4D-84C8-D50DEB67B6C8}" type="presParOf" srcId="{6CA27546-3616-47A9-A183-0000605E3662}" destId="{DC046DBA-2D12-4C55-985D-26BF3B5C73AD}" srcOrd="1" destOrd="0" presId="urn:microsoft.com/office/officeart/2005/8/layout/list1"/>
    <dgm:cxn modelId="{DC1AC7C5-2F9D-46BC-8465-58A6846C7EEF}" type="presParOf" srcId="{396D8E34-E176-4A67-A4C7-97A90607030F}" destId="{41FA17EF-3B46-4CDC-A865-B5C1225AA3AE}" srcOrd="5" destOrd="0" presId="urn:microsoft.com/office/officeart/2005/8/layout/list1"/>
    <dgm:cxn modelId="{C57C68B6-3527-4741-950C-B799AC118283}" type="presParOf" srcId="{396D8E34-E176-4A67-A4C7-97A90607030F}" destId="{C7FE0874-AE6F-42BF-B2F7-D97CAFE054D8}" srcOrd="6" destOrd="0" presId="urn:microsoft.com/office/officeart/2005/8/layout/list1"/>
    <dgm:cxn modelId="{450BC0CA-29C9-41B8-BE37-246EE78E2F9B}" type="presParOf" srcId="{396D8E34-E176-4A67-A4C7-97A90607030F}" destId="{AAFDD573-034E-426D-84E3-834CF5EA4FB1}" srcOrd="7" destOrd="0" presId="urn:microsoft.com/office/officeart/2005/8/layout/list1"/>
    <dgm:cxn modelId="{65D1D246-ECE0-4A29-AACB-FFBCBDD38AD7}" type="presParOf" srcId="{396D8E34-E176-4A67-A4C7-97A90607030F}" destId="{A3718CA4-987F-4981-BFD7-39B08EC6900D}" srcOrd="8" destOrd="0" presId="urn:microsoft.com/office/officeart/2005/8/layout/list1"/>
    <dgm:cxn modelId="{17490108-C8D8-4F9A-9631-54460785DE3E}" type="presParOf" srcId="{A3718CA4-987F-4981-BFD7-39B08EC6900D}" destId="{63D6AF9B-9CAB-41B0-9F47-53750E48D2AA}" srcOrd="0" destOrd="0" presId="urn:microsoft.com/office/officeart/2005/8/layout/list1"/>
    <dgm:cxn modelId="{076592B7-A4CE-4EB1-AED9-51DAAF2977A5}" type="presParOf" srcId="{A3718CA4-987F-4981-BFD7-39B08EC6900D}" destId="{ADE816F7-3974-40A4-A364-EF986504FEDE}" srcOrd="1" destOrd="0" presId="urn:microsoft.com/office/officeart/2005/8/layout/list1"/>
    <dgm:cxn modelId="{CC62948F-AAAD-4335-A0C1-766BD0658891}" type="presParOf" srcId="{396D8E34-E176-4A67-A4C7-97A90607030F}" destId="{EA8506EB-AEB7-483D-A9CE-F431E588AE16}" srcOrd="9" destOrd="0" presId="urn:microsoft.com/office/officeart/2005/8/layout/list1"/>
    <dgm:cxn modelId="{729AB4AB-E4E4-4B92-84F2-9C773B7D818B}" type="presParOf" srcId="{396D8E34-E176-4A67-A4C7-97A90607030F}" destId="{A7294EB5-2705-44BE-A47F-2A8D773A4A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5F051-BD07-4BDA-8EE3-8ACC10CAA91F}">
      <dsp:nvSpPr>
        <dsp:cNvPr id="0" name=""/>
        <dsp:cNvSpPr/>
      </dsp:nvSpPr>
      <dsp:spPr>
        <a:xfrm>
          <a:off x="0" y="266519"/>
          <a:ext cx="80010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33248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DBMS parses the SQL query and chooses the most efficient access/execution plan</a:t>
          </a:r>
          <a:endParaRPr lang="en-US" sz="2400" kern="1200" dirty="0"/>
        </a:p>
      </dsp:txBody>
      <dsp:txXfrm>
        <a:off x="0" y="266519"/>
        <a:ext cx="8001000" cy="1159200"/>
      </dsp:txXfrm>
    </dsp:sp>
    <dsp:sp modelId="{03374E27-4D32-4A9D-9815-6FC2F0C60881}">
      <dsp:nvSpPr>
        <dsp:cNvPr id="0" name=""/>
        <dsp:cNvSpPr/>
      </dsp:nvSpPr>
      <dsp:spPr>
        <a:xfrm>
          <a:off x="400050" y="30359"/>
          <a:ext cx="5600700" cy="47232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Parsing</a:t>
          </a:r>
          <a:endParaRPr lang="en-US" sz="2400" kern="1200" dirty="0"/>
        </a:p>
      </dsp:txBody>
      <dsp:txXfrm>
        <a:off x="423107" y="53416"/>
        <a:ext cx="5554586" cy="426206"/>
      </dsp:txXfrm>
    </dsp:sp>
    <dsp:sp modelId="{C7FE0874-AE6F-42BF-B2F7-D97CAFE054D8}">
      <dsp:nvSpPr>
        <dsp:cNvPr id="0" name=""/>
        <dsp:cNvSpPr/>
      </dsp:nvSpPr>
      <dsp:spPr>
        <a:xfrm>
          <a:off x="0" y="1748279"/>
          <a:ext cx="80010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33248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DBMS executes the SQL query using the chosen execution plan</a:t>
          </a:r>
          <a:endParaRPr lang="en-US" sz="2400" kern="1200" dirty="0"/>
        </a:p>
      </dsp:txBody>
      <dsp:txXfrm>
        <a:off x="0" y="1748279"/>
        <a:ext cx="8001000" cy="1159200"/>
      </dsp:txXfrm>
    </dsp:sp>
    <dsp:sp modelId="{DC046DBA-2D12-4C55-985D-26BF3B5C73AD}">
      <dsp:nvSpPr>
        <dsp:cNvPr id="0" name=""/>
        <dsp:cNvSpPr/>
      </dsp:nvSpPr>
      <dsp:spPr>
        <a:xfrm>
          <a:off x="400050" y="1512119"/>
          <a:ext cx="5600700" cy="47232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Execution</a:t>
          </a:r>
          <a:endParaRPr lang="en-US" sz="2400" kern="1200" dirty="0"/>
        </a:p>
      </dsp:txBody>
      <dsp:txXfrm>
        <a:off x="423107" y="1535176"/>
        <a:ext cx="5554586" cy="426206"/>
      </dsp:txXfrm>
    </dsp:sp>
    <dsp:sp modelId="{A7294EB5-2705-44BE-A47F-2A8D773A4AE6}">
      <dsp:nvSpPr>
        <dsp:cNvPr id="0" name=""/>
        <dsp:cNvSpPr/>
      </dsp:nvSpPr>
      <dsp:spPr>
        <a:xfrm>
          <a:off x="0" y="3230040"/>
          <a:ext cx="80010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33248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DBMS fetches the data and sends the result set back to the client</a:t>
          </a:r>
          <a:endParaRPr lang="en-US" sz="2400" kern="1200" dirty="0"/>
        </a:p>
      </dsp:txBody>
      <dsp:txXfrm>
        <a:off x="0" y="3230040"/>
        <a:ext cx="8001000" cy="1159200"/>
      </dsp:txXfrm>
    </dsp:sp>
    <dsp:sp modelId="{ADE816F7-3974-40A4-A364-EF986504FEDE}">
      <dsp:nvSpPr>
        <dsp:cNvPr id="0" name=""/>
        <dsp:cNvSpPr/>
      </dsp:nvSpPr>
      <dsp:spPr>
        <a:xfrm>
          <a:off x="400050" y="2993879"/>
          <a:ext cx="5600700" cy="47232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Fetching</a:t>
          </a:r>
          <a:endParaRPr lang="en-US" sz="2400" kern="1200" dirty="0"/>
        </a:p>
      </dsp:txBody>
      <dsp:txXfrm>
        <a:off x="423107" y="3016936"/>
        <a:ext cx="55545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82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518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"/>
            <a:ext cx="75438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Chapter </a:t>
            </a:r>
            <a:r>
              <a:rPr lang="en-US" altLang="en-US" dirty="0" smtClean="0"/>
              <a:t>11 Part 1</a:t>
            </a: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Database Performance Tuning </a:t>
            </a:r>
            <a:endParaRPr lang="en-US" altLang="en-US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and </a:t>
            </a:r>
            <a:r>
              <a:rPr lang="en-US" altLang="en-US" dirty="0"/>
              <a:t>Query Optimization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0795"/>
            <a:ext cx="7010400" cy="4780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Classification of Operation Modes</a:t>
            </a:r>
            <a:endParaRPr lang="en-US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Automatic query optimization</a:t>
            </a:r>
            <a:r>
              <a:rPr lang="en-US" altLang="en-US" smtClean="0">
                <a:ea typeface="ＭＳ Ｐゴシック" panose="020B0600070205080204" pitchFamily="34" charset="-128"/>
              </a:rPr>
              <a:t>: DBMS finds the most cost-effective access path without user intervention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Manual query optimization</a:t>
            </a:r>
            <a:r>
              <a:rPr lang="en-US" altLang="en-US" smtClean="0">
                <a:ea typeface="ＭＳ Ｐゴシック" panose="020B0600070205080204" pitchFamily="34" charset="-128"/>
              </a:rPr>
              <a:t>: Requires that the optimization be selected and scheduled by the end user or programmer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Classification Based on Timing of Optimization </a:t>
            </a:r>
            <a:endParaRPr lang="en-US" alt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Static query optimization</a:t>
            </a:r>
            <a:r>
              <a:rPr lang="en-US" altLang="en-US" smtClean="0">
                <a:ea typeface="ＭＳ Ｐゴシック" panose="020B0600070205080204" pitchFamily="34" charset="-128"/>
              </a:rPr>
              <a:t>: best optimization strategy is selected when the query is compiled by the DBMS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Takes place at compilation time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Dynamic query optimization</a:t>
            </a:r>
            <a:r>
              <a:rPr lang="en-US" altLang="en-US" smtClean="0">
                <a:ea typeface="ＭＳ Ｐゴシック" panose="020B0600070205080204" pitchFamily="34" charset="-128"/>
              </a:rPr>
              <a:t>: Access strategy is dynamically determined by the DBMS at run time, using the most up-to-date information about the database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Takes place at execution time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074682" y="152400"/>
            <a:ext cx="6993118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Classification Based on 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r>
              <a:rPr lang="en-US" altLang="en-US" sz="2800" dirty="0" smtClean="0">
                <a:ea typeface="ＭＳ Ｐゴシック" panose="020B0600070205080204" pitchFamily="34" charset="-128"/>
              </a:rPr>
              <a:t>Type of Information Used to 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r>
              <a:rPr lang="en-US" altLang="en-US" sz="2800" dirty="0" smtClean="0">
                <a:ea typeface="ＭＳ Ｐゴシック" panose="020B0600070205080204" pitchFamily="34" charset="-128"/>
              </a:rPr>
              <a:t>Optimize the Query</a:t>
            </a:r>
            <a:endParaRPr lang="en-US" altLang="en-US" sz="28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Statistically based query optimization algorithm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Statistics are used by the DBMS to determine the best access strategy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Statistical information is generated by DBMS through:</a:t>
            </a:r>
          </a:p>
          <a:p>
            <a:pPr lvl="1"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Dynamic statistical generation mode</a:t>
            </a:r>
          </a:p>
          <a:p>
            <a:pPr lvl="1"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Manual statistical generation mode</a:t>
            </a: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Rule-based query optimization algorithm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based on a set of user-defined rules to determine the best query access strategy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010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Table 11.2 - Sample Database Statistics Measurements</a:t>
            </a: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" y="1676399"/>
            <a:ext cx="8837875" cy="48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Query Processing</a:t>
            </a:r>
            <a:endParaRPr lang="en-US" alt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65935729"/>
              </p:ext>
            </p:extLst>
          </p:nvPr>
        </p:nvGraphicFramePr>
        <p:xfrm>
          <a:off x="609600" y="1676400"/>
          <a:ext cx="8001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698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SQL Parsing Phase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Break down query into smaller units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Transform original SQL query into slightly different version of original SQL code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Fully equivalent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Optimized query results are always the same as original query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More efficient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Optimized query will almost always execute faster than original query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SQL Parsing Phase (cont’d.)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Query optimizer analyzes SQL query and finds most efficient way to access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Validated for syntax compliance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Validated against data dictionary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Tables, column names are correct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User has proper access rights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Analyzed and decomposed into components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Optimized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Prepared for execution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SQL Parsing Phase (cont’d.)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Access plans are DBMS specific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Translate client’s SQL query into a series of complex I/O operations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Required to read the data from the physical data files and generate result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DBMS checks if access plan already exists for query in SQL cache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DBMS reuses the access plan to save time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not, optimizer evaluates various plans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Chosen plan placed in SQL cache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33600" y="762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Sample Access Plan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I/O Operations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" y="1600199"/>
            <a:ext cx="8942269" cy="49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Learning Objectives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Basic database performance-tuning concepts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 DBMS processes SQL queries</a:t>
            </a: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SQL Execution Phase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All I/O operations indicated in the access plan are executed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Locks are acquired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are retrieved and placed in data cache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Transaction management commands are processed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SQL Fetching Phase</a:t>
            </a:r>
            <a:endParaRPr lang="en-US" altLang="en-US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Rows of resulting query result set are returned to client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DBMS may use temporary table space to store temporary data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server coordinates the movement of the result set rows from the server cache to the client cache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Query Processing Bottlenecks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Delay introduced in the processing of an I/O operation that slows the system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Caused by the: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CPU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RAM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Hard disk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Network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Application code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Database performance tuning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Refers to activities to ensure query is processed in minimum amount of time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performance tuning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Refers to activities on client side to generate SQL code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Returns correct answer in least amount of time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Uses minimum amount of resources at server end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DBMS architecture is represented by processes and structures used to manage a database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Database statistics refers to measurements gathered by the DBMS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Describe snapshot of database objects’ characteristics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DBMS processes queries in three phases: parsing, execution, and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fetching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Explain the purpose of the DBMS creating an access plan.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0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anose="020B0600070205080204" pitchFamily="34" charset="-128"/>
              </a:rPr>
              <a:t>Database Performance-Tuning Concepts</a:t>
            </a:r>
            <a:endParaRPr lang="en-US" altLang="en-US" sz="360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Goal of database performance is to execute queries as fast as possible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Database performance tuning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Set of activities and procedures that reduce response time of database system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Fine-tuning the performance of a system requires that all factors must operate at optimum level with minimal bottlenecks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Table 11.1 - General Guidelines for Better System Performance</a:t>
            </a: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41354"/>
            <a:ext cx="8991600" cy="50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Performance Tuning: Client and Server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Client side</a:t>
            </a:r>
          </a:p>
          <a:p>
            <a:pPr lvl="1"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SQL performance tuning</a:t>
            </a:r>
            <a:r>
              <a:rPr lang="en-US" altLang="en-US" smtClean="0">
                <a:ea typeface="ＭＳ Ｐゴシック" panose="020B0600070205080204" pitchFamily="34" charset="-128"/>
              </a:rPr>
              <a:t>: Generates SQL query that returns correct answer in least amount of time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Using minimum amount of resources at server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Server side</a:t>
            </a:r>
          </a:p>
          <a:p>
            <a:pPr lvl="1"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DBMS performance tuning: </a:t>
            </a:r>
            <a:r>
              <a:rPr lang="en-US" altLang="en-US" smtClean="0">
                <a:ea typeface="ＭＳ Ｐゴシック" panose="020B0600070205080204" pitchFamily="34" charset="-128"/>
              </a:rPr>
              <a:t>DBMS environment configured to respond to clients’ requests as fast as possible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Optimum use of existing resources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DBMS Architecture</a:t>
            </a:r>
            <a:endParaRPr lang="en-US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All data in a database are stored in </a:t>
            </a:r>
            <a:r>
              <a:rPr lang="en-US" altLang="en-US" b="1" smtClean="0">
                <a:ea typeface="ＭＳ Ｐゴシック" panose="020B0600070205080204" pitchFamily="34" charset="-128"/>
              </a:rPr>
              <a:t>data files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files automatically expand in predefined increments known as </a:t>
            </a:r>
            <a:r>
              <a:rPr lang="en-US" altLang="en-US" b="1" smtClean="0">
                <a:ea typeface="ＭＳ Ｐゴシック" panose="020B0600070205080204" pitchFamily="34" charset="-128"/>
              </a:rPr>
              <a:t>extends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files are grouped in file groups or table spaces</a:t>
            </a:r>
          </a:p>
          <a:p>
            <a:pPr lvl="1"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Table space </a:t>
            </a:r>
            <a:r>
              <a:rPr lang="en-US" altLang="en-US" smtClean="0">
                <a:ea typeface="ＭＳ Ｐゴシック" panose="020B0600070205080204" pitchFamily="34" charset="-128"/>
              </a:rPr>
              <a:t>or</a:t>
            </a:r>
            <a:r>
              <a:rPr lang="en-US" altLang="en-US" b="1" smtClean="0">
                <a:ea typeface="ＭＳ Ｐゴシック" panose="020B0600070205080204" pitchFamily="34" charset="-128"/>
              </a:rPr>
              <a:t> file group</a:t>
            </a:r>
            <a:r>
              <a:rPr lang="en-US" altLang="en-US" smtClean="0">
                <a:ea typeface="ＭＳ Ｐゴシック" panose="020B0600070205080204" pitchFamily="34" charset="-128"/>
              </a:rPr>
              <a:t>: Logical grouping of several data files that store data with similar characteristics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Data cache </a:t>
            </a:r>
            <a:r>
              <a:rPr lang="en-US" altLang="en-US" smtClean="0">
                <a:ea typeface="ＭＳ Ｐゴシック" panose="020B0600070205080204" pitchFamily="34" charset="-128"/>
              </a:rPr>
              <a:t>or</a:t>
            </a:r>
            <a:r>
              <a:rPr lang="en-US" altLang="en-US" b="1" smtClean="0">
                <a:ea typeface="ＭＳ Ｐゴシック" panose="020B0600070205080204" pitchFamily="34" charset="-128"/>
              </a:rPr>
              <a:t> buffer cache</a:t>
            </a:r>
            <a:r>
              <a:rPr lang="en-US" altLang="en-US" smtClean="0">
                <a:ea typeface="ＭＳ Ｐゴシック" panose="020B0600070205080204" pitchFamily="34" charset="-128"/>
              </a:rPr>
              <a:t>: Shared, reserved memory area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Stores most recently accessed data blocks in RAM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137474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DBMS Architecture</a:t>
            </a:r>
            <a:endParaRPr lang="en-US" alt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1553066"/>
            <a:ext cx="8915400" cy="4648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SQL cache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or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procedure cache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Stores most recently executed SQL statements or PL/SQL procedures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DBMS retrieves data from permanent storage and places them in RAM</a:t>
            </a: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Input/output request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Low-level data access operation that reads or writes data to and from computer devices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 cache is faster than working with data files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Majority of performance-tuning activities focus on minimizing I/O operations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Figure 11.1 - Basic DBMS Architecture</a:t>
            </a:r>
            <a:endParaRPr lang="en-US" altLang="en-US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-4917"/>
            <a:ext cx="9073650" cy="65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Query Optimization Modes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Algorithms proposed for query optimization are based on: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Selection of the optimum order of operations to achieve the fastest execution time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Selection of sites to be accessed to minimize communication costs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Evaluated on the basis of: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Operation mode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Timing of its optimization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4070</TotalTime>
  <Words>1066</Words>
  <Application>Microsoft Office PowerPoint</Application>
  <PresentationFormat>On-screen Show (4:3)</PresentationFormat>
  <Paragraphs>170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Database Performance-Tuning Concepts</vt:lpstr>
      <vt:lpstr>Table 11.1 - General Guidelines for Better System Performance</vt:lpstr>
      <vt:lpstr>Performance Tuning: Client and Server</vt:lpstr>
      <vt:lpstr>DBMS Architecture</vt:lpstr>
      <vt:lpstr>DBMS Architecture</vt:lpstr>
      <vt:lpstr>Figure 11.1 - Basic DBMS Architecture</vt:lpstr>
      <vt:lpstr>Database Query Optimization Modes</vt:lpstr>
      <vt:lpstr>Classification of Operation Modes</vt:lpstr>
      <vt:lpstr>Classification Based on Timing of Optimization </vt:lpstr>
      <vt:lpstr>Classification Based on  Type of Information Used to  Optimize the Query</vt:lpstr>
      <vt:lpstr>Table 11.2 - Sample Database Statistics Measurements</vt:lpstr>
      <vt:lpstr>Query Processing</vt:lpstr>
      <vt:lpstr>PowerPoint Presentation</vt:lpstr>
      <vt:lpstr>SQL Parsing Phase</vt:lpstr>
      <vt:lpstr>SQL Parsing Phase (cont’d.)</vt:lpstr>
      <vt:lpstr>SQL Parsing Phase (cont’d.)</vt:lpstr>
      <vt:lpstr>PowerPoint Presentation</vt:lpstr>
      <vt:lpstr>SQL Execution Phase</vt:lpstr>
      <vt:lpstr>SQL Fetching Phase</vt:lpstr>
      <vt:lpstr>Query Processing Bottlenecks</vt:lpstr>
      <vt:lpstr>Summary</vt:lpstr>
      <vt:lpstr>Summary (cont’d.)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340</cp:revision>
  <dcterms:created xsi:type="dcterms:W3CDTF">2003-01-16T16:51:42Z</dcterms:created>
  <dcterms:modified xsi:type="dcterms:W3CDTF">2017-08-11T18:14:20Z</dcterms:modified>
</cp:coreProperties>
</file>