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2" r:id="rId1"/>
  </p:sldMasterIdLst>
  <p:notesMasterIdLst>
    <p:notesMasterId r:id="rId29"/>
  </p:notesMasterIdLst>
  <p:sldIdLst>
    <p:sldId id="300" r:id="rId2"/>
    <p:sldId id="304" r:id="rId3"/>
    <p:sldId id="327" r:id="rId4"/>
    <p:sldId id="370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65" r:id="rId13"/>
    <p:sldId id="366" r:id="rId14"/>
    <p:sldId id="367" r:id="rId15"/>
    <p:sldId id="336" r:id="rId16"/>
    <p:sldId id="337" r:id="rId17"/>
    <p:sldId id="338" r:id="rId18"/>
    <p:sldId id="339" r:id="rId19"/>
    <p:sldId id="340" r:id="rId20"/>
    <p:sldId id="368" r:id="rId21"/>
    <p:sldId id="371" r:id="rId22"/>
    <p:sldId id="372" r:id="rId23"/>
    <p:sldId id="373" r:id="rId24"/>
    <p:sldId id="374" r:id="rId25"/>
    <p:sldId id="375" r:id="rId26"/>
    <p:sldId id="362" r:id="rId27"/>
    <p:sldId id="369" r:id="rId28"/>
  </p:sldIdLst>
  <p:sldSz cx="9144000" cy="6858000" type="screen4x3"/>
  <p:notesSz cx="6858000" cy="9180513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CC99"/>
    <a:srgbClr val="66FF99"/>
    <a:srgbClr val="FF0000"/>
    <a:srgbClr val="336600"/>
    <a:srgbClr val="FFFF99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9871" autoAdjust="0"/>
  </p:normalViewPr>
  <p:slideViewPr>
    <p:cSldViewPr>
      <p:cViewPr varScale="1">
        <p:scale>
          <a:sx n="70" d="100"/>
          <a:sy n="70" d="100"/>
        </p:scale>
        <p:origin x="38" y="4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29C6B-097D-4FD3-8F3A-D7020750DE2A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5046FEF-05CA-465B-BC4F-B641CA5F702F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b="1" dirty="0" smtClean="0"/>
            <a:t>Remote request</a:t>
          </a:r>
          <a:endParaRPr lang="en-US" dirty="0"/>
        </a:p>
      </dgm:t>
    </dgm:pt>
    <dgm:pt modelId="{19DD3AEF-6995-4F67-B639-9026A1E8A191}" type="parTrans" cxnId="{9765912A-5118-46B0-AE76-452CF7922616}">
      <dgm:prSet/>
      <dgm:spPr/>
      <dgm:t>
        <a:bodyPr/>
        <a:lstStyle/>
        <a:p>
          <a:endParaRPr lang="en-US"/>
        </a:p>
      </dgm:t>
    </dgm:pt>
    <dgm:pt modelId="{06D87EC9-AC96-4BD1-AD76-84F48D95DE36}" type="sibTrans" cxnId="{9765912A-5118-46B0-AE76-452CF7922616}">
      <dgm:prSet/>
      <dgm:spPr/>
      <dgm:t>
        <a:bodyPr/>
        <a:lstStyle/>
        <a:p>
          <a:endParaRPr lang="en-US"/>
        </a:p>
      </dgm:t>
    </dgm:pt>
    <dgm:pt modelId="{F8F4879D-00C8-4E26-8AD3-4DC347B95B6D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b="1" dirty="0" smtClean="0"/>
            <a:t>Remote transaction</a:t>
          </a:r>
          <a:endParaRPr lang="en-US" dirty="0"/>
        </a:p>
      </dgm:t>
    </dgm:pt>
    <dgm:pt modelId="{ED0B7E20-579F-4910-AA94-E886EBB9A01D}" type="parTrans" cxnId="{2DF464CA-1CFD-41BF-9327-880E6A758269}">
      <dgm:prSet/>
      <dgm:spPr/>
      <dgm:t>
        <a:bodyPr/>
        <a:lstStyle/>
        <a:p>
          <a:endParaRPr lang="en-US"/>
        </a:p>
      </dgm:t>
    </dgm:pt>
    <dgm:pt modelId="{B35042E7-AC2E-49B9-B953-0CFD5E09F84B}" type="sibTrans" cxnId="{2DF464CA-1CFD-41BF-9327-880E6A758269}">
      <dgm:prSet/>
      <dgm:spPr/>
      <dgm:t>
        <a:bodyPr/>
        <a:lstStyle/>
        <a:p>
          <a:endParaRPr lang="en-US"/>
        </a:p>
      </dgm:t>
    </dgm:pt>
    <dgm:pt modelId="{DDA2F72C-4C94-405C-89FB-DC788B6F7023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b="1" dirty="0" smtClean="0"/>
            <a:t>Distributed transaction</a:t>
          </a:r>
          <a:endParaRPr lang="en-US" dirty="0"/>
        </a:p>
      </dgm:t>
    </dgm:pt>
    <dgm:pt modelId="{B554EA41-5A71-419D-9088-81E2A5F636D3}" type="parTrans" cxnId="{F541ED62-18B9-4C4C-843F-99CBFDE59164}">
      <dgm:prSet/>
      <dgm:spPr/>
      <dgm:t>
        <a:bodyPr/>
        <a:lstStyle/>
        <a:p>
          <a:endParaRPr lang="en-US"/>
        </a:p>
      </dgm:t>
    </dgm:pt>
    <dgm:pt modelId="{A38D0C35-DD2B-4CE7-A14F-0C10320618F0}" type="sibTrans" cxnId="{F541ED62-18B9-4C4C-843F-99CBFDE59164}">
      <dgm:prSet/>
      <dgm:spPr/>
      <dgm:t>
        <a:bodyPr/>
        <a:lstStyle/>
        <a:p>
          <a:endParaRPr lang="en-US"/>
        </a:p>
      </dgm:t>
    </dgm:pt>
    <dgm:pt modelId="{92CD106F-5172-4660-9F6D-3F6C22CB5442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b="1" dirty="0" smtClean="0"/>
            <a:t>Distributed request</a:t>
          </a:r>
          <a:endParaRPr lang="en-US" dirty="0"/>
        </a:p>
      </dgm:t>
    </dgm:pt>
    <dgm:pt modelId="{6C2AC272-AFA1-4EF7-968A-40426041BF55}" type="parTrans" cxnId="{EA7D1D39-FEF9-419A-BD9D-136B790FB040}">
      <dgm:prSet/>
      <dgm:spPr/>
      <dgm:t>
        <a:bodyPr/>
        <a:lstStyle/>
        <a:p>
          <a:endParaRPr lang="en-US"/>
        </a:p>
      </dgm:t>
    </dgm:pt>
    <dgm:pt modelId="{CC7E032C-A95C-428F-A3FF-65215753DBD6}" type="sibTrans" cxnId="{EA7D1D39-FEF9-419A-BD9D-136B790FB040}">
      <dgm:prSet/>
      <dgm:spPr/>
      <dgm:t>
        <a:bodyPr/>
        <a:lstStyle/>
        <a:p>
          <a:endParaRPr lang="en-US"/>
        </a:p>
      </dgm:t>
    </dgm:pt>
    <dgm:pt modelId="{CAA8D756-BB3F-48AC-9C0C-49CC7D37C55F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Single SQL statement accesses data processed by a single remote database processor</a:t>
          </a:r>
          <a:endParaRPr lang="en-US" dirty="0"/>
        </a:p>
      </dgm:t>
    </dgm:pt>
    <dgm:pt modelId="{49B54B53-91FC-4B2C-9056-523EC03FB549}" type="parTrans" cxnId="{622A77CF-B666-4B06-A9DA-D17EA7DA2A1A}">
      <dgm:prSet/>
      <dgm:spPr/>
      <dgm:t>
        <a:bodyPr/>
        <a:lstStyle/>
        <a:p>
          <a:endParaRPr lang="en-US"/>
        </a:p>
      </dgm:t>
    </dgm:pt>
    <dgm:pt modelId="{797FA175-D7E7-4EAE-B20D-587FDD574569}" type="sibTrans" cxnId="{622A77CF-B666-4B06-A9DA-D17EA7DA2A1A}">
      <dgm:prSet/>
      <dgm:spPr/>
      <dgm:t>
        <a:bodyPr/>
        <a:lstStyle/>
        <a:p>
          <a:endParaRPr lang="en-US"/>
        </a:p>
      </dgm:t>
    </dgm:pt>
    <dgm:pt modelId="{5B7947F3-670C-4F50-9336-48031975F1E2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Accesses data at single remote site composed of several requests</a:t>
          </a:r>
          <a:endParaRPr lang="en-US" dirty="0"/>
        </a:p>
      </dgm:t>
    </dgm:pt>
    <dgm:pt modelId="{3A4E0024-C4B7-4C7E-9EEC-BF29A0D697BF}" type="parTrans" cxnId="{12C09B71-47B0-42A0-9F84-12262FBD4D13}">
      <dgm:prSet/>
      <dgm:spPr/>
      <dgm:t>
        <a:bodyPr/>
        <a:lstStyle/>
        <a:p>
          <a:endParaRPr lang="en-US"/>
        </a:p>
      </dgm:t>
    </dgm:pt>
    <dgm:pt modelId="{33118EA3-D227-4685-8356-A231686C6F63}" type="sibTrans" cxnId="{12C09B71-47B0-42A0-9F84-12262FBD4D13}">
      <dgm:prSet/>
      <dgm:spPr/>
      <dgm:t>
        <a:bodyPr/>
        <a:lstStyle/>
        <a:p>
          <a:endParaRPr lang="en-US"/>
        </a:p>
      </dgm:t>
    </dgm:pt>
    <dgm:pt modelId="{3BF01157-1A63-4E73-9FD3-B1111CFA191A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Requests data from several different remote sites on network</a:t>
          </a:r>
          <a:endParaRPr lang="en-US" dirty="0"/>
        </a:p>
      </dgm:t>
    </dgm:pt>
    <dgm:pt modelId="{7EEB27BE-D877-406C-9FA4-2E51F2103F65}" type="parTrans" cxnId="{92F39E38-8B2B-4FC3-9BA1-95FA459A0CF1}">
      <dgm:prSet/>
      <dgm:spPr/>
      <dgm:t>
        <a:bodyPr/>
        <a:lstStyle/>
        <a:p>
          <a:endParaRPr lang="en-US"/>
        </a:p>
      </dgm:t>
    </dgm:pt>
    <dgm:pt modelId="{3DBC9F0D-B4A9-482D-A7F2-6564E8BA6EBB}" type="sibTrans" cxnId="{92F39E38-8B2B-4FC3-9BA1-95FA459A0CF1}">
      <dgm:prSet/>
      <dgm:spPr/>
      <dgm:t>
        <a:bodyPr/>
        <a:lstStyle/>
        <a:p>
          <a:endParaRPr lang="en-US"/>
        </a:p>
      </dgm:t>
    </dgm:pt>
    <dgm:pt modelId="{30AA4040-1C5C-4461-BE49-11021C3CA0D7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Single SQL statement references data at several DP sites</a:t>
          </a:r>
          <a:endParaRPr lang="en-US" dirty="0"/>
        </a:p>
      </dgm:t>
    </dgm:pt>
    <dgm:pt modelId="{5931E8DC-7E28-467C-8E74-259F8AC981FD}" type="parTrans" cxnId="{B70442BD-297C-405F-845F-AD58DB718046}">
      <dgm:prSet/>
      <dgm:spPr/>
      <dgm:t>
        <a:bodyPr/>
        <a:lstStyle/>
        <a:p>
          <a:endParaRPr lang="en-US"/>
        </a:p>
      </dgm:t>
    </dgm:pt>
    <dgm:pt modelId="{9552FD37-2FDA-4821-964D-8FA38FB7E927}" type="sibTrans" cxnId="{B70442BD-297C-405F-845F-AD58DB718046}">
      <dgm:prSet/>
      <dgm:spPr/>
      <dgm:t>
        <a:bodyPr/>
        <a:lstStyle/>
        <a:p>
          <a:endParaRPr lang="en-US"/>
        </a:p>
      </dgm:t>
    </dgm:pt>
    <dgm:pt modelId="{E80FC24B-ECF6-4FE1-8E05-C1C0E019B0B7}" type="pres">
      <dgm:prSet presAssocID="{A7C29C6B-097D-4FD3-8F3A-D7020750DE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887A5-ECAC-4C6A-A957-A31995C647A6}" type="pres">
      <dgm:prSet presAssocID="{A5046FEF-05CA-465B-BC4F-B641CA5F702F}" presName="parentLin" presStyleCnt="0"/>
      <dgm:spPr/>
      <dgm:t>
        <a:bodyPr/>
        <a:lstStyle/>
        <a:p>
          <a:endParaRPr lang="en-US"/>
        </a:p>
      </dgm:t>
    </dgm:pt>
    <dgm:pt modelId="{5D7D361C-BA1F-47A0-BE2A-6D54DDB9908C}" type="pres">
      <dgm:prSet presAssocID="{A5046FEF-05CA-465B-BC4F-B641CA5F702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68E07F7-FE21-420C-93A3-64F4BDA76C86}" type="pres">
      <dgm:prSet presAssocID="{A5046FEF-05CA-465B-BC4F-B641CA5F702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9B2B5-3549-4EA7-9B78-557E4602296F}" type="pres">
      <dgm:prSet presAssocID="{A5046FEF-05CA-465B-BC4F-B641CA5F702F}" presName="negativeSpace" presStyleCnt="0"/>
      <dgm:spPr/>
      <dgm:t>
        <a:bodyPr/>
        <a:lstStyle/>
        <a:p>
          <a:endParaRPr lang="en-US"/>
        </a:p>
      </dgm:t>
    </dgm:pt>
    <dgm:pt modelId="{628F61EB-D90A-45CC-8A24-E564E7C94047}" type="pres">
      <dgm:prSet presAssocID="{A5046FEF-05CA-465B-BC4F-B641CA5F702F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F6D2C-2973-410B-8931-3CDA0B732EA0}" type="pres">
      <dgm:prSet presAssocID="{06D87EC9-AC96-4BD1-AD76-84F48D95DE36}" presName="spaceBetweenRectangles" presStyleCnt="0"/>
      <dgm:spPr/>
      <dgm:t>
        <a:bodyPr/>
        <a:lstStyle/>
        <a:p>
          <a:endParaRPr lang="en-US"/>
        </a:p>
      </dgm:t>
    </dgm:pt>
    <dgm:pt modelId="{10468286-4D05-423B-90A5-4197D63A3EC6}" type="pres">
      <dgm:prSet presAssocID="{F8F4879D-00C8-4E26-8AD3-4DC347B95B6D}" presName="parentLin" presStyleCnt="0"/>
      <dgm:spPr/>
      <dgm:t>
        <a:bodyPr/>
        <a:lstStyle/>
        <a:p>
          <a:endParaRPr lang="en-US"/>
        </a:p>
      </dgm:t>
    </dgm:pt>
    <dgm:pt modelId="{B43DD76F-8952-4439-ADAF-142417E9E282}" type="pres">
      <dgm:prSet presAssocID="{F8F4879D-00C8-4E26-8AD3-4DC347B95B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B49D263-667B-4611-A52D-869F84ED18FC}" type="pres">
      <dgm:prSet presAssocID="{F8F4879D-00C8-4E26-8AD3-4DC347B95B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05E45-8EFC-4D2F-9F2C-346D5BD3E89F}" type="pres">
      <dgm:prSet presAssocID="{F8F4879D-00C8-4E26-8AD3-4DC347B95B6D}" presName="negativeSpace" presStyleCnt="0"/>
      <dgm:spPr/>
      <dgm:t>
        <a:bodyPr/>
        <a:lstStyle/>
        <a:p>
          <a:endParaRPr lang="en-US"/>
        </a:p>
      </dgm:t>
    </dgm:pt>
    <dgm:pt modelId="{5FE8C07B-8976-40E9-AEE6-57A43B398619}" type="pres">
      <dgm:prSet presAssocID="{F8F4879D-00C8-4E26-8AD3-4DC347B95B6D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A697F-5D67-4139-87EB-EB3E6F5C5727}" type="pres">
      <dgm:prSet presAssocID="{B35042E7-AC2E-49B9-B953-0CFD5E09F84B}" presName="spaceBetweenRectangles" presStyleCnt="0"/>
      <dgm:spPr/>
      <dgm:t>
        <a:bodyPr/>
        <a:lstStyle/>
        <a:p>
          <a:endParaRPr lang="en-US"/>
        </a:p>
      </dgm:t>
    </dgm:pt>
    <dgm:pt modelId="{FAE173F0-FF01-413B-BF32-7E0E5FC36AC5}" type="pres">
      <dgm:prSet presAssocID="{DDA2F72C-4C94-405C-89FB-DC788B6F7023}" presName="parentLin" presStyleCnt="0"/>
      <dgm:spPr/>
      <dgm:t>
        <a:bodyPr/>
        <a:lstStyle/>
        <a:p>
          <a:endParaRPr lang="en-US"/>
        </a:p>
      </dgm:t>
    </dgm:pt>
    <dgm:pt modelId="{87796598-609A-479A-9988-23F98FADC501}" type="pres">
      <dgm:prSet presAssocID="{DDA2F72C-4C94-405C-89FB-DC788B6F702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61A77F6-9433-433A-9B40-8F9F65255462}" type="pres">
      <dgm:prSet presAssocID="{DDA2F72C-4C94-405C-89FB-DC788B6F702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EF64B-4F74-41D4-93D9-EFCA8D183F23}" type="pres">
      <dgm:prSet presAssocID="{DDA2F72C-4C94-405C-89FB-DC788B6F7023}" presName="negativeSpace" presStyleCnt="0"/>
      <dgm:spPr/>
      <dgm:t>
        <a:bodyPr/>
        <a:lstStyle/>
        <a:p>
          <a:endParaRPr lang="en-US"/>
        </a:p>
      </dgm:t>
    </dgm:pt>
    <dgm:pt modelId="{DFF49122-57A3-472F-A2D2-0589902D15AD}" type="pres">
      <dgm:prSet presAssocID="{DDA2F72C-4C94-405C-89FB-DC788B6F702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E66CB-F8D1-4A0D-9601-C4B37B6070F1}" type="pres">
      <dgm:prSet presAssocID="{A38D0C35-DD2B-4CE7-A14F-0C10320618F0}" presName="spaceBetweenRectangles" presStyleCnt="0"/>
      <dgm:spPr/>
      <dgm:t>
        <a:bodyPr/>
        <a:lstStyle/>
        <a:p>
          <a:endParaRPr lang="en-US"/>
        </a:p>
      </dgm:t>
    </dgm:pt>
    <dgm:pt modelId="{1D7513DC-6ED9-4691-919A-B9220A716971}" type="pres">
      <dgm:prSet presAssocID="{92CD106F-5172-4660-9F6D-3F6C22CB5442}" presName="parentLin" presStyleCnt="0"/>
      <dgm:spPr/>
      <dgm:t>
        <a:bodyPr/>
        <a:lstStyle/>
        <a:p>
          <a:endParaRPr lang="en-US"/>
        </a:p>
      </dgm:t>
    </dgm:pt>
    <dgm:pt modelId="{5976F08F-FA69-4BF1-AEB0-3E7F99173E35}" type="pres">
      <dgm:prSet presAssocID="{92CD106F-5172-4660-9F6D-3F6C22CB544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A462CA13-4433-4131-BEE4-7085523463AC}" type="pres">
      <dgm:prSet presAssocID="{92CD106F-5172-4660-9F6D-3F6C22CB544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F13C3-0CFB-4AC0-9DC4-2486C6AB4A6F}" type="pres">
      <dgm:prSet presAssocID="{92CD106F-5172-4660-9F6D-3F6C22CB5442}" presName="negativeSpace" presStyleCnt="0"/>
      <dgm:spPr/>
      <dgm:t>
        <a:bodyPr/>
        <a:lstStyle/>
        <a:p>
          <a:endParaRPr lang="en-US"/>
        </a:p>
      </dgm:t>
    </dgm:pt>
    <dgm:pt modelId="{DB36A927-C9DF-4EF7-9594-20D0F7607BDD}" type="pres">
      <dgm:prSet presAssocID="{92CD106F-5172-4660-9F6D-3F6C22CB544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F39E38-8B2B-4FC3-9BA1-95FA459A0CF1}" srcId="{DDA2F72C-4C94-405C-89FB-DC788B6F7023}" destId="{3BF01157-1A63-4E73-9FD3-B1111CFA191A}" srcOrd="0" destOrd="0" parTransId="{7EEB27BE-D877-406C-9FA4-2E51F2103F65}" sibTransId="{3DBC9F0D-B4A9-482D-A7F2-6564E8BA6EBB}"/>
    <dgm:cxn modelId="{9765912A-5118-46B0-AE76-452CF7922616}" srcId="{A7C29C6B-097D-4FD3-8F3A-D7020750DE2A}" destId="{A5046FEF-05CA-465B-BC4F-B641CA5F702F}" srcOrd="0" destOrd="0" parTransId="{19DD3AEF-6995-4F67-B639-9026A1E8A191}" sibTransId="{06D87EC9-AC96-4BD1-AD76-84F48D95DE36}"/>
    <dgm:cxn modelId="{70892C12-F2EF-40FD-8BFF-D7507FCD74D4}" type="presOf" srcId="{DDA2F72C-4C94-405C-89FB-DC788B6F7023}" destId="{161A77F6-9433-433A-9B40-8F9F65255462}" srcOrd="1" destOrd="0" presId="urn:microsoft.com/office/officeart/2005/8/layout/list1"/>
    <dgm:cxn modelId="{075F6B2F-1AAF-4AD5-A8D3-3125AA8B5C95}" type="presOf" srcId="{F8F4879D-00C8-4E26-8AD3-4DC347B95B6D}" destId="{5B49D263-667B-4611-A52D-869F84ED18FC}" srcOrd="1" destOrd="0" presId="urn:microsoft.com/office/officeart/2005/8/layout/list1"/>
    <dgm:cxn modelId="{95B9FB2E-FBDD-402A-83AD-5D27D2362DDA}" type="presOf" srcId="{92CD106F-5172-4660-9F6D-3F6C22CB5442}" destId="{5976F08F-FA69-4BF1-AEB0-3E7F99173E35}" srcOrd="0" destOrd="0" presId="urn:microsoft.com/office/officeart/2005/8/layout/list1"/>
    <dgm:cxn modelId="{D2AE26EB-D640-46FB-9EDA-A546E485E567}" type="presOf" srcId="{5B7947F3-670C-4F50-9336-48031975F1E2}" destId="{5FE8C07B-8976-40E9-AEE6-57A43B398619}" srcOrd="0" destOrd="0" presId="urn:microsoft.com/office/officeart/2005/8/layout/list1"/>
    <dgm:cxn modelId="{356BE4EF-9C9F-4835-99FF-FB14743A14E8}" type="presOf" srcId="{A5046FEF-05CA-465B-BC4F-B641CA5F702F}" destId="{168E07F7-FE21-420C-93A3-64F4BDA76C86}" srcOrd="1" destOrd="0" presId="urn:microsoft.com/office/officeart/2005/8/layout/list1"/>
    <dgm:cxn modelId="{12C09B71-47B0-42A0-9F84-12262FBD4D13}" srcId="{F8F4879D-00C8-4E26-8AD3-4DC347B95B6D}" destId="{5B7947F3-670C-4F50-9336-48031975F1E2}" srcOrd="0" destOrd="0" parTransId="{3A4E0024-C4B7-4C7E-9EEC-BF29A0D697BF}" sibTransId="{33118EA3-D227-4685-8356-A231686C6F63}"/>
    <dgm:cxn modelId="{B70442BD-297C-405F-845F-AD58DB718046}" srcId="{92CD106F-5172-4660-9F6D-3F6C22CB5442}" destId="{30AA4040-1C5C-4461-BE49-11021C3CA0D7}" srcOrd="0" destOrd="0" parTransId="{5931E8DC-7E28-467C-8E74-259F8AC981FD}" sibTransId="{9552FD37-2FDA-4821-964D-8FA38FB7E927}"/>
    <dgm:cxn modelId="{F223CD8E-70C7-4D6B-B363-DE2E349C0988}" type="presOf" srcId="{3BF01157-1A63-4E73-9FD3-B1111CFA191A}" destId="{DFF49122-57A3-472F-A2D2-0589902D15AD}" srcOrd="0" destOrd="0" presId="urn:microsoft.com/office/officeart/2005/8/layout/list1"/>
    <dgm:cxn modelId="{AA8ECB6B-0E78-48D3-A922-C0298DBB42C9}" type="presOf" srcId="{30AA4040-1C5C-4461-BE49-11021C3CA0D7}" destId="{DB36A927-C9DF-4EF7-9594-20D0F7607BDD}" srcOrd="0" destOrd="0" presId="urn:microsoft.com/office/officeart/2005/8/layout/list1"/>
    <dgm:cxn modelId="{91B6E56E-C177-4B43-98BF-32F155C080CB}" type="presOf" srcId="{DDA2F72C-4C94-405C-89FB-DC788B6F7023}" destId="{87796598-609A-479A-9988-23F98FADC501}" srcOrd="0" destOrd="0" presId="urn:microsoft.com/office/officeart/2005/8/layout/list1"/>
    <dgm:cxn modelId="{2DF464CA-1CFD-41BF-9327-880E6A758269}" srcId="{A7C29C6B-097D-4FD3-8F3A-D7020750DE2A}" destId="{F8F4879D-00C8-4E26-8AD3-4DC347B95B6D}" srcOrd="1" destOrd="0" parTransId="{ED0B7E20-579F-4910-AA94-E886EBB9A01D}" sibTransId="{B35042E7-AC2E-49B9-B953-0CFD5E09F84B}"/>
    <dgm:cxn modelId="{75EADB74-9958-4F15-BD06-678DAEF31501}" type="presOf" srcId="{A7C29C6B-097D-4FD3-8F3A-D7020750DE2A}" destId="{E80FC24B-ECF6-4FE1-8E05-C1C0E019B0B7}" srcOrd="0" destOrd="0" presId="urn:microsoft.com/office/officeart/2005/8/layout/list1"/>
    <dgm:cxn modelId="{EA7D1D39-FEF9-419A-BD9D-136B790FB040}" srcId="{A7C29C6B-097D-4FD3-8F3A-D7020750DE2A}" destId="{92CD106F-5172-4660-9F6D-3F6C22CB5442}" srcOrd="3" destOrd="0" parTransId="{6C2AC272-AFA1-4EF7-968A-40426041BF55}" sibTransId="{CC7E032C-A95C-428F-A3FF-65215753DBD6}"/>
    <dgm:cxn modelId="{F541ED62-18B9-4C4C-843F-99CBFDE59164}" srcId="{A7C29C6B-097D-4FD3-8F3A-D7020750DE2A}" destId="{DDA2F72C-4C94-405C-89FB-DC788B6F7023}" srcOrd="2" destOrd="0" parTransId="{B554EA41-5A71-419D-9088-81E2A5F636D3}" sibTransId="{A38D0C35-DD2B-4CE7-A14F-0C10320618F0}"/>
    <dgm:cxn modelId="{8068E59A-22B0-4ADD-BCEB-8193E73D0F7A}" type="presOf" srcId="{CAA8D756-BB3F-48AC-9C0C-49CC7D37C55F}" destId="{628F61EB-D90A-45CC-8A24-E564E7C94047}" srcOrd="0" destOrd="0" presId="urn:microsoft.com/office/officeart/2005/8/layout/list1"/>
    <dgm:cxn modelId="{622A77CF-B666-4B06-A9DA-D17EA7DA2A1A}" srcId="{A5046FEF-05CA-465B-BC4F-B641CA5F702F}" destId="{CAA8D756-BB3F-48AC-9C0C-49CC7D37C55F}" srcOrd="0" destOrd="0" parTransId="{49B54B53-91FC-4B2C-9056-523EC03FB549}" sibTransId="{797FA175-D7E7-4EAE-B20D-587FDD574569}"/>
    <dgm:cxn modelId="{2E11A385-761F-4E43-BDD4-690D7DA10C5A}" type="presOf" srcId="{F8F4879D-00C8-4E26-8AD3-4DC347B95B6D}" destId="{B43DD76F-8952-4439-ADAF-142417E9E282}" srcOrd="0" destOrd="0" presId="urn:microsoft.com/office/officeart/2005/8/layout/list1"/>
    <dgm:cxn modelId="{6B2F749F-4418-412E-9ECE-DAC4207FF873}" type="presOf" srcId="{A5046FEF-05CA-465B-BC4F-B641CA5F702F}" destId="{5D7D361C-BA1F-47A0-BE2A-6D54DDB9908C}" srcOrd="0" destOrd="0" presId="urn:microsoft.com/office/officeart/2005/8/layout/list1"/>
    <dgm:cxn modelId="{70EADBCF-6F60-43E4-A8C8-A857F8FCB7A5}" type="presOf" srcId="{92CD106F-5172-4660-9F6D-3F6C22CB5442}" destId="{A462CA13-4433-4131-BEE4-7085523463AC}" srcOrd="1" destOrd="0" presId="urn:microsoft.com/office/officeart/2005/8/layout/list1"/>
    <dgm:cxn modelId="{236950DB-43CE-4D19-91E5-6FD11F0FB601}" type="presParOf" srcId="{E80FC24B-ECF6-4FE1-8E05-C1C0E019B0B7}" destId="{2F4887A5-ECAC-4C6A-A957-A31995C647A6}" srcOrd="0" destOrd="0" presId="urn:microsoft.com/office/officeart/2005/8/layout/list1"/>
    <dgm:cxn modelId="{ADAAA27F-5BA5-4A26-87EF-DD11BEE6E1E1}" type="presParOf" srcId="{2F4887A5-ECAC-4C6A-A957-A31995C647A6}" destId="{5D7D361C-BA1F-47A0-BE2A-6D54DDB9908C}" srcOrd="0" destOrd="0" presId="urn:microsoft.com/office/officeart/2005/8/layout/list1"/>
    <dgm:cxn modelId="{E9731C71-7704-42FD-BA3E-B65E22B5B6FA}" type="presParOf" srcId="{2F4887A5-ECAC-4C6A-A957-A31995C647A6}" destId="{168E07F7-FE21-420C-93A3-64F4BDA76C86}" srcOrd="1" destOrd="0" presId="urn:microsoft.com/office/officeart/2005/8/layout/list1"/>
    <dgm:cxn modelId="{B76B4FCF-4FDA-4889-97C4-DA6DBDB19BCE}" type="presParOf" srcId="{E80FC24B-ECF6-4FE1-8E05-C1C0E019B0B7}" destId="{C829B2B5-3549-4EA7-9B78-557E4602296F}" srcOrd="1" destOrd="0" presId="urn:microsoft.com/office/officeart/2005/8/layout/list1"/>
    <dgm:cxn modelId="{44BF47B9-FFF7-40EA-8C31-C66C9B42A274}" type="presParOf" srcId="{E80FC24B-ECF6-4FE1-8E05-C1C0E019B0B7}" destId="{628F61EB-D90A-45CC-8A24-E564E7C94047}" srcOrd="2" destOrd="0" presId="urn:microsoft.com/office/officeart/2005/8/layout/list1"/>
    <dgm:cxn modelId="{3A723522-0537-4543-BDF0-4F51984C2D93}" type="presParOf" srcId="{E80FC24B-ECF6-4FE1-8E05-C1C0E019B0B7}" destId="{CA7F6D2C-2973-410B-8931-3CDA0B732EA0}" srcOrd="3" destOrd="0" presId="urn:microsoft.com/office/officeart/2005/8/layout/list1"/>
    <dgm:cxn modelId="{9A8A96FA-2435-420E-AACA-C19979AD2B63}" type="presParOf" srcId="{E80FC24B-ECF6-4FE1-8E05-C1C0E019B0B7}" destId="{10468286-4D05-423B-90A5-4197D63A3EC6}" srcOrd="4" destOrd="0" presId="urn:microsoft.com/office/officeart/2005/8/layout/list1"/>
    <dgm:cxn modelId="{F1BC5A8C-F39B-4C7A-B229-74ED7783B171}" type="presParOf" srcId="{10468286-4D05-423B-90A5-4197D63A3EC6}" destId="{B43DD76F-8952-4439-ADAF-142417E9E282}" srcOrd="0" destOrd="0" presId="urn:microsoft.com/office/officeart/2005/8/layout/list1"/>
    <dgm:cxn modelId="{E5E0BC03-D176-44A5-8919-FD026425B664}" type="presParOf" srcId="{10468286-4D05-423B-90A5-4197D63A3EC6}" destId="{5B49D263-667B-4611-A52D-869F84ED18FC}" srcOrd="1" destOrd="0" presId="urn:microsoft.com/office/officeart/2005/8/layout/list1"/>
    <dgm:cxn modelId="{DBCF5D14-1E26-49B2-BC2C-1D6711D8DB37}" type="presParOf" srcId="{E80FC24B-ECF6-4FE1-8E05-C1C0E019B0B7}" destId="{B5A05E45-8EFC-4D2F-9F2C-346D5BD3E89F}" srcOrd="5" destOrd="0" presId="urn:microsoft.com/office/officeart/2005/8/layout/list1"/>
    <dgm:cxn modelId="{F5D1344B-3140-4731-9300-AD90377007DF}" type="presParOf" srcId="{E80FC24B-ECF6-4FE1-8E05-C1C0E019B0B7}" destId="{5FE8C07B-8976-40E9-AEE6-57A43B398619}" srcOrd="6" destOrd="0" presId="urn:microsoft.com/office/officeart/2005/8/layout/list1"/>
    <dgm:cxn modelId="{231A4C90-AA90-48A0-BE7C-27B02DA9AEBB}" type="presParOf" srcId="{E80FC24B-ECF6-4FE1-8E05-C1C0E019B0B7}" destId="{037A697F-5D67-4139-87EB-EB3E6F5C5727}" srcOrd="7" destOrd="0" presId="urn:microsoft.com/office/officeart/2005/8/layout/list1"/>
    <dgm:cxn modelId="{DD953D3C-F353-4F49-937F-B0E8612CEF40}" type="presParOf" srcId="{E80FC24B-ECF6-4FE1-8E05-C1C0E019B0B7}" destId="{FAE173F0-FF01-413B-BF32-7E0E5FC36AC5}" srcOrd="8" destOrd="0" presId="urn:microsoft.com/office/officeart/2005/8/layout/list1"/>
    <dgm:cxn modelId="{DB33F740-BB3F-49FE-A813-75CF2C3C7CF5}" type="presParOf" srcId="{FAE173F0-FF01-413B-BF32-7E0E5FC36AC5}" destId="{87796598-609A-479A-9988-23F98FADC501}" srcOrd="0" destOrd="0" presId="urn:microsoft.com/office/officeart/2005/8/layout/list1"/>
    <dgm:cxn modelId="{1AEAFA74-1D1B-4DF0-85A9-4F499E0B9990}" type="presParOf" srcId="{FAE173F0-FF01-413B-BF32-7E0E5FC36AC5}" destId="{161A77F6-9433-433A-9B40-8F9F65255462}" srcOrd="1" destOrd="0" presId="urn:microsoft.com/office/officeart/2005/8/layout/list1"/>
    <dgm:cxn modelId="{F35083E6-4B32-4209-8427-3E7FB78D8F9E}" type="presParOf" srcId="{E80FC24B-ECF6-4FE1-8E05-C1C0E019B0B7}" destId="{78DEF64B-4F74-41D4-93D9-EFCA8D183F23}" srcOrd="9" destOrd="0" presId="urn:microsoft.com/office/officeart/2005/8/layout/list1"/>
    <dgm:cxn modelId="{76AA0EC0-2BFB-43EF-B9D6-BF6FE199F993}" type="presParOf" srcId="{E80FC24B-ECF6-4FE1-8E05-C1C0E019B0B7}" destId="{DFF49122-57A3-472F-A2D2-0589902D15AD}" srcOrd="10" destOrd="0" presId="urn:microsoft.com/office/officeart/2005/8/layout/list1"/>
    <dgm:cxn modelId="{25C1ED07-7B8F-4B95-A622-9839345AFA0F}" type="presParOf" srcId="{E80FC24B-ECF6-4FE1-8E05-C1C0E019B0B7}" destId="{B10E66CB-F8D1-4A0D-9601-C4B37B6070F1}" srcOrd="11" destOrd="0" presId="urn:microsoft.com/office/officeart/2005/8/layout/list1"/>
    <dgm:cxn modelId="{EB4194DF-39C3-42C8-AFCA-ED3AEFDE2DAD}" type="presParOf" srcId="{E80FC24B-ECF6-4FE1-8E05-C1C0E019B0B7}" destId="{1D7513DC-6ED9-4691-919A-B9220A716971}" srcOrd="12" destOrd="0" presId="urn:microsoft.com/office/officeart/2005/8/layout/list1"/>
    <dgm:cxn modelId="{0DFDFCB3-19C5-416C-B536-A7FB80B31052}" type="presParOf" srcId="{1D7513DC-6ED9-4691-919A-B9220A716971}" destId="{5976F08F-FA69-4BF1-AEB0-3E7F99173E35}" srcOrd="0" destOrd="0" presId="urn:microsoft.com/office/officeart/2005/8/layout/list1"/>
    <dgm:cxn modelId="{3E1E10BE-B919-4A10-8801-DF43F35A8A0C}" type="presParOf" srcId="{1D7513DC-6ED9-4691-919A-B9220A716971}" destId="{A462CA13-4433-4131-BEE4-7085523463AC}" srcOrd="1" destOrd="0" presId="urn:microsoft.com/office/officeart/2005/8/layout/list1"/>
    <dgm:cxn modelId="{4C6B7F78-0981-4892-84BD-E528D2AA5B35}" type="presParOf" srcId="{E80FC24B-ECF6-4FE1-8E05-C1C0E019B0B7}" destId="{901F13C3-0CFB-4AC0-9DC4-2486C6AB4A6F}" srcOrd="13" destOrd="0" presId="urn:microsoft.com/office/officeart/2005/8/layout/list1"/>
    <dgm:cxn modelId="{C623CBB2-80DA-4792-9B9F-0E1135022F32}" type="presParOf" srcId="{E80FC24B-ECF6-4FE1-8E05-C1C0E019B0B7}" destId="{DB36A927-C9DF-4EF7-9594-20D0F7607BD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F50134-14AC-419E-A84A-9691D192F610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E548BB0-3AB0-475E-8B8A-6998EC5A1449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b="1" dirty="0" smtClean="0"/>
            <a:t>Data fragmentation</a:t>
          </a:r>
          <a:endParaRPr lang="en-US" sz="2400" dirty="0"/>
        </a:p>
      </dgm:t>
    </dgm:pt>
    <dgm:pt modelId="{2BEE2687-685C-4545-91CC-D8634A1E999F}" type="parTrans" cxnId="{F3B11ECE-325F-4330-8E6E-2EE043DBAC92}">
      <dgm:prSet/>
      <dgm:spPr/>
      <dgm:t>
        <a:bodyPr/>
        <a:lstStyle/>
        <a:p>
          <a:endParaRPr lang="en-US"/>
        </a:p>
      </dgm:t>
    </dgm:pt>
    <dgm:pt modelId="{A1698C9D-A0FA-4E81-9F40-3BFC90FBF677}" type="sibTrans" cxnId="{F3B11ECE-325F-4330-8E6E-2EE043DBAC92}">
      <dgm:prSet/>
      <dgm:spPr/>
      <dgm:t>
        <a:bodyPr/>
        <a:lstStyle/>
        <a:p>
          <a:endParaRPr lang="en-US"/>
        </a:p>
      </dgm:t>
    </dgm:pt>
    <dgm:pt modelId="{E92609F2-407A-4FCB-95E7-E0B30B882AA1}">
      <dgm:prSet custT="1"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200" dirty="0" smtClean="0"/>
            <a:t>How to partition database into fragments</a:t>
          </a:r>
          <a:endParaRPr lang="en-US" sz="2200" dirty="0"/>
        </a:p>
      </dgm:t>
    </dgm:pt>
    <dgm:pt modelId="{8A58E8C5-7547-479A-B165-6D75189CA66D}" type="parTrans" cxnId="{96EF9D20-A49B-4481-B785-CF715072B4EA}">
      <dgm:prSet/>
      <dgm:spPr/>
      <dgm:t>
        <a:bodyPr/>
        <a:lstStyle/>
        <a:p>
          <a:endParaRPr lang="en-US"/>
        </a:p>
      </dgm:t>
    </dgm:pt>
    <dgm:pt modelId="{0F471D66-327B-4398-9F14-9E1F4D52D589}" type="sibTrans" cxnId="{96EF9D20-A49B-4481-B785-CF715072B4EA}">
      <dgm:prSet/>
      <dgm:spPr/>
      <dgm:t>
        <a:bodyPr/>
        <a:lstStyle/>
        <a:p>
          <a:endParaRPr lang="en-US"/>
        </a:p>
      </dgm:t>
    </dgm:pt>
    <dgm:pt modelId="{CB1AD710-AE0F-4BE3-B839-3F18B827AF8A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b="1" dirty="0" smtClean="0"/>
            <a:t>Data replication</a:t>
          </a:r>
          <a:endParaRPr lang="en-US" sz="2400" dirty="0"/>
        </a:p>
      </dgm:t>
    </dgm:pt>
    <dgm:pt modelId="{3A5C06A2-F5CA-4946-B38B-8A16EDEB2A24}" type="parTrans" cxnId="{78CFA589-BBD2-48F4-9EE5-79104B86763B}">
      <dgm:prSet/>
      <dgm:spPr/>
      <dgm:t>
        <a:bodyPr/>
        <a:lstStyle/>
        <a:p>
          <a:endParaRPr lang="en-US"/>
        </a:p>
      </dgm:t>
    </dgm:pt>
    <dgm:pt modelId="{EE2FBD1D-15EC-462F-8689-637955C04BCC}" type="sibTrans" cxnId="{78CFA589-BBD2-48F4-9EE5-79104B86763B}">
      <dgm:prSet/>
      <dgm:spPr/>
      <dgm:t>
        <a:bodyPr/>
        <a:lstStyle/>
        <a:p>
          <a:endParaRPr lang="en-US"/>
        </a:p>
      </dgm:t>
    </dgm:pt>
    <dgm:pt modelId="{9C5795C1-7182-42DC-A548-D17D532BD4E8}">
      <dgm:prSet custT="1"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200" dirty="0" smtClean="0"/>
            <a:t>Which fragments to replicate</a:t>
          </a:r>
          <a:endParaRPr lang="en-US" sz="2200" dirty="0"/>
        </a:p>
      </dgm:t>
    </dgm:pt>
    <dgm:pt modelId="{6356670E-361C-4C13-87FB-B26291E23A05}" type="parTrans" cxnId="{4EBB2F52-DE79-45F8-AE4A-A6DACB18B546}">
      <dgm:prSet/>
      <dgm:spPr/>
      <dgm:t>
        <a:bodyPr/>
        <a:lstStyle/>
        <a:p>
          <a:endParaRPr lang="en-US"/>
        </a:p>
      </dgm:t>
    </dgm:pt>
    <dgm:pt modelId="{3CFE9571-0EBD-4F9E-900A-39E079BD2275}" type="sibTrans" cxnId="{4EBB2F52-DE79-45F8-AE4A-A6DACB18B546}">
      <dgm:prSet/>
      <dgm:spPr/>
      <dgm:t>
        <a:bodyPr/>
        <a:lstStyle/>
        <a:p>
          <a:endParaRPr lang="en-US"/>
        </a:p>
      </dgm:t>
    </dgm:pt>
    <dgm:pt modelId="{B56771F2-0B45-4AC2-AB93-EDFE8F41CB22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b="1" dirty="0" smtClean="0"/>
            <a:t>Data allocation</a:t>
          </a:r>
          <a:endParaRPr lang="en-US" sz="2400" dirty="0"/>
        </a:p>
      </dgm:t>
    </dgm:pt>
    <dgm:pt modelId="{D4619015-DEC2-42C1-9696-F1FEA31D8E5C}" type="parTrans" cxnId="{8BE831BB-A685-49A4-9120-41C33B532E99}">
      <dgm:prSet/>
      <dgm:spPr/>
      <dgm:t>
        <a:bodyPr/>
        <a:lstStyle/>
        <a:p>
          <a:endParaRPr lang="en-US"/>
        </a:p>
      </dgm:t>
    </dgm:pt>
    <dgm:pt modelId="{ECC080CE-533D-42D8-B5FB-1D9AC8C5124D}" type="sibTrans" cxnId="{8BE831BB-A685-49A4-9120-41C33B532E99}">
      <dgm:prSet/>
      <dgm:spPr/>
      <dgm:t>
        <a:bodyPr/>
        <a:lstStyle/>
        <a:p>
          <a:endParaRPr lang="en-US"/>
        </a:p>
      </dgm:t>
    </dgm:pt>
    <dgm:pt modelId="{F441113E-CC8A-41DE-B740-5BA4E17910C5}">
      <dgm:prSet custT="1"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200" dirty="0" smtClean="0"/>
            <a:t>Where to locate those fragments and replicas</a:t>
          </a:r>
          <a:endParaRPr lang="en-US" sz="2200" dirty="0"/>
        </a:p>
      </dgm:t>
    </dgm:pt>
    <dgm:pt modelId="{EAAA3A21-ED6B-4D5D-94E5-ED37CAF9AE05}" type="parTrans" cxnId="{D732FB52-10D1-4F08-95B5-F0148D3B1D43}">
      <dgm:prSet/>
      <dgm:spPr/>
      <dgm:t>
        <a:bodyPr/>
        <a:lstStyle/>
        <a:p>
          <a:endParaRPr lang="en-US"/>
        </a:p>
      </dgm:t>
    </dgm:pt>
    <dgm:pt modelId="{7480184A-26EF-46C3-BDC6-B68E7592DDA1}" type="sibTrans" cxnId="{D732FB52-10D1-4F08-95B5-F0148D3B1D43}">
      <dgm:prSet/>
      <dgm:spPr/>
      <dgm:t>
        <a:bodyPr/>
        <a:lstStyle/>
        <a:p>
          <a:endParaRPr lang="en-US"/>
        </a:p>
      </dgm:t>
    </dgm:pt>
    <dgm:pt modelId="{E7459397-63E5-4D2E-B4E1-577D801F3503}" type="pres">
      <dgm:prSet presAssocID="{54F50134-14AC-419E-A84A-9691D192F61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653B38-4FF2-474B-9A4E-C3BB485B6F22}" type="pres">
      <dgm:prSet presAssocID="{4E548BB0-3AB0-475E-8B8A-6998EC5A1449}" presName="parentLin" presStyleCnt="0"/>
      <dgm:spPr/>
      <dgm:t>
        <a:bodyPr/>
        <a:lstStyle/>
        <a:p>
          <a:endParaRPr lang="en-US"/>
        </a:p>
      </dgm:t>
    </dgm:pt>
    <dgm:pt modelId="{33AEFB35-E640-4B55-94A7-D0293D81EEB4}" type="pres">
      <dgm:prSet presAssocID="{4E548BB0-3AB0-475E-8B8A-6998EC5A144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A1CBCD6-C8E2-420E-957C-BC3856605707}" type="pres">
      <dgm:prSet presAssocID="{4E548BB0-3AB0-475E-8B8A-6998EC5A144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8E736-D8E7-4DAA-AA5F-D88535BA65DA}" type="pres">
      <dgm:prSet presAssocID="{4E548BB0-3AB0-475E-8B8A-6998EC5A1449}" presName="negativeSpace" presStyleCnt="0"/>
      <dgm:spPr/>
      <dgm:t>
        <a:bodyPr/>
        <a:lstStyle/>
        <a:p>
          <a:endParaRPr lang="en-US"/>
        </a:p>
      </dgm:t>
    </dgm:pt>
    <dgm:pt modelId="{6605A7B5-B897-4485-B902-6C03973A505A}" type="pres">
      <dgm:prSet presAssocID="{4E548BB0-3AB0-475E-8B8A-6998EC5A144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65FD5-FC51-4B16-BC49-95F7A6E5FB3C}" type="pres">
      <dgm:prSet presAssocID="{A1698C9D-A0FA-4E81-9F40-3BFC90FBF677}" presName="spaceBetweenRectangles" presStyleCnt="0"/>
      <dgm:spPr/>
      <dgm:t>
        <a:bodyPr/>
        <a:lstStyle/>
        <a:p>
          <a:endParaRPr lang="en-US"/>
        </a:p>
      </dgm:t>
    </dgm:pt>
    <dgm:pt modelId="{00A02C7F-5113-433E-95E7-A08060FD4449}" type="pres">
      <dgm:prSet presAssocID="{CB1AD710-AE0F-4BE3-B839-3F18B827AF8A}" presName="parentLin" presStyleCnt="0"/>
      <dgm:spPr/>
      <dgm:t>
        <a:bodyPr/>
        <a:lstStyle/>
        <a:p>
          <a:endParaRPr lang="en-US"/>
        </a:p>
      </dgm:t>
    </dgm:pt>
    <dgm:pt modelId="{34709D38-07D7-434C-B184-222DC074A981}" type="pres">
      <dgm:prSet presAssocID="{CB1AD710-AE0F-4BE3-B839-3F18B827AF8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28B22D1-3AE6-4559-997B-1AEF31FA39F7}" type="pres">
      <dgm:prSet presAssocID="{CB1AD710-AE0F-4BE3-B839-3F18B827AF8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8FFBA-1362-4AE6-8BA7-F56E416EF25A}" type="pres">
      <dgm:prSet presAssocID="{CB1AD710-AE0F-4BE3-B839-3F18B827AF8A}" presName="negativeSpace" presStyleCnt="0"/>
      <dgm:spPr/>
      <dgm:t>
        <a:bodyPr/>
        <a:lstStyle/>
        <a:p>
          <a:endParaRPr lang="en-US"/>
        </a:p>
      </dgm:t>
    </dgm:pt>
    <dgm:pt modelId="{710B6DC8-E4F2-4FD9-9272-F2756CC2B02D}" type="pres">
      <dgm:prSet presAssocID="{CB1AD710-AE0F-4BE3-B839-3F18B827AF8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FD6F8-1CA0-4D6B-93D7-42C3039B22B0}" type="pres">
      <dgm:prSet presAssocID="{EE2FBD1D-15EC-462F-8689-637955C04BCC}" presName="spaceBetweenRectangles" presStyleCnt="0"/>
      <dgm:spPr/>
      <dgm:t>
        <a:bodyPr/>
        <a:lstStyle/>
        <a:p>
          <a:endParaRPr lang="en-US"/>
        </a:p>
      </dgm:t>
    </dgm:pt>
    <dgm:pt modelId="{B13CBF4E-753C-4E67-89D1-B8D01CFE2FFD}" type="pres">
      <dgm:prSet presAssocID="{B56771F2-0B45-4AC2-AB93-EDFE8F41CB22}" presName="parentLin" presStyleCnt="0"/>
      <dgm:spPr/>
      <dgm:t>
        <a:bodyPr/>
        <a:lstStyle/>
        <a:p>
          <a:endParaRPr lang="en-US"/>
        </a:p>
      </dgm:t>
    </dgm:pt>
    <dgm:pt modelId="{29C66B30-440B-4E5A-8EBA-D3681123CC44}" type="pres">
      <dgm:prSet presAssocID="{B56771F2-0B45-4AC2-AB93-EDFE8F41CB2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92A8184-ED93-43D5-9AFC-0E0CE809C8CB}" type="pres">
      <dgm:prSet presAssocID="{B56771F2-0B45-4AC2-AB93-EDFE8F41CB2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D474D-7C20-41BE-B313-51F8BCFA0C63}" type="pres">
      <dgm:prSet presAssocID="{B56771F2-0B45-4AC2-AB93-EDFE8F41CB22}" presName="negativeSpace" presStyleCnt="0"/>
      <dgm:spPr/>
      <dgm:t>
        <a:bodyPr/>
        <a:lstStyle/>
        <a:p>
          <a:endParaRPr lang="en-US"/>
        </a:p>
      </dgm:t>
    </dgm:pt>
    <dgm:pt modelId="{1C3D15D4-E911-4390-A63F-39F80AC317B3}" type="pres">
      <dgm:prSet presAssocID="{B56771F2-0B45-4AC2-AB93-EDFE8F41CB2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CF144D-356C-4EC9-A5B8-BF58CE2FFCF6}" type="presOf" srcId="{F441113E-CC8A-41DE-B740-5BA4E17910C5}" destId="{1C3D15D4-E911-4390-A63F-39F80AC317B3}" srcOrd="0" destOrd="0" presId="urn:microsoft.com/office/officeart/2005/8/layout/list1"/>
    <dgm:cxn modelId="{4C77B00F-CD77-42D7-B653-C03384D5E2FB}" type="presOf" srcId="{4E548BB0-3AB0-475E-8B8A-6998EC5A1449}" destId="{CA1CBCD6-C8E2-420E-957C-BC3856605707}" srcOrd="1" destOrd="0" presId="urn:microsoft.com/office/officeart/2005/8/layout/list1"/>
    <dgm:cxn modelId="{4A369883-4DF6-40BC-8457-1A1EC3F9EA88}" type="presOf" srcId="{9C5795C1-7182-42DC-A548-D17D532BD4E8}" destId="{710B6DC8-E4F2-4FD9-9272-F2756CC2B02D}" srcOrd="0" destOrd="0" presId="urn:microsoft.com/office/officeart/2005/8/layout/list1"/>
    <dgm:cxn modelId="{A5C4A819-CBAA-4BB6-804A-CE92B82F97B3}" type="presOf" srcId="{B56771F2-0B45-4AC2-AB93-EDFE8F41CB22}" destId="{392A8184-ED93-43D5-9AFC-0E0CE809C8CB}" srcOrd="1" destOrd="0" presId="urn:microsoft.com/office/officeart/2005/8/layout/list1"/>
    <dgm:cxn modelId="{78CFA589-BBD2-48F4-9EE5-79104B86763B}" srcId="{54F50134-14AC-419E-A84A-9691D192F610}" destId="{CB1AD710-AE0F-4BE3-B839-3F18B827AF8A}" srcOrd="1" destOrd="0" parTransId="{3A5C06A2-F5CA-4946-B38B-8A16EDEB2A24}" sibTransId="{EE2FBD1D-15EC-462F-8689-637955C04BCC}"/>
    <dgm:cxn modelId="{FA8BB313-41C3-4DB2-B2F5-DDF4882D9F2F}" type="presOf" srcId="{4E548BB0-3AB0-475E-8B8A-6998EC5A1449}" destId="{33AEFB35-E640-4B55-94A7-D0293D81EEB4}" srcOrd="0" destOrd="0" presId="urn:microsoft.com/office/officeart/2005/8/layout/list1"/>
    <dgm:cxn modelId="{55FA840A-7AAA-4600-A81F-99215DD0078D}" type="presOf" srcId="{B56771F2-0B45-4AC2-AB93-EDFE8F41CB22}" destId="{29C66B30-440B-4E5A-8EBA-D3681123CC44}" srcOrd="0" destOrd="0" presId="urn:microsoft.com/office/officeart/2005/8/layout/list1"/>
    <dgm:cxn modelId="{011B5533-E8BF-4501-8479-7257C2B46604}" type="presOf" srcId="{CB1AD710-AE0F-4BE3-B839-3F18B827AF8A}" destId="{34709D38-07D7-434C-B184-222DC074A981}" srcOrd="0" destOrd="0" presId="urn:microsoft.com/office/officeart/2005/8/layout/list1"/>
    <dgm:cxn modelId="{C96AA6FC-9C2B-471B-8995-AB17FF289ECC}" type="presOf" srcId="{CB1AD710-AE0F-4BE3-B839-3F18B827AF8A}" destId="{428B22D1-3AE6-4559-997B-1AEF31FA39F7}" srcOrd="1" destOrd="0" presId="urn:microsoft.com/office/officeart/2005/8/layout/list1"/>
    <dgm:cxn modelId="{4EBB2F52-DE79-45F8-AE4A-A6DACB18B546}" srcId="{CB1AD710-AE0F-4BE3-B839-3F18B827AF8A}" destId="{9C5795C1-7182-42DC-A548-D17D532BD4E8}" srcOrd="0" destOrd="0" parTransId="{6356670E-361C-4C13-87FB-B26291E23A05}" sibTransId="{3CFE9571-0EBD-4F9E-900A-39E079BD2275}"/>
    <dgm:cxn modelId="{F3B11ECE-325F-4330-8E6E-2EE043DBAC92}" srcId="{54F50134-14AC-419E-A84A-9691D192F610}" destId="{4E548BB0-3AB0-475E-8B8A-6998EC5A1449}" srcOrd="0" destOrd="0" parTransId="{2BEE2687-685C-4545-91CC-D8634A1E999F}" sibTransId="{A1698C9D-A0FA-4E81-9F40-3BFC90FBF677}"/>
    <dgm:cxn modelId="{7E438585-31C3-4B16-8E08-355A820940E3}" type="presOf" srcId="{54F50134-14AC-419E-A84A-9691D192F610}" destId="{E7459397-63E5-4D2E-B4E1-577D801F3503}" srcOrd="0" destOrd="0" presId="urn:microsoft.com/office/officeart/2005/8/layout/list1"/>
    <dgm:cxn modelId="{96EF9D20-A49B-4481-B785-CF715072B4EA}" srcId="{4E548BB0-3AB0-475E-8B8A-6998EC5A1449}" destId="{E92609F2-407A-4FCB-95E7-E0B30B882AA1}" srcOrd="0" destOrd="0" parTransId="{8A58E8C5-7547-479A-B165-6D75189CA66D}" sibTransId="{0F471D66-327B-4398-9F14-9E1F4D52D589}"/>
    <dgm:cxn modelId="{BDB348F3-0F85-4FE9-B881-9412FB6CCFF7}" type="presOf" srcId="{E92609F2-407A-4FCB-95E7-E0B30B882AA1}" destId="{6605A7B5-B897-4485-B902-6C03973A505A}" srcOrd="0" destOrd="0" presId="urn:microsoft.com/office/officeart/2005/8/layout/list1"/>
    <dgm:cxn modelId="{8BE831BB-A685-49A4-9120-41C33B532E99}" srcId="{54F50134-14AC-419E-A84A-9691D192F610}" destId="{B56771F2-0B45-4AC2-AB93-EDFE8F41CB22}" srcOrd="2" destOrd="0" parTransId="{D4619015-DEC2-42C1-9696-F1FEA31D8E5C}" sibTransId="{ECC080CE-533D-42D8-B5FB-1D9AC8C5124D}"/>
    <dgm:cxn modelId="{D732FB52-10D1-4F08-95B5-F0148D3B1D43}" srcId="{B56771F2-0B45-4AC2-AB93-EDFE8F41CB22}" destId="{F441113E-CC8A-41DE-B740-5BA4E17910C5}" srcOrd="0" destOrd="0" parTransId="{EAAA3A21-ED6B-4D5D-94E5-ED37CAF9AE05}" sibTransId="{7480184A-26EF-46C3-BDC6-B68E7592DDA1}"/>
    <dgm:cxn modelId="{1DB18000-3123-4ABD-A9DF-A5063CC29638}" type="presParOf" srcId="{E7459397-63E5-4D2E-B4E1-577D801F3503}" destId="{1A653B38-4FF2-474B-9A4E-C3BB485B6F22}" srcOrd="0" destOrd="0" presId="urn:microsoft.com/office/officeart/2005/8/layout/list1"/>
    <dgm:cxn modelId="{4BFD1A69-6E37-4A25-A0FD-00617E698857}" type="presParOf" srcId="{1A653B38-4FF2-474B-9A4E-C3BB485B6F22}" destId="{33AEFB35-E640-4B55-94A7-D0293D81EEB4}" srcOrd="0" destOrd="0" presId="urn:microsoft.com/office/officeart/2005/8/layout/list1"/>
    <dgm:cxn modelId="{22529FF3-9F23-4E59-A9A0-746E9B01F154}" type="presParOf" srcId="{1A653B38-4FF2-474B-9A4E-C3BB485B6F22}" destId="{CA1CBCD6-C8E2-420E-957C-BC3856605707}" srcOrd="1" destOrd="0" presId="urn:microsoft.com/office/officeart/2005/8/layout/list1"/>
    <dgm:cxn modelId="{9939E409-D2E8-498A-AEAE-FD1A0DAA97B7}" type="presParOf" srcId="{E7459397-63E5-4D2E-B4E1-577D801F3503}" destId="{38F8E736-D8E7-4DAA-AA5F-D88535BA65DA}" srcOrd="1" destOrd="0" presId="urn:microsoft.com/office/officeart/2005/8/layout/list1"/>
    <dgm:cxn modelId="{D620B3BD-883A-4E30-B1AC-40C68E1A6BAC}" type="presParOf" srcId="{E7459397-63E5-4D2E-B4E1-577D801F3503}" destId="{6605A7B5-B897-4485-B902-6C03973A505A}" srcOrd="2" destOrd="0" presId="urn:microsoft.com/office/officeart/2005/8/layout/list1"/>
    <dgm:cxn modelId="{FF6D989B-57C0-42E4-AA14-9FA8A4B178D7}" type="presParOf" srcId="{E7459397-63E5-4D2E-B4E1-577D801F3503}" destId="{C2665FD5-FC51-4B16-BC49-95F7A6E5FB3C}" srcOrd="3" destOrd="0" presId="urn:microsoft.com/office/officeart/2005/8/layout/list1"/>
    <dgm:cxn modelId="{BDA4C47D-688F-4033-A0DB-96B4F89E0CA2}" type="presParOf" srcId="{E7459397-63E5-4D2E-B4E1-577D801F3503}" destId="{00A02C7F-5113-433E-95E7-A08060FD4449}" srcOrd="4" destOrd="0" presId="urn:microsoft.com/office/officeart/2005/8/layout/list1"/>
    <dgm:cxn modelId="{75FD9619-A371-4789-92E1-A431353445B3}" type="presParOf" srcId="{00A02C7F-5113-433E-95E7-A08060FD4449}" destId="{34709D38-07D7-434C-B184-222DC074A981}" srcOrd="0" destOrd="0" presId="urn:microsoft.com/office/officeart/2005/8/layout/list1"/>
    <dgm:cxn modelId="{E1F6FE08-CD95-4D99-AC62-EEE2B48741D8}" type="presParOf" srcId="{00A02C7F-5113-433E-95E7-A08060FD4449}" destId="{428B22D1-3AE6-4559-997B-1AEF31FA39F7}" srcOrd="1" destOrd="0" presId="urn:microsoft.com/office/officeart/2005/8/layout/list1"/>
    <dgm:cxn modelId="{B60DA1D1-133A-4FF2-BA8A-7AB6E42C71AD}" type="presParOf" srcId="{E7459397-63E5-4D2E-B4E1-577D801F3503}" destId="{77F8FFBA-1362-4AE6-8BA7-F56E416EF25A}" srcOrd="5" destOrd="0" presId="urn:microsoft.com/office/officeart/2005/8/layout/list1"/>
    <dgm:cxn modelId="{B32ED08E-422E-4585-A7E0-617F32A8FEC9}" type="presParOf" srcId="{E7459397-63E5-4D2E-B4E1-577D801F3503}" destId="{710B6DC8-E4F2-4FD9-9272-F2756CC2B02D}" srcOrd="6" destOrd="0" presId="urn:microsoft.com/office/officeart/2005/8/layout/list1"/>
    <dgm:cxn modelId="{8253F2DE-C842-4C21-92DE-ADB086FEA7BC}" type="presParOf" srcId="{E7459397-63E5-4D2E-B4E1-577D801F3503}" destId="{B58FD6F8-1CA0-4D6B-93D7-42C3039B22B0}" srcOrd="7" destOrd="0" presId="urn:microsoft.com/office/officeart/2005/8/layout/list1"/>
    <dgm:cxn modelId="{125BA145-33A1-419A-9F31-F2C63E2F8F8E}" type="presParOf" srcId="{E7459397-63E5-4D2E-B4E1-577D801F3503}" destId="{B13CBF4E-753C-4E67-89D1-B8D01CFE2FFD}" srcOrd="8" destOrd="0" presId="urn:microsoft.com/office/officeart/2005/8/layout/list1"/>
    <dgm:cxn modelId="{13652CC4-AD3F-4BD9-BD0A-50EB4E8D2207}" type="presParOf" srcId="{B13CBF4E-753C-4E67-89D1-B8D01CFE2FFD}" destId="{29C66B30-440B-4E5A-8EBA-D3681123CC44}" srcOrd="0" destOrd="0" presId="urn:microsoft.com/office/officeart/2005/8/layout/list1"/>
    <dgm:cxn modelId="{B8FB1077-67E3-4225-A1C8-F87CE7A9C60E}" type="presParOf" srcId="{B13CBF4E-753C-4E67-89D1-B8D01CFE2FFD}" destId="{392A8184-ED93-43D5-9AFC-0E0CE809C8CB}" srcOrd="1" destOrd="0" presId="urn:microsoft.com/office/officeart/2005/8/layout/list1"/>
    <dgm:cxn modelId="{5D2FAE3D-706B-45AF-8A55-615A9E275249}" type="presParOf" srcId="{E7459397-63E5-4D2E-B4E1-577D801F3503}" destId="{C41D474D-7C20-41BE-B313-51F8BCFA0C63}" srcOrd="9" destOrd="0" presId="urn:microsoft.com/office/officeart/2005/8/layout/list1"/>
    <dgm:cxn modelId="{F2D475EE-9AF9-438D-A345-3FB03BDF0678}" type="presParOf" srcId="{E7459397-63E5-4D2E-B4E1-577D801F3503}" destId="{1C3D15D4-E911-4390-A63F-39F80AC317B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B9711-5153-487A-88AF-1C1B0783AD0D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EFBCBEA-FD7A-4927-83B9-BC945D7A7AFB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b="1" dirty="0" smtClean="0"/>
            <a:t>Fully replicated database</a:t>
          </a:r>
          <a:endParaRPr lang="en-US" sz="2400" dirty="0"/>
        </a:p>
      </dgm:t>
    </dgm:pt>
    <dgm:pt modelId="{96500828-F8B9-467C-A9CD-0C560438DB76}" type="parTrans" cxnId="{5C72BF99-4F3C-4BC9-B401-3527A07B5CD8}">
      <dgm:prSet/>
      <dgm:spPr/>
      <dgm:t>
        <a:bodyPr/>
        <a:lstStyle/>
        <a:p>
          <a:endParaRPr lang="en-US"/>
        </a:p>
      </dgm:t>
    </dgm:pt>
    <dgm:pt modelId="{A2672A2A-8317-4187-9F94-1A0F564B81D6}" type="sibTrans" cxnId="{5C72BF99-4F3C-4BC9-B401-3527A07B5CD8}">
      <dgm:prSet/>
      <dgm:spPr/>
      <dgm:t>
        <a:bodyPr/>
        <a:lstStyle/>
        <a:p>
          <a:endParaRPr lang="en-US"/>
        </a:p>
      </dgm:t>
    </dgm:pt>
    <dgm:pt modelId="{F064D0B5-8F53-4873-9DF1-1789814133F0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Stores multiple copies of each database fragment at multiple sites</a:t>
          </a:r>
          <a:endParaRPr lang="en-US" dirty="0"/>
        </a:p>
      </dgm:t>
    </dgm:pt>
    <dgm:pt modelId="{B789AB2A-B931-492C-9B5C-8938D0D6E0ED}" type="parTrans" cxnId="{E5FBF884-CC0D-4AED-96B0-593FF765D338}">
      <dgm:prSet/>
      <dgm:spPr/>
      <dgm:t>
        <a:bodyPr/>
        <a:lstStyle/>
        <a:p>
          <a:endParaRPr lang="en-US"/>
        </a:p>
      </dgm:t>
    </dgm:pt>
    <dgm:pt modelId="{518F1F17-6D00-45B9-A459-ACAA78E19799}" type="sibTrans" cxnId="{E5FBF884-CC0D-4AED-96B0-593FF765D338}">
      <dgm:prSet/>
      <dgm:spPr/>
      <dgm:t>
        <a:bodyPr/>
        <a:lstStyle/>
        <a:p>
          <a:endParaRPr lang="en-US"/>
        </a:p>
      </dgm:t>
    </dgm:pt>
    <dgm:pt modelId="{6172B1A2-B426-4E3C-AECC-2714C58E425A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b="1" dirty="0" smtClean="0"/>
            <a:t>Partially replicated database</a:t>
          </a:r>
          <a:endParaRPr lang="en-US" sz="2400" dirty="0"/>
        </a:p>
      </dgm:t>
    </dgm:pt>
    <dgm:pt modelId="{8F503F50-1F4C-45F1-BC8D-058685327327}" type="parTrans" cxnId="{2F909996-1BAA-4DB4-962E-3BEB549FC060}">
      <dgm:prSet/>
      <dgm:spPr/>
      <dgm:t>
        <a:bodyPr/>
        <a:lstStyle/>
        <a:p>
          <a:endParaRPr lang="en-US"/>
        </a:p>
      </dgm:t>
    </dgm:pt>
    <dgm:pt modelId="{9C5017D0-79E4-4B4C-893F-B0D6D22F1429}" type="sibTrans" cxnId="{2F909996-1BAA-4DB4-962E-3BEB549FC060}">
      <dgm:prSet/>
      <dgm:spPr/>
      <dgm:t>
        <a:bodyPr/>
        <a:lstStyle/>
        <a:p>
          <a:endParaRPr lang="en-US"/>
        </a:p>
      </dgm:t>
    </dgm:pt>
    <dgm:pt modelId="{78CB5336-27DB-4B81-A29C-19B7543A8FBF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Stores multiple copies of some database fragments at multiple sites</a:t>
          </a:r>
          <a:endParaRPr lang="en-US" dirty="0"/>
        </a:p>
      </dgm:t>
    </dgm:pt>
    <dgm:pt modelId="{4049989B-53AF-4A36-ACE5-5DE0D5FF7EA4}" type="parTrans" cxnId="{59A895D7-ED34-4917-8ABD-F50718176C76}">
      <dgm:prSet/>
      <dgm:spPr/>
      <dgm:t>
        <a:bodyPr/>
        <a:lstStyle/>
        <a:p>
          <a:endParaRPr lang="en-US"/>
        </a:p>
      </dgm:t>
    </dgm:pt>
    <dgm:pt modelId="{4D8EE6DD-C135-40B1-A60C-AA2E1D0F33E4}" type="sibTrans" cxnId="{59A895D7-ED34-4917-8ABD-F50718176C76}">
      <dgm:prSet/>
      <dgm:spPr/>
      <dgm:t>
        <a:bodyPr/>
        <a:lstStyle/>
        <a:p>
          <a:endParaRPr lang="en-US"/>
        </a:p>
      </dgm:t>
    </dgm:pt>
    <dgm:pt modelId="{C1BAA9D0-A2C1-4F43-99B8-6DD9B3218B6C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b="1" dirty="0" smtClean="0"/>
            <a:t>Unreplicated database</a:t>
          </a:r>
          <a:endParaRPr lang="en-US" sz="2400" dirty="0"/>
        </a:p>
      </dgm:t>
    </dgm:pt>
    <dgm:pt modelId="{2BFA01AF-1028-4D24-9A81-717F57C5A26B}" type="parTrans" cxnId="{9A3543A8-F094-48E5-A126-B878B3DE7EC5}">
      <dgm:prSet/>
      <dgm:spPr/>
      <dgm:t>
        <a:bodyPr/>
        <a:lstStyle/>
        <a:p>
          <a:endParaRPr lang="en-US"/>
        </a:p>
      </dgm:t>
    </dgm:pt>
    <dgm:pt modelId="{A08CF1EB-E2C7-4975-9781-394ADC71C62B}" type="sibTrans" cxnId="{9A3543A8-F094-48E5-A126-B878B3DE7EC5}">
      <dgm:prSet/>
      <dgm:spPr/>
      <dgm:t>
        <a:bodyPr/>
        <a:lstStyle/>
        <a:p>
          <a:endParaRPr lang="en-US"/>
        </a:p>
      </dgm:t>
    </dgm:pt>
    <dgm:pt modelId="{5CABE985-9622-41C1-ADBE-861334482EC9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Stores each database fragment at a single site</a:t>
          </a:r>
          <a:endParaRPr lang="en-US" dirty="0"/>
        </a:p>
      </dgm:t>
    </dgm:pt>
    <dgm:pt modelId="{C0713DF6-8774-4880-86A8-7D20087DAF4C}" type="parTrans" cxnId="{F09D12FB-255B-4A69-902D-7314EE53E2EA}">
      <dgm:prSet/>
      <dgm:spPr/>
      <dgm:t>
        <a:bodyPr/>
        <a:lstStyle/>
        <a:p>
          <a:endParaRPr lang="en-US"/>
        </a:p>
      </dgm:t>
    </dgm:pt>
    <dgm:pt modelId="{5F6A8C45-C675-40DD-8A41-5976E36A3F84}" type="sibTrans" cxnId="{F09D12FB-255B-4A69-902D-7314EE53E2EA}">
      <dgm:prSet/>
      <dgm:spPr/>
      <dgm:t>
        <a:bodyPr/>
        <a:lstStyle/>
        <a:p>
          <a:endParaRPr lang="en-US"/>
        </a:p>
      </dgm:t>
    </dgm:pt>
    <dgm:pt modelId="{BD0C5464-C3C0-4C01-BF26-0B375BD52A07}" type="pres">
      <dgm:prSet presAssocID="{A17B9711-5153-487A-88AF-1C1B0783AD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B5C79F-E5D1-42E4-84A7-8136EB6CCA2C}" type="pres">
      <dgm:prSet presAssocID="{AEFBCBEA-FD7A-4927-83B9-BC945D7A7AFB}" presName="parentLin" presStyleCnt="0"/>
      <dgm:spPr/>
      <dgm:t>
        <a:bodyPr/>
        <a:lstStyle/>
        <a:p>
          <a:endParaRPr lang="en-US"/>
        </a:p>
      </dgm:t>
    </dgm:pt>
    <dgm:pt modelId="{EAC9DCCD-F630-49EC-8C73-BC62CA94BD3C}" type="pres">
      <dgm:prSet presAssocID="{AEFBCBEA-FD7A-4927-83B9-BC945D7A7AF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FA7B5C-B05C-450B-8197-77463B992F5E}" type="pres">
      <dgm:prSet presAssocID="{AEFBCBEA-FD7A-4927-83B9-BC945D7A7AF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363E8-508C-4194-9478-8ABBAF933CEF}" type="pres">
      <dgm:prSet presAssocID="{AEFBCBEA-FD7A-4927-83B9-BC945D7A7AFB}" presName="negativeSpace" presStyleCnt="0"/>
      <dgm:spPr/>
      <dgm:t>
        <a:bodyPr/>
        <a:lstStyle/>
        <a:p>
          <a:endParaRPr lang="en-US"/>
        </a:p>
      </dgm:t>
    </dgm:pt>
    <dgm:pt modelId="{4F5AA9E1-B833-44B7-AAFB-467B3E296783}" type="pres">
      <dgm:prSet presAssocID="{AEFBCBEA-FD7A-4927-83B9-BC945D7A7AF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20ECC-A5B4-47CF-A32D-3CE999E914ED}" type="pres">
      <dgm:prSet presAssocID="{A2672A2A-8317-4187-9F94-1A0F564B81D6}" presName="spaceBetweenRectangles" presStyleCnt="0"/>
      <dgm:spPr/>
      <dgm:t>
        <a:bodyPr/>
        <a:lstStyle/>
        <a:p>
          <a:endParaRPr lang="en-US"/>
        </a:p>
      </dgm:t>
    </dgm:pt>
    <dgm:pt modelId="{D3725C59-1C0E-4F2A-9FF1-4F2CB18D4AAD}" type="pres">
      <dgm:prSet presAssocID="{6172B1A2-B426-4E3C-AECC-2714C58E425A}" presName="parentLin" presStyleCnt="0"/>
      <dgm:spPr/>
      <dgm:t>
        <a:bodyPr/>
        <a:lstStyle/>
        <a:p>
          <a:endParaRPr lang="en-US"/>
        </a:p>
      </dgm:t>
    </dgm:pt>
    <dgm:pt modelId="{BF9D7E5E-570F-48C8-A5B1-E5D2A7E61CBD}" type="pres">
      <dgm:prSet presAssocID="{6172B1A2-B426-4E3C-AECC-2714C58E425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B38CAEC-0F7F-4204-8096-B98B5AE9DD1D}" type="pres">
      <dgm:prSet presAssocID="{6172B1A2-B426-4E3C-AECC-2714C58E425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DEFD9-CD38-436A-AFA9-F1831D373E81}" type="pres">
      <dgm:prSet presAssocID="{6172B1A2-B426-4E3C-AECC-2714C58E425A}" presName="negativeSpace" presStyleCnt="0"/>
      <dgm:spPr/>
      <dgm:t>
        <a:bodyPr/>
        <a:lstStyle/>
        <a:p>
          <a:endParaRPr lang="en-US"/>
        </a:p>
      </dgm:t>
    </dgm:pt>
    <dgm:pt modelId="{B702B923-F429-49B8-9EA4-6483CF2C59C5}" type="pres">
      <dgm:prSet presAssocID="{6172B1A2-B426-4E3C-AECC-2714C58E425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F2522-0BC0-430E-858D-768A186DFEE3}" type="pres">
      <dgm:prSet presAssocID="{9C5017D0-79E4-4B4C-893F-B0D6D22F1429}" presName="spaceBetweenRectangles" presStyleCnt="0"/>
      <dgm:spPr/>
      <dgm:t>
        <a:bodyPr/>
        <a:lstStyle/>
        <a:p>
          <a:endParaRPr lang="en-US"/>
        </a:p>
      </dgm:t>
    </dgm:pt>
    <dgm:pt modelId="{CE93A1B4-79C0-4836-A355-B3830A12916B}" type="pres">
      <dgm:prSet presAssocID="{C1BAA9D0-A2C1-4F43-99B8-6DD9B3218B6C}" presName="parentLin" presStyleCnt="0"/>
      <dgm:spPr/>
      <dgm:t>
        <a:bodyPr/>
        <a:lstStyle/>
        <a:p>
          <a:endParaRPr lang="en-US"/>
        </a:p>
      </dgm:t>
    </dgm:pt>
    <dgm:pt modelId="{39BAB42C-1A35-4DF3-9670-83163EAB219B}" type="pres">
      <dgm:prSet presAssocID="{C1BAA9D0-A2C1-4F43-99B8-6DD9B3218B6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C9A0F0C-79B1-429A-91BA-50F7DA25C43A}" type="pres">
      <dgm:prSet presAssocID="{C1BAA9D0-A2C1-4F43-99B8-6DD9B3218B6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61D53-8B9A-4971-9E94-BEB11A842E58}" type="pres">
      <dgm:prSet presAssocID="{C1BAA9D0-A2C1-4F43-99B8-6DD9B3218B6C}" presName="negativeSpace" presStyleCnt="0"/>
      <dgm:spPr/>
      <dgm:t>
        <a:bodyPr/>
        <a:lstStyle/>
        <a:p>
          <a:endParaRPr lang="en-US"/>
        </a:p>
      </dgm:t>
    </dgm:pt>
    <dgm:pt modelId="{66714E51-746B-463A-A0C3-FBF5035861D5}" type="pres">
      <dgm:prSet presAssocID="{C1BAA9D0-A2C1-4F43-99B8-6DD9B3218B6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54AFED-D620-4F75-A1BF-D80E72AAC899}" type="presOf" srcId="{5CABE985-9622-41C1-ADBE-861334482EC9}" destId="{66714E51-746B-463A-A0C3-FBF5035861D5}" srcOrd="0" destOrd="0" presId="urn:microsoft.com/office/officeart/2005/8/layout/list1"/>
    <dgm:cxn modelId="{2F909996-1BAA-4DB4-962E-3BEB549FC060}" srcId="{A17B9711-5153-487A-88AF-1C1B0783AD0D}" destId="{6172B1A2-B426-4E3C-AECC-2714C58E425A}" srcOrd="1" destOrd="0" parTransId="{8F503F50-1F4C-45F1-BC8D-058685327327}" sibTransId="{9C5017D0-79E4-4B4C-893F-B0D6D22F1429}"/>
    <dgm:cxn modelId="{9A3543A8-F094-48E5-A126-B878B3DE7EC5}" srcId="{A17B9711-5153-487A-88AF-1C1B0783AD0D}" destId="{C1BAA9D0-A2C1-4F43-99B8-6DD9B3218B6C}" srcOrd="2" destOrd="0" parTransId="{2BFA01AF-1028-4D24-9A81-717F57C5A26B}" sibTransId="{A08CF1EB-E2C7-4975-9781-394ADC71C62B}"/>
    <dgm:cxn modelId="{F1BB179B-16FA-4ECC-867C-79E353779BCD}" type="presOf" srcId="{AEFBCBEA-FD7A-4927-83B9-BC945D7A7AFB}" destId="{FFFA7B5C-B05C-450B-8197-77463B992F5E}" srcOrd="1" destOrd="0" presId="urn:microsoft.com/office/officeart/2005/8/layout/list1"/>
    <dgm:cxn modelId="{59A895D7-ED34-4917-8ABD-F50718176C76}" srcId="{6172B1A2-B426-4E3C-AECC-2714C58E425A}" destId="{78CB5336-27DB-4B81-A29C-19B7543A8FBF}" srcOrd="0" destOrd="0" parTransId="{4049989B-53AF-4A36-ACE5-5DE0D5FF7EA4}" sibTransId="{4D8EE6DD-C135-40B1-A60C-AA2E1D0F33E4}"/>
    <dgm:cxn modelId="{5C72BF99-4F3C-4BC9-B401-3527A07B5CD8}" srcId="{A17B9711-5153-487A-88AF-1C1B0783AD0D}" destId="{AEFBCBEA-FD7A-4927-83B9-BC945D7A7AFB}" srcOrd="0" destOrd="0" parTransId="{96500828-F8B9-467C-A9CD-0C560438DB76}" sibTransId="{A2672A2A-8317-4187-9F94-1A0F564B81D6}"/>
    <dgm:cxn modelId="{D0311A97-F5B1-4F2F-A30F-91302840C253}" type="presOf" srcId="{AEFBCBEA-FD7A-4927-83B9-BC945D7A7AFB}" destId="{EAC9DCCD-F630-49EC-8C73-BC62CA94BD3C}" srcOrd="0" destOrd="0" presId="urn:microsoft.com/office/officeart/2005/8/layout/list1"/>
    <dgm:cxn modelId="{E5FBF884-CC0D-4AED-96B0-593FF765D338}" srcId="{AEFBCBEA-FD7A-4927-83B9-BC945D7A7AFB}" destId="{F064D0B5-8F53-4873-9DF1-1789814133F0}" srcOrd="0" destOrd="0" parTransId="{B789AB2A-B931-492C-9B5C-8938D0D6E0ED}" sibTransId="{518F1F17-6D00-45B9-A459-ACAA78E19799}"/>
    <dgm:cxn modelId="{6073FE37-FC4B-4211-AE66-2E6138F66D00}" type="presOf" srcId="{C1BAA9D0-A2C1-4F43-99B8-6DD9B3218B6C}" destId="{4C9A0F0C-79B1-429A-91BA-50F7DA25C43A}" srcOrd="1" destOrd="0" presId="urn:microsoft.com/office/officeart/2005/8/layout/list1"/>
    <dgm:cxn modelId="{066E9CC5-5D8A-432F-BBA8-D7E196AF8116}" type="presOf" srcId="{F064D0B5-8F53-4873-9DF1-1789814133F0}" destId="{4F5AA9E1-B833-44B7-AAFB-467B3E296783}" srcOrd="0" destOrd="0" presId="urn:microsoft.com/office/officeart/2005/8/layout/list1"/>
    <dgm:cxn modelId="{14D68676-C348-43B7-A1E1-398E24D66C57}" type="presOf" srcId="{A17B9711-5153-487A-88AF-1C1B0783AD0D}" destId="{BD0C5464-C3C0-4C01-BF26-0B375BD52A07}" srcOrd="0" destOrd="0" presId="urn:microsoft.com/office/officeart/2005/8/layout/list1"/>
    <dgm:cxn modelId="{6AD2DEE0-9973-4CC3-8894-A03742C67F71}" type="presOf" srcId="{6172B1A2-B426-4E3C-AECC-2714C58E425A}" destId="{0B38CAEC-0F7F-4204-8096-B98B5AE9DD1D}" srcOrd="1" destOrd="0" presId="urn:microsoft.com/office/officeart/2005/8/layout/list1"/>
    <dgm:cxn modelId="{C010694F-B180-4DE8-AD48-4EA9766B1A98}" type="presOf" srcId="{78CB5336-27DB-4B81-A29C-19B7543A8FBF}" destId="{B702B923-F429-49B8-9EA4-6483CF2C59C5}" srcOrd="0" destOrd="0" presId="urn:microsoft.com/office/officeart/2005/8/layout/list1"/>
    <dgm:cxn modelId="{3D6ED453-AA89-4343-9D0C-598D9BB7777E}" type="presOf" srcId="{C1BAA9D0-A2C1-4F43-99B8-6DD9B3218B6C}" destId="{39BAB42C-1A35-4DF3-9670-83163EAB219B}" srcOrd="0" destOrd="0" presId="urn:microsoft.com/office/officeart/2005/8/layout/list1"/>
    <dgm:cxn modelId="{F09D12FB-255B-4A69-902D-7314EE53E2EA}" srcId="{C1BAA9D0-A2C1-4F43-99B8-6DD9B3218B6C}" destId="{5CABE985-9622-41C1-ADBE-861334482EC9}" srcOrd="0" destOrd="0" parTransId="{C0713DF6-8774-4880-86A8-7D20087DAF4C}" sibTransId="{5F6A8C45-C675-40DD-8A41-5976E36A3F84}"/>
    <dgm:cxn modelId="{403EE3C8-2540-4102-AF57-BF9E02F3D4EC}" type="presOf" srcId="{6172B1A2-B426-4E3C-AECC-2714C58E425A}" destId="{BF9D7E5E-570F-48C8-A5B1-E5D2A7E61CBD}" srcOrd="0" destOrd="0" presId="urn:microsoft.com/office/officeart/2005/8/layout/list1"/>
    <dgm:cxn modelId="{C71DE463-00FE-4654-A8EA-DF7EB0F99369}" type="presParOf" srcId="{BD0C5464-C3C0-4C01-BF26-0B375BD52A07}" destId="{0EB5C79F-E5D1-42E4-84A7-8136EB6CCA2C}" srcOrd="0" destOrd="0" presId="urn:microsoft.com/office/officeart/2005/8/layout/list1"/>
    <dgm:cxn modelId="{B19DEFEA-9B22-4E6C-A089-CCC1669F5988}" type="presParOf" srcId="{0EB5C79F-E5D1-42E4-84A7-8136EB6CCA2C}" destId="{EAC9DCCD-F630-49EC-8C73-BC62CA94BD3C}" srcOrd="0" destOrd="0" presId="urn:microsoft.com/office/officeart/2005/8/layout/list1"/>
    <dgm:cxn modelId="{BBF1F75B-DBF5-4986-BBE6-588F8068E0D8}" type="presParOf" srcId="{0EB5C79F-E5D1-42E4-84A7-8136EB6CCA2C}" destId="{FFFA7B5C-B05C-450B-8197-77463B992F5E}" srcOrd="1" destOrd="0" presId="urn:microsoft.com/office/officeart/2005/8/layout/list1"/>
    <dgm:cxn modelId="{DD02BCC1-5BCD-4620-BDF6-90B13779E147}" type="presParOf" srcId="{BD0C5464-C3C0-4C01-BF26-0B375BD52A07}" destId="{0DB363E8-508C-4194-9478-8ABBAF933CEF}" srcOrd="1" destOrd="0" presId="urn:microsoft.com/office/officeart/2005/8/layout/list1"/>
    <dgm:cxn modelId="{BE8E1925-835F-49EE-8C3F-8FB6C166D1E6}" type="presParOf" srcId="{BD0C5464-C3C0-4C01-BF26-0B375BD52A07}" destId="{4F5AA9E1-B833-44B7-AAFB-467B3E296783}" srcOrd="2" destOrd="0" presId="urn:microsoft.com/office/officeart/2005/8/layout/list1"/>
    <dgm:cxn modelId="{2641B045-291B-49D0-99D1-CB118B789961}" type="presParOf" srcId="{BD0C5464-C3C0-4C01-BF26-0B375BD52A07}" destId="{CB220ECC-A5B4-47CF-A32D-3CE999E914ED}" srcOrd="3" destOrd="0" presId="urn:microsoft.com/office/officeart/2005/8/layout/list1"/>
    <dgm:cxn modelId="{78620949-9872-45B0-B94F-A164201C642B}" type="presParOf" srcId="{BD0C5464-C3C0-4C01-BF26-0B375BD52A07}" destId="{D3725C59-1C0E-4F2A-9FF1-4F2CB18D4AAD}" srcOrd="4" destOrd="0" presId="urn:microsoft.com/office/officeart/2005/8/layout/list1"/>
    <dgm:cxn modelId="{9CB8DB5B-345E-4C27-A481-AC7FB2C93BD3}" type="presParOf" srcId="{D3725C59-1C0E-4F2A-9FF1-4F2CB18D4AAD}" destId="{BF9D7E5E-570F-48C8-A5B1-E5D2A7E61CBD}" srcOrd="0" destOrd="0" presId="urn:microsoft.com/office/officeart/2005/8/layout/list1"/>
    <dgm:cxn modelId="{4FD4582C-B824-4AD1-B0FD-7796CC66EBF9}" type="presParOf" srcId="{D3725C59-1C0E-4F2A-9FF1-4F2CB18D4AAD}" destId="{0B38CAEC-0F7F-4204-8096-B98B5AE9DD1D}" srcOrd="1" destOrd="0" presId="urn:microsoft.com/office/officeart/2005/8/layout/list1"/>
    <dgm:cxn modelId="{3C388D67-323B-40B6-941B-B960199BACC3}" type="presParOf" srcId="{BD0C5464-C3C0-4C01-BF26-0B375BD52A07}" destId="{765DEFD9-CD38-436A-AFA9-F1831D373E81}" srcOrd="5" destOrd="0" presId="urn:microsoft.com/office/officeart/2005/8/layout/list1"/>
    <dgm:cxn modelId="{D2C7C7CE-F593-454A-B9B3-CE0EB7C3310B}" type="presParOf" srcId="{BD0C5464-C3C0-4C01-BF26-0B375BD52A07}" destId="{B702B923-F429-49B8-9EA4-6483CF2C59C5}" srcOrd="6" destOrd="0" presId="urn:microsoft.com/office/officeart/2005/8/layout/list1"/>
    <dgm:cxn modelId="{2E9CA974-99D3-4DCF-918B-812107303F7F}" type="presParOf" srcId="{BD0C5464-C3C0-4C01-BF26-0B375BD52A07}" destId="{F01F2522-0BC0-430E-858D-768A186DFEE3}" srcOrd="7" destOrd="0" presId="urn:microsoft.com/office/officeart/2005/8/layout/list1"/>
    <dgm:cxn modelId="{ECE95034-19DA-49A2-904B-19F8AF2B332B}" type="presParOf" srcId="{BD0C5464-C3C0-4C01-BF26-0B375BD52A07}" destId="{CE93A1B4-79C0-4836-A355-B3830A12916B}" srcOrd="8" destOrd="0" presId="urn:microsoft.com/office/officeart/2005/8/layout/list1"/>
    <dgm:cxn modelId="{04C77398-FA08-4C1E-87EA-16CA0B749B28}" type="presParOf" srcId="{CE93A1B4-79C0-4836-A355-B3830A12916B}" destId="{39BAB42C-1A35-4DF3-9670-83163EAB219B}" srcOrd="0" destOrd="0" presId="urn:microsoft.com/office/officeart/2005/8/layout/list1"/>
    <dgm:cxn modelId="{BCC645ED-ED37-4442-9687-1544DD0BF41A}" type="presParOf" srcId="{CE93A1B4-79C0-4836-A355-B3830A12916B}" destId="{4C9A0F0C-79B1-429A-91BA-50F7DA25C43A}" srcOrd="1" destOrd="0" presId="urn:microsoft.com/office/officeart/2005/8/layout/list1"/>
    <dgm:cxn modelId="{29434F84-90D0-4E01-A6B4-5812EC39849C}" type="presParOf" srcId="{BD0C5464-C3C0-4C01-BF26-0B375BD52A07}" destId="{FEE61D53-8B9A-4971-9E94-BEB11A842E58}" srcOrd="9" destOrd="0" presId="urn:microsoft.com/office/officeart/2005/8/layout/list1"/>
    <dgm:cxn modelId="{00085B09-3553-4284-B6B0-28A92F301797}" type="presParOf" srcId="{BD0C5464-C3C0-4C01-BF26-0B375BD52A07}" destId="{66714E51-746B-463A-A0C3-FBF5035861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2447AA-7EB5-4241-9181-1BC146014134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6EDEC2-5763-4EF1-82F3-F62DF8F9CB32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b="1" dirty="0" smtClean="0"/>
            <a:t>Centralized data allocation</a:t>
          </a:r>
          <a:endParaRPr lang="en-US" sz="2400" dirty="0"/>
        </a:p>
      </dgm:t>
    </dgm:pt>
    <dgm:pt modelId="{A8B7E2B1-168F-4C5E-9F61-0819550630D6}" type="parTrans" cxnId="{BEDA7457-4742-4CF3-8DE0-37E7CBE705C1}">
      <dgm:prSet/>
      <dgm:spPr/>
      <dgm:t>
        <a:bodyPr/>
        <a:lstStyle/>
        <a:p>
          <a:endParaRPr lang="en-US"/>
        </a:p>
      </dgm:t>
    </dgm:pt>
    <dgm:pt modelId="{C756877E-1A9A-47D9-A794-87F61DB694C2}" type="sibTrans" cxnId="{BEDA7457-4742-4CF3-8DE0-37E7CBE705C1}">
      <dgm:prSet/>
      <dgm:spPr/>
      <dgm:t>
        <a:bodyPr/>
        <a:lstStyle/>
        <a:p>
          <a:endParaRPr lang="en-US"/>
        </a:p>
      </dgm:t>
    </dgm:pt>
    <dgm:pt modelId="{8CBA9953-E2AA-4862-ADBF-B3443026959F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Entire database stored at one site</a:t>
          </a:r>
          <a:endParaRPr lang="en-US" dirty="0"/>
        </a:p>
      </dgm:t>
    </dgm:pt>
    <dgm:pt modelId="{882AD8AE-636E-48A0-89C7-42555BB88602}" type="parTrans" cxnId="{4B879A32-7027-489F-B35E-CF975C3F4D11}">
      <dgm:prSet/>
      <dgm:spPr/>
      <dgm:t>
        <a:bodyPr/>
        <a:lstStyle/>
        <a:p>
          <a:endParaRPr lang="en-US"/>
        </a:p>
      </dgm:t>
    </dgm:pt>
    <dgm:pt modelId="{5509FFC5-E788-40F7-80F2-81D850DB196A}" type="sibTrans" cxnId="{4B879A32-7027-489F-B35E-CF975C3F4D11}">
      <dgm:prSet/>
      <dgm:spPr/>
      <dgm:t>
        <a:bodyPr/>
        <a:lstStyle/>
        <a:p>
          <a:endParaRPr lang="en-US"/>
        </a:p>
      </dgm:t>
    </dgm:pt>
    <dgm:pt modelId="{4D3D8A37-39D5-4059-B409-82E6EE6D7328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b="1" dirty="0" smtClean="0"/>
            <a:t>Partitioned data allocation</a:t>
          </a:r>
          <a:endParaRPr lang="en-US" sz="2400" dirty="0"/>
        </a:p>
      </dgm:t>
    </dgm:pt>
    <dgm:pt modelId="{C39F7A4E-3D6C-4F78-9C9D-E6F3308F718E}" type="parTrans" cxnId="{14D83844-D227-49B3-9623-1EB2D3580920}">
      <dgm:prSet/>
      <dgm:spPr/>
      <dgm:t>
        <a:bodyPr/>
        <a:lstStyle/>
        <a:p>
          <a:endParaRPr lang="en-US"/>
        </a:p>
      </dgm:t>
    </dgm:pt>
    <dgm:pt modelId="{71CF10E3-033C-4469-AFC4-DC37E13A4A81}" type="sibTrans" cxnId="{14D83844-D227-49B3-9623-1EB2D3580920}">
      <dgm:prSet/>
      <dgm:spPr/>
      <dgm:t>
        <a:bodyPr/>
        <a:lstStyle/>
        <a:p>
          <a:endParaRPr lang="en-US"/>
        </a:p>
      </dgm:t>
    </dgm:pt>
    <dgm:pt modelId="{573C6218-CC40-4965-B7AF-BCDFED0D209B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Database is divided into two or more disjoined fragments and stored at two or more sites</a:t>
          </a:r>
          <a:endParaRPr lang="en-US" dirty="0"/>
        </a:p>
      </dgm:t>
    </dgm:pt>
    <dgm:pt modelId="{AE0257CE-148C-4F3D-A2C7-FE7C862C0936}" type="parTrans" cxnId="{1D88CD2A-8244-41F3-813C-592C125ACD78}">
      <dgm:prSet/>
      <dgm:spPr/>
      <dgm:t>
        <a:bodyPr/>
        <a:lstStyle/>
        <a:p>
          <a:endParaRPr lang="en-US"/>
        </a:p>
      </dgm:t>
    </dgm:pt>
    <dgm:pt modelId="{CE2E8F01-27B7-43CB-9283-A069A22FF3B4}" type="sibTrans" cxnId="{1D88CD2A-8244-41F3-813C-592C125ACD78}">
      <dgm:prSet/>
      <dgm:spPr/>
      <dgm:t>
        <a:bodyPr/>
        <a:lstStyle/>
        <a:p>
          <a:endParaRPr lang="en-US"/>
        </a:p>
      </dgm:t>
    </dgm:pt>
    <dgm:pt modelId="{491AD9E7-F78D-4E0D-AD20-6DCAB6AEF5F6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b="1" dirty="0" smtClean="0"/>
            <a:t>Replicated data allocation</a:t>
          </a:r>
          <a:endParaRPr lang="en-US" sz="2400" dirty="0"/>
        </a:p>
      </dgm:t>
    </dgm:pt>
    <dgm:pt modelId="{C16096AF-D883-43BC-8FDB-DBEF3B49EB1E}" type="parTrans" cxnId="{DFC2F9E1-1293-4234-BA6E-1F4180A6F28B}">
      <dgm:prSet/>
      <dgm:spPr/>
      <dgm:t>
        <a:bodyPr/>
        <a:lstStyle/>
        <a:p>
          <a:endParaRPr lang="en-US"/>
        </a:p>
      </dgm:t>
    </dgm:pt>
    <dgm:pt modelId="{BA15939C-33DD-43B8-906E-CF7B72E183FF}" type="sibTrans" cxnId="{DFC2F9E1-1293-4234-BA6E-1F4180A6F28B}">
      <dgm:prSet/>
      <dgm:spPr/>
      <dgm:t>
        <a:bodyPr/>
        <a:lstStyle/>
        <a:p>
          <a:endParaRPr lang="en-US"/>
        </a:p>
      </dgm:t>
    </dgm:pt>
    <dgm:pt modelId="{5B6675B2-D1E5-474F-863B-287CEF1CB6D6}">
      <dgm:prSet/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Copies of one or more database fragments are stored at several sites</a:t>
          </a:r>
          <a:endParaRPr lang="en-US" dirty="0"/>
        </a:p>
      </dgm:t>
    </dgm:pt>
    <dgm:pt modelId="{9763AF80-C503-41CF-B6D7-64D5207A5C44}" type="parTrans" cxnId="{658E1DBC-8DDF-45BA-B6D1-22DF57035600}">
      <dgm:prSet/>
      <dgm:spPr/>
      <dgm:t>
        <a:bodyPr/>
        <a:lstStyle/>
        <a:p>
          <a:endParaRPr lang="en-US"/>
        </a:p>
      </dgm:t>
    </dgm:pt>
    <dgm:pt modelId="{3C47E893-C5AC-41F6-A693-2CA0944EC5AD}" type="sibTrans" cxnId="{658E1DBC-8DDF-45BA-B6D1-22DF57035600}">
      <dgm:prSet/>
      <dgm:spPr/>
      <dgm:t>
        <a:bodyPr/>
        <a:lstStyle/>
        <a:p>
          <a:endParaRPr lang="en-US"/>
        </a:p>
      </dgm:t>
    </dgm:pt>
    <dgm:pt modelId="{6A603F25-02FF-4764-8C70-ACE539F7EC3E}" type="pres">
      <dgm:prSet presAssocID="{DE2447AA-7EB5-4241-9181-1BC14601413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A3C448-7395-4E52-A643-99E296F0C57D}" type="pres">
      <dgm:prSet presAssocID="{376EDEC2-5763-4EF1-82F3-F62DF8F9CB32}" presName="parentLin" presStyleCnt="0"/>
      <dgm:spPr/>
      <dgm:t>
        <a:bodyPr/>
        <a:lstStyle/>
        <a:p>
          <a:endParaRPr lang="en-US"/>
        </a:p>
      </dgm:t>
    </dgm:pt>
    <dgm:pt modelId="{7E02F7F3-B601-402D-8CDB-3316E409B46B}" type="pres">
      <dgm:prSet presAssocID="{376EDEC2-5763-4EF1-82F3-F62DF8F9CB3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38CE6-1B35-4821-9514-ECAB0760D37F}" type="pres">
      <dgm:prSet presAssocID="{376EDEC2-5763-4EF1-82F3-F62DF8F9CB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04DA8-1BD4-419D-B8B9-69AFFCFB1197}" type="pres">
      <dgm:prSet presAssocID="{376EDEC2-5763-4EF1-82F3-F62DF8F9CB32}" presName="negativeSpace" presStyleCnt="0"/>
      <dgm:spPr/>
      <dgm:t>
        <a:bodyPr/>
        <a:lstStyle/>
        <a:p>
          <a:endParaRPr lang="en-US"/>
        </a:p>
      </dgm:t>
    </dgm:pt>
    <dgm:pt modelId="{EA3B913F-BD16-4D32-8360-D1A3A0FD3396}" type="pres">
      <dgm:prSet presAssocID="{376EDEC2-5763-4EF1-82F3-F62DF8F9CB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5752F-8CA9-442C-B270-270354E27999}" type="pres">
      <dgm:prSet presAssocID="{C756877E-1A9A-47D9-A794-87F61DB694C2}" presName="spaceBetweenRectangles" presStyleCnt="0"/>
      <dgm:spPr/>
      <dgm:t>
        <a:bodyPr/>
        <a:lstStyle/>
        <a:p>
          <a:endParaRPr lang="en-US"/>
        </a:p>
      </dgm:t>
    </dgm:pt>
    <dgm:pt modelId="{A6E12B89-E309-4CCC-BB53-6B139254BA27}" type="pres">
      <dgm:prSet presAssocID="{4D3D8A37-39D5-4059-B409-82E6EE6D7328}" presName="parentLin" presStyleCnt="0"/>
      <dgm:spPr/>
      <dgm:t>
        <a:bodyPr/>
        <a:lstStyle/>
        <a:p>
          <a:endParaRPr lang="en-US"/>
        </a:p>
      </dgm:t>
    </dgm:pt>
    <dgm:pt modelId="{77D188D0-735E-4F13-B0AD-69EC3C7CA3B0}" type="pres">
      <dgm:prSet presAssocID="{4D3D8A37-39D5-4059-B409-82E6EE6D732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46D76F7-CF59-4C30-B1EA-D0CF17CFC97D}" type="pres">
      <dgm:prSet presAssocID="{4D3D8A37-39D5-4059-B409-82E6EE6D73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AE1A0-7C2D-498A-80E0-C5133747BC24}" type="pres">
      <dgm:prSet presAssocID="{4D3D8A37-39D5-4059-B409-82E6EE6D7328}" presName="negativeSpace" presStyleCnt="0"/>
      <dgm:spPr/>
      <dgm:t>
        <a:bodyPr/>
        <a:lstStyle/>
        <a:p>
          <a:endParaRPr lang="en-US"/>
        </a:p>
      </dgm:t>
    </dgm:pt>
    <dgm:pt modelId="{364F5BBE-151E-40ED-A393-7E2BB5CA0AB4}" type="pres">
      <dgm:prSet presAssocID="{4D3D8A37-39D5-4059-B409-82E6EE6D732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5EEEE-21CD-48D5-B44E-2A82623B637F}" type="pres">
      <dgm:prSet presAssocID="{71CF10E3-033C-4469-AFC4-DC37E13A4A81}" presName="spaceBetweenRectangles" presStyleCnt="0"/>
      <dgm:spPr/>
      <dgm:t>
        <a:bodyPr/>
        <a:lstStyle/>
        <a:p>
          <a:endParaRPr lang="en-US"/>
        </a:p>
      </dgm:t>
    </dgm:pt>
    <dgm:pt modelId="{8750B57A-5FE8-4C29-BBA5-875547B9F436}" type="pres">
      <dgm:prSet presAssocID="{491AD9E7-F78D-4E0D-AD20-6DCAB6AEF5F6}" presName="parentLin" presStyleCnt="0"/>
      <dgm:spPr/>
      <dgm:t>
        <a:bodyPr/>
        <a:lstStyle/>
        <a:p>
          <a:endParaRPr lang="en-US"/>
        </a:p>
      </dgm:t>
    </dgm:pt>
    <dgm:pt modelId="{0A813E5B-6B5A-4081-B850-D20EAF1A52D6}" type="pres">
      <dgm:prSet presAssocID="{491AD9E7-F78D-4E0D-AD20-6DCAB6AEF5F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BA8A791-D249-441E-B009-CF7FC51BA138}" type="pres">
      <dgm:prSet presAssocID="{491AD9E7-F78D-4E0D-AD20-6DCAB6AEF5F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C4DD4-9015-4755-A3D5-AB03B4A858D1}" type="pres">
      <dgm:prSet presAssocID="{491AD9E7-F78D-4E0D-AD20-6DCAB6AEF5F6}" presName="negativeSpace" presStyleCnt="0"/>
      <dgm:spPr/>
      <dgm:t>
        <a:bodyPr/>
        <a:lstStyle/>
        <a:p>
          <a:endParaRPr lang="en-US"/>
        </a:p>
      </dgm:t>
    </dgm:pt>
    <dgm:pt modelId="{1AA0D753-7CC5-47D1-AD2B-A5E1A89634CA}" type="pres">
      <dgm:prSet presAssocID="{491AD9E7-F78D-4E0D-AD20-6DCAB6AEF5F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02E8E-0AD2-4E2E-B4A1-7EC655752A9F}" type="presOf" srcId="{5B6675B2-D1E5-474F-863B-287CEF1CB6D6}" destId="{1AA0D753-7CC5-47D1-AD2B-A5E1A89634CA}" srcOrd="0" destOrd="0" presId="urn:microsoft.com/office/officeart/2005/8/layout/list1"/>
    <dgm:cxn modelId="{DFC2F9E1-1293-4234-BA6E-1F4180A6F28B}" srcId="{DE2447AA-7EB5-4241-9181-1BC146014134}" destId="{491AD9E7-F78D-4E0D-AD20-6DCAB6AEF5F6}" srcOrd="2" destOrd="0" parTransId="{C16096AF-D883-43BC-8FDB-DBEF3B49EB1E}" sibTransId="{BA15939C-33DD-43B8-906E-CF7B72E183FF}"/>
    <dgm:cxn modelId="{57B1DD9F-3D90-4E0F-BE29-290A9EB7DCFE}" type="presOf" srcId="{491AD9E7-F78D-4E0D-AD20-6DCAB6AEF5F6}" destId="{0A813E5B-6B5A-4081-B850-D20EAF1A52D6}" srcOrd="0" destOrd="0" presId="urn:microsoft.com/office/officeart/2005/8/layout/list1"/>
    <dgm:cxn modelId="{80DA2856-566E-4AEC-9D55-16CC6DD71466}" type="presOf" srcId="{376EDEC2-5763-4EF1-82F3-F62DF8F9CB32}" destId="{FE138CE6-1B35-4821-9514-ECAB0760D37F}" srcOrd="1" destOrd="0" presId="urn:microsoft.com/office/officeart/2005/8/layout/list1"/>
    <dgm:cxn modelId="{35633329-C183-4978-BF82-36E5F5EED835}" type="presOf" srcId="{4D3D8A37-39D5-4059-B409-82E6EE6D7328}" destId="{146D76F7-CF59-4C30-B1EA-D0CF17CFC97D}" srcOrd="1" destOrd="0" presId="urn:microsoft.com/office/officeart/2005/8/layout/list1"/>
    <dgm:cxn modelId="{658E1DBC-8DDF-45BA-B6D1-22DF57035600}" srcId="{491AD9E7-F78D-4E0D-AD20-6DCAB6AEF5F6}" destId="{5B6675B2-D1E5-474F-863B-287CEF1CB6D6}" srcOrd="0" destOrd="0" parTransId="{9763AF80-C503-41CF-B6D7-64D5207A5C44}" sibTransId="{3C47E893-C5AC-41F6-A693-2CA0944EC5AD}"/>
    <dgm:cxn modelId="{9095B6AF-723A-4374-94CC-D08A6D0096E3}" type="presOf" srcId="{573C6218-CC40-4965-B7AF-BCDFED0D209B}" destId="{364F5BBE-151E-40ED-A393-7E2BB5CA0AB4}" srcOrd="0" destOrd="0" presId="urn:microsoft.com/office/officeart/2005/8/layout/list1"/>
    <dgm:cxn modelId="{5C2C8AD8-0C2B-4D5E-89E4-4125A8397EC1}" type="presOf" srcId="{491AD9E7-F78D-4E0D-AD20-6DCAB6AEF5F6}" destId="{DBA8A791-D249-441E-B009-CF7FC51BA138}" srcOrd="1" destOrd="0" presId="urn:microsoft.com/office/officeart/2005/8/layout/list1"/>
    <dgm:cxn modelId="{727E7983-1A11-40D1-890E-D7189EF587C3}" type="presOf" srcId="{4D3D8A37-39D5-4059-B409-82E6EE6D7328}" destId="{77D188D0-735E-4F13-B0AD-69EC3C7CA3B0}" srcOrd="0" destOrd="0" presId="urn:microsoft.com/office/officeart/2005/8/layout/list1"/>
    <dgm:cxn modelId="{4B879A32-7027-489F-B35E-CF975C3F4D11}" srcId="{376EDEC2-5763-4EF1-82F3-F62DF8F9CB32}" destId="{8CBA9953-E2AA-4862-ADBF-B3443026959F}" srcOrd="0" destOrd="0" parTransId="{882AD8AE-636E-48A0-89C7-42555BB88602}" sibTransId="{5509FFC5-E788-40F7-80F2-81D850DB196A}"/>
    <dgm:cxn modelId="{DFB50DB5-B16F-4E85-9634-7BA8DB581FCA}" type="presOf" srcId="{376EDEC2-5763-4EF1-82F3-F62DF8F9CB32}" destId="{7E02F7F3-B601-402D-8CDB-3316E409B46B}" srcOrd="0" destOrd="0" presId="urn:microsoft.com/office/officeart/2005/8/layout/list1"/>
    <dgm:cxn modelId="{B974B2A7-EE14-4351-9AB7-46EE6CB50CE7}" type="presOf" srcId="{DE2447AA-7EB5-4241-9181-1BC146014134}" destId="{6A603F25-02FF-4764-8C70-ACE539F7EC3E}" srcOrd="0" destOrd="0" presId="urn:microsoft.com/office/officeart/2005/8/layout/list1"/>
    <dgm:cxn modelId="{BEDA7457-4742-4CF3-8DE0-37E7CBE705C1}" srcId="{DE2447AA-7EB5-4241-9181-1BC146014134}" destId="{376EDEC2-5763-4EF1-82F3-F62DF8F9CB32}" srcOrd="0" destOrd="0" parTransId="{A8B7E2B1-168F-4C5E-9F61-0819550630D6}" sibTransId="{C756877E-1A9A-47D9-A794-87F61DB694C2}"/>
    <dgm:cxn modelId="{14D83844-D227-49B3-9623-1EB2D3580920}" srcId="{DE2447AA-7EB5-4241-9181-1BC146014134}" destId="{4D3D8A37-39D5-4059-B409-82E6EE6D7328}" srcOrd="1" destOrd="0" parTransId="{C39F7A4E-3D6C-4F78-9C9D-E6F3308F718E}" sibTransId="{71CF10E3-033C-4469-AFC4-DC37E13A4A81}"/>
    <dgm:cxn modelId="{903A7106-9B5E-4781-8F67-DE034B93191A}" type="presOf" srcId="{8CBA9953-E2AA-4862-ADBF-B3443026959F}" destId="{EA3B913F-BD16-4D32-8360-D1A3A0FD3396}" srcOrd="0" destOrd="0" presId="urn:microsoft.com/office/officeart/2005/8/layout/list1"/>
    <dgm:cxn modelId="{1D88CD2A-8244-41F3-813C-592C125ACD78}" srcId="{4D3D8A37-39D5-4059-B409-82E6EE6D7328}" destId="{573C6218-CC40-4965-B7AF-BCDFED0D209B}" srcOrd="0" destOrd="0" parTransId="{AE0257CE-148C-4F3D-A2C7-FE7C862C0936}" sibTransId="{CE2E8F01-27B7-43CB-9283-A069A22FF3B4}"/>
    <dgm:cxn modelId="{367D4251-5E70-4D2E-984D-990970E85EA7}" type="presParOf" srcId="{6A603F25-02FF-4764-8C70-ACE539F7EC3E}" destId="{F3A3C448-7395-4E52-A643-99E296F0C57D}" srcOrd="0" destOrd="0" presId="urn:microsoft.com/office/officeart/2005/8/layout/list1"/>
    <dgm:cxn modelId="{1A8171AD-D9A1-4543-9B57-C78E99420698}" type="presParOf" srcId="{F3A3C448-7395-4E52-A643-99E296F0C57D}" destId="{7E02F7F3-B601-402D-8CDB-3316E409B46B}" srcOrd="0" destOrd="0" presId="urn:microsoft.com/office/officeart/2005/8/layout/list1"/>
    <dgm:cxn modelId="{D61A4CFF-35CF-43A8-A9CF-3FF2B12432A7}" type="presParOf" srcId="{F3A3C448-7395-4E52-A643-99E296F0C57D}" destId="{FE138CE6-1B35-4821-9514-ECAB0760D37F}" srcOrd="1" destOrd="0" presId="urn:microsoft.com/office/officeart/2005/8/layout/list1"/>
    <dgm:cxn modelId="{941C1031-A6CF-470C-8BBC-EFD64AEDCA66}" type="presParOf" srcId="{6A603F25-02FF-4764-8C70-ACE539F7EC3E}" destId="{22504DA8-1BD4-419D-B8B9-69AFFCFB1197}" srcOrd="1" destOrd="0" presId="urn:microsoft.com/office/officeart/2005/8/layout/list1"/>
    <dgm:cxn modelId="{611DA1BA-E7CC-447E-B662-75783B84E712}" type="presParOf" srcId="{6A603F25-02FF-4764-8C70-ACE539F7EC3E}" destId="{EA3B913F-BD16-4D32-8360-D1A3A0FD3396}" srcOrd="2" destOrd="0" presId="urn:microsoft.com/office/officeart/2005/8/layout/list1"/>
    <dgm:cxn modelId="{29FB5E25-B550-4E22-A301-D9725D841FC6}" type="presParOf" srcId="{6A603F25-02FF-4764-8C70-ACE539F7EC3E}" destId="{A465752F-8CA9-442C-B270-270354E27999}" srcOrd="3" destOrd="0" presId="urn:microsoft.com/office/officeart/2005/8/layout/list1"/>
    <dgm:cxn modelId="{79BC0E79-71FB-4BBD-9CBA-EB57A24403A5}" type="presParOf" srcId="{6A603F25-02FF-4764-8C70-ACE539F7EC3E}" destId="{A6E12B89-E309-4CCC-BB53-6B139254BA27}" srcOrd="4" destOrd="0" presId="urn:microsoft.com/office/officeart/2005/8/layout/list1"/>
    <dgm:cxn modelId="{F7FA9592-1C38-4837-83F3-ABE47913CA48}" type="presParOf" srcId="{A6E12B89-E309-4CCC-BB53-6B139254BA27}" destId="{77D188D0-735E-4F13-B0AD-69EC3C7CA3B0}" srcOrd="0" destOrd="0" presId="urn:microsoft.com/office/officeart/2005/8/layout/list1"/>
    <dgm:cxn modelId="{2F6EC0FB-8317-4CA8-9494-EABA553FFD9E}" type="presParOf" srcId="{A6E12B89-E309-4CCC-BB53-6B139254BA27}" destId="{146D76F7-CF59-4C30-B1EA-D0CF17CFC97D}" srcOrd="1" destOrd="0" presId="urn:microsoft.com/office/officeart/2005/8/layout/list1"/>
    <dgm:cxn modelId="{F19CE654-914D-4F5E-9CE4-D008BF08EB2B}" type="presParOf" srcId="{6A603F25-02FF-4764-8C70-ACE539F7EC3E}" destId="{AB3AE1A0-7C2D-498A-80E0-C5133747BC24}" srcOrd="5" destOrd="0" presId="urn:microsoft.com/office/officeart/2005/8/layout/list1"/>
    <dgm:cxn modelId="{A68D4007-3BE5-440F-A92E-F66883BEEA6E}" type="presParOf" srcId="{6A603F25-02FF-4764-8C70-ACE539F7EC3E}" destId="{364F5BBE-151E-40ED-A393-7E2BB5CA0AB4}" srcOrd="6" destOrd="0" presId="urn:microsoft.com/office/officeart/2005/8/layout/list1"/>
    <dgm:cxn modelId="{3AAE59D0-A5F9-4F07-951C-F0829E7448D3}" type="presParOf" srcId="{6A603F25-02FF-4764-8C70-ACE539F7EC3E}" destId="{0035EEEE-21CD-48D5-B44E-2A82623B637F}" srcOrd="7" destOrd="0" presId="urn:microsoft.com/office/officeart/2005/8/layout/list1"/>
    <dgm:cxn modelId="{7223FDCF-293B-403F-B9E6-57019801BDF8}" type="presParOf" srcId="{6A603F25-02FF-4764-8C70-ACE539F7EC3E}" destId="{8750B57A-5FE8-4C29-BBA5-875547B9F436}" srcOrd="8" destOrd="0" presId="urn:microsoft.com/office/officeart/2005/8/layout/list1"/>
    <dgm:cxn modelId="{94542211-3398-4D53-8EE6-91629E7B1EA6}" type="presParOf" srcId="{8750B57A-5FE8-4C29-BBA5-875547B9F436}" destId="{0A813E5B-6B5A-4081-B850-D20EAF1A52D6}" srcOrd="0" destOrd="0" presId="urn:microsoft.com/office/officeart/2005/8/layout/list1"/>
    <dgm:cxn modelId="{353728BC-DDC3-4915-94E6-3F4EFDF5E0A4}" type="presParOf" srcId="{8750B57A-5FE8-4C29-BBA5-875547B9F436}" destId="{DBA8A791-D249-441E-B009-CF7FC51BA138}" srcOrd="1" destOrd="0" presId="urn:microsoft.com/office/officeart/2005/8/layout/list1"/>
    <dgm:cxn modelId="{51F0ABC2-8E28-427B-932A-2CA5468962F6}" type="presParOf" srcId="{6A603F25-02FF-4764-8C70-ACE539F7EC3E}" destId="{496C4DD4-9015-4755-A3D5-AB03B4A858D1}" srcOrd="9" destOrd="0" presId="urn:microsoft.com/office/officeart/2005/8/layout/list1"/>
    <dgm:cxn modelId="{402BD501-6CF1-414E-87B3-92E086078962}" type="presParOf" srcId="{6A603F25-02FF-4764-8C70-ACE539F7EC3E}" destId="{1AA0D753-7CC5-47D1-AD2B-A5E1A89634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E3EEC8-0D04-4D59-93AE-1898F5BB0D46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F8ED0DA-80E7-4AB3-8F11-52918B8AE4EA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Distribution transparency</a:t>
          </a:r>
          <a:endParaRPr lang="en-US" sz="2400" dirty="0"/>
        </a:p>
      </dgm:t>
    </dgm:pt>
    <dgm:pt modelId="{8FF777F1-68CE-4A3F-98F0-8379F3565CC9}" type="parTrans" cxnId="{6CDD8055-98B5-4978-B65E-C2DAFA76BF51}">
      <dgm:prSet/>
      <dgm:spPr/>
      <dgm:t>
        <a:bodyPr/>
        <a:lstStyle/>
        <a:p>
          <a:endParaRPr lang="en-US"/>
        </a:p>
      </dgm:t>
    </dgm:pt>
    <dgm:pt modelId="{7D3B22BB-9D31-45AA-B22A-F4BD551D2E96}" type="sibTrans" cxnId="{6CDD8055-98B5-4978-B65E-C2DAFA76BF51}">
      <dgm:prSet/>
      <dgm:spPr/>
      <dgm:t>
        <a:bodyPr/>
        <a:lstStyle/>
        <a:p>
          <a:endParaRPr lang="en-US"/>
        </a:p>
      </dgm:t>
    </dgm:pt>
    <dgm:pt modelId="{07D65F13-6CB6-4404-BB42-12FF221FBE17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Transaction transparency</a:t>
          </a:r>
          <a:endParaRPr lang="en-US" sz="2400" dirty="0"/>
        </a:p>
      </dgm:t>
    </dgm:pt>
    <dgm:pt modelId="{1626F217-3B76-4DBB-8A66-E21B9A3FCBD8}" type="parTrans" cxnId="{B649C9B3-E620-492D-9064-FF0029520BE1}">
      <dgm:prSet/>
      <dgm:spPr/>
      <dgm:t>
        <a:bodyPr/>
        <a:lstStyle/>
        <a:p>
          <a:endParaRPr lang="en-US"/>
        </a:p>
      </dgm:t>
    </dgm:pt>
    <dgm:pt modelId="{4A472AC5-4D27-4603-A419-0FFC09C690AA}" type="sibTrans" cxnId="{B649C9B3-E620-492D-9064-FF0029520BE1}">
      <dgm:prSet/>
      <dgm:spPr/>
      <dgm:t>
        <a:bodyPr/>
        <a:lstStyle/>
        <a:p>
          <a:endParaRPr lang="en-US"/>
        </a:p>
      </dgm:t>
    </dgm:pt>
    <dgm:pt modelId="{D941CEAD-E0FB-4218-A23B-F2AFF41741F8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Failure transparency</a:t>
          </a:r>
          <a:endParaRPr lang="en-US" sz="2400" dirty="0"/>
        </a:p>
      </dgm:t>
    </dgm:pt>
    <dgm:pt modelId="{EA30DF38-7DC5-4803-AA5D-76693069928D}" type="parTrans" cxnId="{83544BC0-1B0A-44A0-BAFB-9FC01211B311}">
      <dgm:prSet/>
      <dgm:spPr/>
      <dgm:t>
        <a:bodyPr/>
        <a:lstStyle/>
        <a:p>
          <a:endParaRPr lang="en-US"/>
        </a:p>
      </dgm:t>
    </dgm:pt>
    <dgm:pt modelId="{1F8566DB-2433-409A-8DE6-35AF5C130E04}" type="sibTrans" cxnId="{83544BC0-1B0A-44A0-BAFB-9FC01211B311}">
      <dgm:prSet/>
      <dgm:spPr/>
      <dgm:t>
        <a:bodyPr/>
        <a:lstStyle/>
        <a:p>
          <a:endParaRPr lang="en-US"/>
        </a:p>
      </dgm:t>
    </dgm:pt>
    <dgm:pt modelId="{7056D543-02C4-4E65-B7AA-945CD8A62642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Performance transparency</a:t>
          </a:r>
          <a:endParaRPr lang="en-US" sz="2400" dirty="0"/>
        </a:p>
      </dgm:t>
    </dgm:pt>
    <dgm:pt modelId="{4645D891-465D-4FA3-8637-D7D55F17E037}" type="parTrans" cxnId="{D87FFD95-8090-4B59-B350-5BD221AC9C46}">
      <dgm:prSet/>
      <dgm:spPr/>
      <dgm:t>
        <a:bodyPr/>
        <a:lstStyle/>
        <a:p>
          <a:endParaRPr lang="en-US"/>
        </a:p>
      </dgm:t>
    </dgm:pt>
    <dgm:pt modelId="{D55C735D-C401-4D87-9BB2-B0F76032A0E4}" type="sibTrans" cxnId="{D87FFD95-8090-4B59-B350-5BD221AC9C46}">
      <dgm:prSet/>
      <dgm:spPr/>
      <dgm:t>
        <a:bodyPr/>
        <a:lstStyle/>
        <a:p>
          <a:endParaRPr lang="en-US"/>
        </a:p>
      </dgm:t>
    </dgm:pt>
    <dgm:pt modelId="{3122954B-329F-4D09-8B5A-82C699717B29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Heterogeneity transparency</a:t>
          </a:r>
          <a:endParaRPr lang="en-US" sz="2400" dirty="0"/>
        </a:p>
      </dgm:t>
    </dgm:pt>
    <dgm:pt modelId="{874DC6EF-BAD6-41B0-888D-09BBA8F91E4B}" type="parTrans" cxnId="{226C71F5-7909-413F-8DF9-E9FEC27E21F4}">
      <dgm:prSet/>
      <dgm:spPr/>
      <dgm:t>
        <a:bodyPr/>
        <a:lstStyle/>
        <a:p>
          <a:endParaRPr lang="en-US"/>
        </a:p>
      </dgm:t>
    </dgm:pt>
    <dgm:pt modelId="{451AD66B-C213-4D36-BB72-381E05CE8944}" type="sibTrans" cxnId="{226C71F5-7909-413F-8DF9-E9FEC27E21F4}">
      <dgm:prSet/>
      <dgm:spPr/>
      <dgm:t>
        <a:bodyPr/>
        <a:lstStyle/>
        <a:p>
          <a:endParaRPr lang="en-US"/>
        </a:p>
      </dgm:t>
    </dgm:pt>
    <dgm:pt modelId="{946C6B8E-3F6F-4026-B17D-F716140B8181}" type="pres">
      <dgm:prSet presAssocID="{11E3EEC8-0D04-4D59-93AE-1898F5BB0D4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E06F60-8397-484F-A0FD-4C10A5658D1E}" type="pres">
      <dgm:prSet presAssocID="{DF8ED0DA-80E7-4AB3-8F11-52918B8AE4E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66EE7-AEDB-4C6D-8E53-58758BD1FDB2}" type="pres">
      <dgm:prSet presAssocID="{7D3B22BB-9D31-45AA-B22A-F4BD551D2E96}" presName="sibTrans" presStyleCnt="0"/>
      <dgm:spPr/>
      <dgm:t>
        <a:bodyPr/>
        <a:lstStyle/>
        <a:p>
          <a:endParaRPr lang="en-US"/>
        </a:p>
      </dgm:t>
    </dgm:pt>
    <dgm:pt modelId="{9B6F9CE6-B512-4C05-8E3C-171450CEE185}" type="pres">
      <dgm:prSet presAssocID="{07D65F13-6CB6-4404-BB42-12FF221FBE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5DDD1-1CED-4C0F-A0E6-990C5F31E927}" type="pres">
      <dgm:prSet presAssocID="{4A472AC5-4D27-4603-A419-0FFC09C690AA}" presName="sibTrans" presStyleCnt="0"/>
      <dgm:spPr/>
      <dgm:t>
        <a:bodyPr/>
        <a:lstStyle/>
        <a:p>
          <a:endParaRPr lang="en-US"/>
        </a:p>
      </dgm:t>
    </dgm:pt>
    <dgm:pt modelId="{205C3E36-31A9-4C37-BEB9-595CF79CB8E4}" type="pres">
      <dgm:prSet presAssocID="{D941CEAD-E0FB-4218-A23B-F2AFF41741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2E787-80F4-4E30-B27F-5FC39A034CEB}" type="pres">
      <dgm:prSet presAssocID="{1F8566DB-2433-409A-8DE6-35AF5C130E04}" presName="sibTrans" presStyleCnt="0"/>
      <dgm:spPr/>
      <dgm:t>
        <a:bodyPr/>
        <a:lstStyle/>
        <a:p>
          <a:endParaRPr lang="en-US"/>
        </a:p>
      </dgm:t>
    </dgm:pt>
    <dgm:pt modelId="{FC3D0F05-1378-44A7-AC55-E06FC9901CAF}" type="pres">
      <dgm:prSet presAssocID="{7056D543-02C4-4E65-B7AA-945CD8A6264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8AF0C-AD56-4538-9BC0-0E146CF9F627}" type="pres">
      <dgm:prSet presAssocID="{D55C735D-C401-4D87-9BB2-B0F76032A0E4}" presName="sibTrans" presStyleCnt="0"/>
      <dgm:spPr/>
      <dgm:t>
        <a:bodyPr/>
        <a:lstStyle/>
        <a:p>
          <a:endParaRPr lang="en-US"/>
        </a:p>
      </dgm:t>
    </dgm:pt>
    <dgm:pt modelId="{59FFD01B-A2F0-4FA7-B96C-0D00F1392D37}" type="pres">
      <dgm:prSet presAssocID="{3122954B-329F-4D09-8B5A-82C699717B2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F12985-E223-4F9A-B798-4D2B256D95B2}" type="presOf" srcId="{DF8ED0DA-80E7-4AB3-8F11-52918B8AE4EA}" destId="{58E06F60-8397-484F-A0FD-4C10A5658D1E}" srcOrd="0" destOrd="0" presId="urn:microsoft.com/office/officeart/2005/8/layout/default"/>
    <dgm:cxn modelId="{4DF9E022-C505-442B-B2BE-3747BAF1F899}" type="presOf" srcId="{D941CEAD-E0FB-4218-A23B-F2AFF41741F8}" destId="{205C3E36-31A9-4C37-BEB9-595CF79CB8E4}" srcOrd="0" destOrd="0" presId="urn:microsoft.com/office/officeart/2005/8/layout/default"/>
    <dgm:cxn modelId="{5BC747B7-A611-4D62-AA45-EB273F2DE394}" type="presOf" srcId="{11E3EEC8-0D04-4D59-93AE-1898F5BB0D46}" destId="{946C6B8E-3F6F-4026-B17D-F716140B8181}" srcOrd="0" destOrd="0" presId="urn:microsoft.com/office/officeart/2005/8/layout/default"/>
    <dgm:cxn modelId="{83544BC0-1B0A-44A0-BAFB-9FC01211B311}" srcId="{11E3EEC8-0D04-4D59-93AE-1898F5BB0D46}" destId="{D941CEAD-E0FB-4218-A23B-F2AFF41741F8}" srcOrd="2" destOrd="0" parTransId="{EA30DF38-7DC5-4803-AA5D-76693069928D}" sibTransId="{1F8566DB-2433-409A-8DE6-35AF5C130E04}"/>
    <dgm:cxn modelId="{226C71F5-7909-413F-8DF9-E9FEC27E21F4}" srcId="{11E3EEC8-0D04-4D59-93AE-1898F5BB0D46}" destId="{3122954B-329F-4D09-8B5A-82C699717B29}" srcOrd="4" destOrd="0" parTransId="{874DC6EF-BAD6-41B0-888D-09BBA8F91E4B}" sibTransId="{451AD66B-C213-4D36-BB72-381E05CE8944}"/>
    <dgm:cxn modelId="{D30614F0-29EB-4DFF-AB61-D96A0BE43EF5}" type="presOf" srcId="{07D65F13-6CB6-4404-BB42-12FF221FBE17}" destId="{9B6F9CE6-B512-4C05-8E3C-171450CEE185}" srcOrd="0" destOrd="0" presId="urn:microsoft.com/office/officeart/2005/8/layout/default"/>
    <dgm:cxn modelId="{713DB1E0-0522-4AF9-A5BA-B7F7F9004D3B}" type="presOf" srcId="{7056D543-02C4-4E65-B7AA-945CD8A62642}" destId="{FC3D0F05-1378-44A7-AC55-E06FC9901CAF}" srcOrd="0" destOrd="0" presId="urn:microsoft.com/office/officeart/2005/8/layout/default"/>
    <dgm:cxn modelId="{C2C10320-DBD6-4379-909C-7450FA955ABE}" type="presOf" srcId="{3122954B-329F-4D09-8B5A-82C699717B29}" destId="{59FFD01B-A2F0-4FA7-B96C-0D00F1392D37}" srcOrd="0" destOrd="0" presId="urn:microsoft.com/office/officeart/2005/8/layout/default"/>
    <dgm:cxn modelId="{6CDD8055-98B5-4978-B65E-C2DAFA76BF51}" srcId="{11E3EEC8-0D04-4D59-93AE-1898F5BB0D46}" destId="{DF8ED0DA-80E7-4AB3-8F11-52918B8AE4EA}" srcOrd="0" destOrd="0" parTransId="{8FF777F1-68CE-4A3F-98F0-8379F3565CC9}" sibTransId="{7D3B22BB-9D31-45AA-B22A-F4BD551D2E96}"/>
    <dgm:cxn modelId="{D87FFD95-8090-4B59-B350-5BD221AC9C46}" srcId="{11E3EEC8-0D04-4D59-93AE-1898F5BB0D46}" destId="{7056D543-02C4-4E65-B7AA-945CD8A62642}" srcOrd="3" destOrd="0" parTransId="{4645D891-465D-4FA3-8637-D7D55F17E037}" sibTransId="{D55C735D-C401-4D87-9BB2-B0F76032A0E4}"/>
    <dgm:cxn modelId="{B649C9B3-E620-492D-9064-FF0029520BE1}" srcId="{11E3EEC8-0D04-4D59-93AE-1898F5BB0D46}" destId="{07D65F13-6CB6-4404-BB42-12FF221FBE17}" srcOrd="1" destOrd="0" parTransId="{1626F217-3B76-4DBB-8A66-E21B9A3FCBD8}" sibTransId="{4A472AC5-4D27-4603-A419-0FFC09C690AA}"/>
    <dgm:cxn modelId="{02CC5034-DB52-4E3C-86CA-B363C080CA4B}" type="presParOf" srcId="{946C6B8E-3F6F-4026-B17D-F716140B8181}" destId="{58E06F60-8397-484F-A0FD-4C10A5658D1E}" srcOrd="0" destOrd="0" presId="urn:microsoft.com/office/officeart/2005/8/layout/default"/>
    <dgm:cxn modelId="{279FBE88-7012-440B-8875-D08C6C69D209}" type="presParOf" srcId="{946C6B8E-3F6F-4026-B17D-F716140B8181}" destId="{9D066EE7-AEDB-4C6D-8E53-58758BD1FDB2}" srcOrd="1" destOrd="0" presId="urn:microsoft.com/office/officeart/2005/8/layout/default"/>
    <dgm:cxn modelId="{B963B2C9-B924-406B-8504-79948175A7B6}" type="presParOf" srcId="{946C6B8E-3F6F-4026-B17D-F716140B8181}" destId="{9B6F9CE6-B512-4C05-8E3C-171450CEE185}" srcOrd="2" destOrd="0" presId="urn:microsoft.com/office/officeart/2005/8/layout/default"/>
    <dgm:cxn modelId="{4D1CCC5C-A16D-4596-9C37-F51DDB6902C4}" type="presParOf" srcId="{946C6B8E-3F6F-4026-B17D-F716140B8181}" destId="{7585DDD1-1CED-4C0F-A0E6-990C5F31E927}" srcOrd="3" destOrd="0" presId="urn:microsoft.com/office/officeart/2005/8/layout/default"/>
    <dgm:cxn modelId="{95232390-1889-4223-A5E6-EA428A59C9EA}" type="presParOf" srcId="{946C6B8E-3F6F-4026-B17D-F716140B8181}" destId="{205C3E36-31A9-4C37-BEB9-595CF79CB8E4}" srcOrd="4" destOrd="0" presId="urn:microsoft.com/office/officeart/2005/8/layout/default"/>
    <dgm:cxn modelId="{9E1280BA-4BD9-4BC0-9F25-FDA17E94C446}" type="presParOf" srcId="{946C6B8E-3F6F-4026-B17D-F716140B8181}" destId="{D122E787-80F4-4E30-B27F-5FC39A034CEB}" srcOrd="5" destOrd="0" presId="urn:microsoft.com/office/officeart/2005/8/layout/default"/>
    <dgm:cxn modelId="{D991253C-7920-4249-B817-926AE4A93316}" type="presParOf" srcId="{946C6B8E-3F6F-4026-B17D-F716140B8181}" destId="{FC3D0F05-1378-44A7-AC55-E06FC9901CAF}" srcOrd="6" destOrd="0" presId="urn:microsoft.com/office/officeart/2005/8/layout/default"/>
    <dgm:cxn modelId="{4D09810E-3FFF-476B-A916-09081F819025}" type="presParOf" srcId="{946C6B8E-3F6F-4026-B17D-F716140B8181}" destId="{6D38AF0C-AD56-4538-9BC0-0E146CF9F627}" srcOrd="7" destOrd="0" presId="urn:microsoft.com/office/officeart/2005/8/layout/default"/>
    <dgm:cxn modelId="{E3B7F30A-F7F1-4BE8-B298-A7AFF4A011F3}" type="presParOf" srcId="{946C6B8E-3F6F-4026-B17D-F716140B8181}" destId="{59FFD01B-A2F0-4FA7-B96C-0D00F1392D3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F61EB-D90A-45CC-8A24-E564E7C94047}">
      <dsp:nvSpPr>
        <dsp:cNvPr id="0" name=""/>
        <dsp:cNvSpPr/>
      </dsp:nvSpPr>
      <dsp:spPr>
        <a:xfrm>
          <a:off x="0" y="402611"/>
          <a:ext cx="8077200" cy="937125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54076" rIns="626880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Single SQL statement accesses data processed by a single remote database processor</a:t>
          </a:r>
          <a:endParaRPr lang="en-US" sz="1700" kern="1200" dirty="0"/>
        </a:p>
      </dsp:txBody>
      <dsp:txXfrm>
        <a:off x="0" y="402611"/>
        <a:ext cx="8077200" cy="937125"/>
      </dsp:txXfrm>
    </dsp:sp>
    <dsp:sp modelId="{168E07F7-FE21-420C-93A3-64F4BDA76C86}">
      <dsp:nvSpPr>
        <dsp:cNvPr id="0" name=""/>
        <dsp:cNvSpPr/>
      </dsp:nvSpPr>
      <dsp:spPr>
        <a:xfrm>
          <a:off x="403860" y="151691"/>
          <a:ext cx="565404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Remote request</a:t>
          </a:r>
          <a:endParaRPr lang="en-US" sz="1700" kern="1200" dirty="0"/>
        </a:p>
      </dsp:txBody>
      <dsp:txXfrm>
        <a:off x="428358" y="176189"/>
        <a:ext cx="5605044" cy="452844"/>
      </dsp:txXfrm>
    </dsp:sp>
    <dsp:sp modelId="{5FE8C07B-8976-40E9-AEE6-57A43B398619}">
      <dsp:nvSpPr>
        <dsp:cNvPr id="0" name=""/>
        <dsp:cNvSpPr/>
      </dsp:nvSpPr>
      <dsp:spPr>
        <a:xfrm>
          <a:off x="0" y="1682456"/>
          <a:ext cx="8077200" cy="709537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54076" rIns="626880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Accesses data at single remote site composed of several requests</a:t>
          </a:r>
          <a:endParaRPr lang="en-US" sz="1700" kern="1200" dirty="0"/>
        </a:p>
      </dsp:txBody>
      <dsp:txXfrm>
        <a:off x="0" y="1682456"/>
        <a:ext cx="8077200" cy="709537"/>
      </dsp:txXfrm>
    </dsp:sp>
    <dsp:sp modelId="{5B49D263-667B-4611-A52D-869F84ED18FC}">
      <dsp:nvSpPr>
        <dsp:cNvPr id="0" name=""/>
        <dsp:cNvSpPr/>
      </dsp:nvSpPr>
      <dsp:spPr>
        <a:xfrm>
          <a:off x="403860" y="1431536"/>
          <a:ext cx="565404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Remote transaction</a:t>
          </a:r>
          <a:endParaRPr lang="en-US" sz="1700" kern="1200" dirty="0"/>
        </a:p>
      </dsp:txBody>
      <dsp:txXfrm>
        <a:off x="428358" y="1456034"/>
        <a:ext cx="5605044" cy="452844"/>
      </dsp:txXfrm>
    </dsp:sp>
    <dsp:sp modelId="{DFF49122-57A3-472F-A2D2-0589902D15AD}">
      <dsp:nvSpPr>
        <dsp:cNvPr id="0" name=""/>
        <dsp:cNvSpPr/>
      </dsp:nvSpPr>
      <dsp:spPr>
        <a:xfrm>
          <a:off x="0" y="2734713"/>
          <a:ext cx="8077200" cy="709537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54076" rIns="626880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Requests data from several different remote sites on network</a:t>
          </a:r>
          <a:endParaRPr lang="en-US" sz="1700" kern="1200" dirty="0"/>
        </a:p>
      </dsp:txBody>
      <dsp:txXfrm>
        <a:off x="0" y="2734713"/>
        <a:ext cx="8077200" cy="709537"/>
      </dsp:txXfrm>
    </dsp:sp>
    <dsp:sp modelId="{161A77F6-9433-433A-9B40-8F9F65255462}">
      <dsp:nvSpPr>
        <dsp:cNvPr id="0" name=""/>
        <dsp:cNvSpPr/>
      </dsp:nvSpPr>
      <dsp:spPr>
        <a:xfrm>
          <a:off x="403860" y="2483793"/>
          <a:ext cx="565404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Distributed transaction</a:t>
          </a:r>
          <a:endParaRPr lang="en-US" sz="1700" kern="1200" dirty="0"/>
        </a:p>
      </dsp:txBody>
      <dsp:txXfrm>
        <a:off x="428358" y="2508291"/>
        <a:ext cx="5605044" cy="452844"/>
      </dsp:txXfrm>
    </dsp:sp>
    <dsp:sp modelId="{DB36A927-C9DF-4EF7-9594-20D0F7607BDD}">
      <dsp:nvSpPr>
        <dsp:cNvPr id="0" name=""/>
        <dsp:cNvSpPr/>
      </dsp:nvSpPr>
      <dsp:spPr>
        <a:xfrm>
          <a:off x="0" y="3786971"/>
          <a:ext cx="8077200" cy="709537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54076" rIns="626880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Single SQL statement references data at several DP sites</a:t>
          </a:r>
          <a:endParaRPr lang="en-US" sz="1700" kern="1200" dirty="0"/>
        </a:p>
      </dsp:txBody>
      <dsp:txXfrm>
        <a:off x="0" y="3786971"/>
        <a:ext cx="8077200" cy="709537"/>
      </dsp:txXfrm>
    </dsp:sp>
    <dsp:sp modelId="{A462CA13-4433-4131-BEE4-7085523463AC}">
      <dsp:nvSpPr>
        <dsp:cNvPr id="0" name=""/>
        <dsp:cNvSpPr/>
      </dsp:nvSpPr>
      <dsp:spPr>
        <a:xfrm>
          <a:off x="403860" y="3536051"/>
          <a:ext cx="565404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Distributed request</a:t>
          </a:r>
          <a:endParaRPr lang="en-US" sz="1700" kern="1200" dirty="0"/>
        </a:p>
      </dsp:txBody>
      <dsp:txXfrm>
        <a:off x="428358" y="3560549"/>
        <a:ext cx="560504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5A7B5-B897-4485-B902-6C03973A505A}">
      <dsp:nvSpPr>
        <dsp:cNvPr id="0" name=""/>
        <dsp:cNvSpPr/>
      </dsp:nvSpPr>
      <dsp:spPr>
        <a:xfrm>
          <a:off x="0" y="413737"/>
          <a:ext cx="8077200" cy="984375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How to partition database into fragments</a:t>
          </a:r>
          <a:endParaRPr lang="en-US" sz="2200" kern="1200" dirty="0"/>
        </a:p>
      </dsp:txBody>
      <dsp:txXfrm>
        <a:off x="0" y="413737"/>
        <a:ext cx="8077200" cy="984375"/>
      </dsp:txXfrm>
    </dsp:sp>
    <dsp:sp modelId="{CA1CBCD6-C8E2-420E-957C-BC3856605707}">
      <dsp:nvSpPr>
        <dsp:cNvPr id="0" name=""/>
        <dsp:cNvSpPr/>
      </dsp:nvSpPr>
      <dsp:spPr>
        <a:xfrm>
          <a:off x="403860" y="44737"/>
          <a:ext cx="5654040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fragmentation</a:t>
          </a:r>
          <a:endParaRPr lang="en-US" sz="2400" kern="1200" dirty="0"/>
        </a:p>
      </dsp:txBody>
      <dsp:txXfrm>
        <a:off x="439886" y="80763"/>
        <a:ext cx="5581988" cy="665948"/>
      </dsp:txXfrm>
    </dsp:sp>
    <dsp:sp modelId="{710B6DC8-E4F2-4FD9-9272-F2756CC2B02D}">
      <dsp:nvSpPr>
        <dsp:cNvPr id="0" name=""/>
        <dsp:cNvSpPr/>
      </dsp:nvSpPr>
      <dsp:spPr>
        <a:xfrm>
          <a:off x="0" y="1902112"/>
          <a:ext cx="8077200" cy="984375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Which fragments to replicate</a:t>
          </a:r>
          <a:endParaRPr lang="en-US" sz="2200" kern="1200" dirty="0"/>
        </a:p>
      </dsp:txBody>
      <dsp:txXfrm>
        <a:off x="0" y="1902112"/>
        <a:ext cx="8077200" cy="984375"/>
      </dsp:txXfrm>
    </dsp:sp>
    <dsp:sp modelId="{428B22D1-3AE6-4559-997B-1AEF31FA39F7}">
      <dsp:nvSpPr>
        <dsp:cNvPr id="0" name=""/>
        <dsp:cNvSpPr/>
      </dsp:nvSpPr>
      <dsp:spPr>
        <a:xfrm>
          <a:off x="403860" y="1533112"/>
          <a:ext cx="5654040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replication</a:t>
          </a:r>
          <a:endParaRPr lang="en-US" sz="2400" kern="1200" dirty="0"/>
        </a:p>
      </dsp:txBody>
      <dsp:txXfrm>
        <a:off x="439886" y="1569138"/>
        <a:ext cx="5581988" cy="665948"/>
      </dsp:txXfrm>
    </dsp:sp>
    <dsp:sp modelId="{1C3D15D4-E911-4390-A63F-39F80AC317B3}">
      <dsp:nvSpPr>
        <dsp:cNvPr id="0" name=""/>
        <dsp:cNvSpPr/>
      </dsp:nvSpPr>
      <dsp:spPr>
        <a:xfrm>
          <a:off x="0" y="3390487"/>
          <a:ext cx="8077200" cy="984375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Where to locate those fragments and replicas</a:t>
          </a:r>
          <a:endParaRPr lang="en-US" sz="2200" kern="1200" dirty="0"/>
        </a:p>
      </dsp:txBody>
      <dsp:txXfrm>
        <a:off x="0" y="3390487"/>
        <a:ext cx="8077200" cy="984375"/>
      </dsp:txXfrm>
    </dsp:sp>
    <dsp:sp modelId="{392A8184-ED93-43D5-9AFC-0E0CE809C8CB}">
      <dsp:nvSpPr>
        <dsp:cNvPr id="0" name=""/>
        <dsp:cNvSpPr/>
      </dsp:nvSpPr>
      <dsp:spPr>
        <a:xfrm>
          <a:off x="403860" y="3021487"/>
          <a:ext cx="5654040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allocation</a:t>
          </a:r>
          <a:endParaRPr lang="en-US" sz="2400" kern="1200" dirty="0"/>
        </a:p>
      </dsp:txBody>
      <dsp:txXfrm>
        <a:off x="439886" y="3057513"/>
        <a:ext cx="558198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A9E1-B833-44B7-AAFB-467B3E296783}">
      <dsp:nvSpPr>
        <dsp:cNvPr id="0" name=""/>
        <dsp:cNvSpPr/>
      </dsp:nvSpPr>
      <dsp:spPr>
        <a:xfrm>
          <a:off x="0" y="409177"/>
          <a:ext cx="8077200" cy="1212750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Stores multiple copies of each database fragment at multiple sites</a:t>
          </a:r>
          <a:endParaRPr lang="en-US" sz="2200" kern="1200" dirty="0"/>
        </a:p>
      </dsp:txBody>
      <dsp:txXfrm>
        <a:off x="0" y="409177"/>
        <a:ext cx="8077200" cy="1212750"/>
      </dsp:txXfrm>
    </dsp:sp>
    <dsp:sp modelId="{FFFA7B5C-B05C-450B-8197-77463B992F5E}">
      <dsp:nvSpPr>
        <dsp:cNvPr id="0" name=""/>
        <dsp:cNvSpPr/>
      </dsp:nvSpPr>
      <dsp:spPr>
        <a:xfrm>
          <a:off x="403860" y="84457"/>
          <a:ext cx="565404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Fully replicated database</a:t>
          </a:r>
          <a:endParaRPr lang="en-US" sz="2400" kern="1200" dirty="0"/>
        </a:p>
      </dsp:txBody>
      <dsp:txXfrm>
        <a:off x="435563" y="116160"/>
        <a:ext cx="5590634" cy="586034"/>
      </dsp:txXfrm>
    </dsp:sp>
    <dsp:sp modelId="{B702B923-F429-49B8-9EA4-6483CF2C59C5}">
      <dsp:nvSpPr>
        <dsp:cNvPr id="0" name=""/>
        <dsp:cNvSpPr/>
      </dsp:nvSpPr>
      <dsp:spPr>
        <a:xfrm>
          <a:off x="0" y="2065447"/>
          <a:ext cx="8077200" cy="1212750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Stores multiple copies of some database fragments at multiple sites</a:t>
          </a:r>
          <a:endParaRPr lang="en-US" sz="2200" kern="1200" dirty="0"/>
        </a:p>
      </dsp:txBody>
      <dsp:txXfrm>
        <a:off x="0" y="2065447"/>
        <a:ext cx="8077200" cy="1212750"/>
      </dsp:txXfrm>
    </dsp:sp>
    <dsp:sp modelId="{0B38CAEC-0F7F-4204-8096-B98B5AE9DD1D}">
      <dsp:nvSpPr>
        <dsp:cNvPr id="0" name=""/>
        <dsp:cNvSpPr/>
      </dsp:nvSpPr>
      <dsp:spPr>
        <a:xfrm>
          <a:off x="403860" y="1740727"/>
          <a:ext cx="565404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Partially replicated database</a:t>
          </a:r>
          <a:endParaRPr lang="en-US" sz="2400" kern="1200" dirty="0"/>
        </a:p>
      </dsp:txBody>
      <dsp:txXfrm>
        <a:off x="435563" y="1772430"/>
        <a:ext cx="5590634" cy="586034"/>
      </dsp:txXfrm>
    </dsp:sp>
    <dsp:sp modelId="{66714E51-746B-463A-A0C3-FBF5035861D5}">
      <dsp:nvSpPr>
        <dsp:cNvPr id="0" name=""/>
        <dsp:cNvSpPr/>
      </dsp:nvSpPr>
      <dsp:spPr>
        <a:xfrm>
          <a:off x="0" y="3721717"/>
          <a:ext cx="8077200" cy="918225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Stores each database fragment at a single site</a:t>
          </a:r>
          <a:endParaRPr lang="en-US" sz="2200" kern="1200" dirty="0"/>
        </a:p>
      </dsp:txBody>
      <dsp:txXfrm>
        <a:off x="0" y="3721717"/>
        <a:ext cx="8077200" cy="918225"/>
      </dsp:txXfrm>
    </dsp:sp>
    <dsp:sp modelId="{4C9A0F0C-79B1-429A-91BA-50F7DA25C43A}">
      <dsp:nvSpPr>
        <dsp:cNvPr id="0" name=""/>
        <dsp:cNvSpPr/>
      </dsp:nvSpPr>
      <dsp:spPr>
        <a:xfrm>
          <a:off x="403860" y="3396997"/>
          <a:ext cx="565404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Unreplicated database</a:t>
          </a:r>
          <a:endParaRPr lang="en-US" sz="2400" kern="1200" dirty="0"/>
        </a:p>
      </dsp:txBody>
      <dsp:txXfrm>
        <a:off x="435563" y="3428700"/>
        <a:ext cx="559063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B913F-BD16-4D32-8360-D1A3A0FD3396}">
      <dsp:nvSpPr>
        <dsp:cNvPr id="0" name=""/>
        <dsp:cNvSpPr/>
      </dsp:nvSpPr>
      <dsp:spPr>
        <a:xfrm>
          <a:off x="0" y="409177"/>
          <a:ext cx="8077200" cy="918225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Entire database stored at one site</a:t>
          </a:r>
          <a:endParaRPr lang="en-US" sz="2200" kern="1200" dirty="0"/>
        </a:p>
      </dsp:txBody>
      <dsp:txXfrm>
        <a:off x="0" y="409177"/>
        <a:ext cx="8077200" cy="918225"/>
      </dsp:txXfrm>
    </dsp:sp>
    <dsp:sp modelId="{FE138CE6-1B35-4821-9514-ECAB0760D37F}">
      <dsp:nvSpPr>
        <dsp:cNvPr id="0" name=""/>
        <dsp:cNvSpPr/>
      </dsp:nvSpPr>
      <dsp:spPr>
        <a:xfrm>
          <a:off x="403860" y="84457"/>
          <a:ext cx="565404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Centralized data allocation</a:t>
          </a:r>
          <a:endParaRPr lang="en-US" sz="2400" kern="1200" dirty="0"/>
        </a:p>
      </dsp:txBody>
      <dsp:txXfrm>
        <a:off x="435563" y="116160"/>
        <a:ext cx="5590634" cy="586034"/>
      </dsp:txXfrm>
    </dsp:sp>
    <dsp:sp modelId="{364F5BBE-151E-40ED-A393-7E2BB5CA0AB4}">
      <dsp:nvSpPr>
        <dsp:cNvPr id="0" name=""/>
        <dsp:cNvSpPr/>
      </dsp:nvSpPr>
      <dsp:spPr>
        <a:xfrm>
          <a:off x="0" y="1770922"/>
          <a:ext cx="8077200" cy="1212750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Database is divided into two or more disjoined fragments and stored at two or more sites</a:t>
          </a:r>
          <a:endParaRPr lang="en-US" sz="2200" kern="1200" dirty="0"/>
        </a:p>
      </dsp:txBody>
      <dsp:txXfrm>
        <a:off x="0" y="1770922"/>
        <a:ext cx="8077200" cy="1212750"/>
      </dsp:txXfrm>
    </dsp:sp>
    <dsp:sp modelId="{146D76F7-CF59-4C30-B1EA-D0CF17CFC97D}">
      <dsp:nvSpPr>
        <dsp:cNvPr id="0" name=""/>
        <dsp:cNvSpPr/>
      </dsp:nvSpPr>
      <dsp:spPr>
        <a:xfrm>
          <a:off x="403860" y="1446202"/>
          <a:ext cx="565404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Partitioned data allocation</a:t>
          </a:r>
          <a:endParaRPr lang="en-US" sz="2400" kern="1200" dirty="0"/>
        </a:p>
      </dsp:txBody>
      <dsp:txXfrm>
        <a:off x="435563" y="1477905"/>
        <a:ext cx="5590634" cy="586034"/>
      </dsp:txXfrm>
    </dsp:sp>
    <dsp:sp modelId="{1AA0D753-7CC5-47D1-AD2B-A5E1A89634CA}">
      <dsp:nvSpPr>
        <dsp:cNvPr id="0" name=""/>
        <dsp:cNvSpPr/>
      </dsp:nvSpPr>
      <dsp:spPr>
        <a:xfrm>
          <a:off x="0" y="3427192"/>
          <a:ext cx="8077200" cy="1212750"/>
        </a:xfrm>
        <a:prstGeom prst="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Copies of one or more database fragments are stored at several sites</a:t>
          </a:r>
          <a:endParaRPr lang="en-US" sz="2200" kern="1200" dirty="0"/>
        </a:p>
      </dsp:txBody>
      <dsp:txXfrm>
        <a:off x="0" y="3427192"/>
        <a:ext cx="8077200" cy="1212750"/>
      </dsp:txXfrm>
    </dsp:sp>
    <dsp:sp modelId="{DBA8A791-D249-441E-B009-CF7FC51BA138}">
      <dsp:nvSpPr>
        <dsp:cNvPr id="0" name=""/>
        <dsp:cNvSpPr/>
      </dsp:nvSpPr>
      <dsp:spPr>
        <a:xfrm>
          <a:off x="403860" y="3102472"/>
          <a:ext cx="565404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Replicated data allocation</a:t>
          </a:r>
          <a:endParaRPr lang="en-US" sz="2400" kern="1200" dirty="0"/>
        </a:p>
      </dsp:txBody>
      <dsp:txXfrm>
        <a:off x="435563" y="3134175"/>
        <a:ext cx="5590634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06F60-8397-484F-A0FD-4C10A5658D1E}">
      <dsp:nvSpPr>
        <dsp:cNvPr id="0" name=""/>
        <dsp:cNvSpPr/>
      </dsp:nvSpPr>
      <dsp:spPr>
        <a:xfrm>
          <a:off x="0" y="667940"/>
          <a:ext cx="2547937" cy="15287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Distribution transparency</a:t>
          </a:r>
          <a:endParaRPr lang="en-US" sz="2400" kern="1200" dirty="0"/>
        </a:p>
      </dsp:txBody>
      <dsp:txXfrm>
        <a:off x="0" y="667940"/>
        <a:ext cx="2547937" cy="1528762"/>
      </dsp:txXfrm>
    </dsp:sp>
    <dsp:sp modelId="{9B6F9CE6-B512-4C05-8E3C-171450CEE185}">
      <dsp:nvSpPr>
        <dsp:cNvPr id="0" name=""/>
        <dsp:cNvSpPr/>
      </dsp:nvSpPr>
      <dsp:spPr>
        <a:xfrm>
          <a:off x="2802731" y="667940"/>
          <a:ext cx="2547937" cy="15287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Transaction transparency</a:t>
          </a:r>
          <a:endParaRPr lang="en-US" sz="2400" kern="1200" dirty="0"/>
        </a:p>
      </dsp:txBody>
      <dsp:txXfrm>
        <a:off x="2802731" y="667940"/>
        <a:ext cx="2547937" cy="1528762"/>
      </dsp:txXfrm>
    </dsp:sp>
    <dsp:sp modelId="{205C3E36-31A9-4C37-BEB9-595CF79CB8E4}">
      <dsp:nvSpPr>
        <dsp:cNvPr id="0" name=""/>
        <dsp:cNvSpPr/>
      </dsp:nvSpPr>
      <dsp:spPr>
        <a:xfrm>
          <a:off x="5605462" y="667940"/>
          <a:ext cx="2547937" cy="15287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Failure transparency</a:t>
          </a:r>
          <a:endParaRPr lang="en-US" sz="2400" kern="1200" dirty="0"/>
        </a:p>
      </dsp:txBody>
      <dsp:txXfrm>
        <a:off x="5605462" y="667940"/>
        <a:ext cx="2547937" cy="1528762"/>
      </dsp:txXfrm>
    </dsp:sp>
    <dsp:sp modelId="{FC3D0F05-1378-44A7-AC55-E06FC9901CAF}">
      <dsp:nvSpPr>
        <dsp:cNvPr id="0" name=""/>
        <dsp:cNvSpPr/>
      </dsp:nvSpPr>
      <dsp:spPr>
        <a:xfrm>
          <a:off x="1401365" y="2451496"/>
          <a:ext cx="2547937" cy="15287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Performance transparency</a:t>
          </a:r>
          <a:endParaRPr lang="en-US" sz="2400" kern="1200" dirty="0"/>
        </a:p>
      </dsp:txBody>
      <dsp:txXfrm>
        <a:off x="1401365" y="2451496"/>
        <a:ext cx="2547937" cy="1528762"/>
      </dsp:txXfrm>
    </dsp:sp>
    <dsp:sp modelId="{59FFD01B-A2F0-4FA7-B96C-0D00F1392D37}">
      <dsp:nvSpPr>
        <dsp:cNvPr id="0" name=""/>
        <dsp:cNvSpPr/>
      </dsp:nvSpPr>
      <dsp:spPr>
        <a:xfrm>
          <a:off x="4204096" y="2451496"/>
          <a:ext cx="2547937" cy="15287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Heterogeneity transparency</a:t>
          </a:r>
          <a:endParaRPr lang="en-US" sz="2400" kern="1200" dirty="0"/>
        </a:p>
      </dsp:txBody>
      <dsp:txXfrm>
        <a:off x="4204096" y="2451496"/>
        <a:ext cx="2547937" cy="152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694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78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C6F053-BE92-4E40-AD2B-2FD54D832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81F4A1-6CAE-4CA4-AE6C-B362F7408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1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AA613C-4456-469E-B844-65E69968D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650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84582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075" y="4076700"/>
            <a:ext cx="84582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6B8F8D-B49C-41CE-B9A6-346AC7DF6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18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6075" y="1676400"/>
            <a:ext cx="84582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075" y="4076700"/>
            <a:ext cx="84582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E687DCF-193A-42D3-9D23-F79286485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27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46F8CA-E1D4-4405-A11B-D2AB3A2523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33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72A2126-AFCD-4C79-96EE-9B9828F19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6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C67DCB-E25A-4488-B12B-395C508F0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8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C9CF659-0790-4713-8F9E-AB6701AC2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6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146773-80B3-46B7-B106-3B9A4470A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89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F8AED4-0E48-4C31-B0F8-CAE307409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7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AC3531-A771-4C73-9D85-4B2C716029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01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92BC39-2E0A-420E-8648-575E393C6D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42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b="0" i="0">
                <a:solidFill>
                  <a:srgbClr val="000000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b="0" i="0">
                <a:solidFill>
                  <a:srgbClr val="000000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CC5A402-8C29-442A-9EFF-AAD9FB4A2C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52600" y="-17463"/>
            <a:ext cx="7391400" cy="762001"/>
          </a:xfrm>
        </p:spPr>
        <p:txBody>
          <a:bodyPr/>
          <a:lstStyle/>
          <a:p>
            <a:pPr algn="ctr">
              <a:buFont typeface="Monotype Sorts"/>
              <a:buNone/>
            </a:pPr>
            <a:r>
              <a:rPr lang="en-US" altLang="en-US" dirty="0" smtClean="0"/>
              <a:t>Chapter </a:t>
            </a:r>
            <a:r>
              <a:rPr lang="en-US" altLang="en-US" dirty="0" smtClean="0"/>
              <a:t>12 Part 2</a:t>
            </a:r>
            <a:endParaRPr lang="en-US" altLang="en-US" dirty="0" smtClean="0"/>
          </a:p>
          <a:p>
            <a:pPr algn="ctr">
              <a:buFont typeface="Monotype Sorts"/>
              <a:buNone/>
            </a:pPr>
            <a:r>
              <a:rPr lang="en-US" altLang="en-US" dirty="0" smtClean="0"/>
              <a:t>Distributed Database </a:t>
            </a:r>
          </a:p>
          <a:p>
            <a:pPr algn="ctr">
              <a:buFont typeface="Monotype Sorts"/>
              <a:buNone/>
            </a:pPr>
            <a:r>
              <a:rPr lang="en-US" altLang="en-US" dirty="0" smtClean="0"/>
              <a:t>Management Systems</a:t>
            </a:r>
          </a:p>
        </p:txBody>
      </p:sp>
      <p:pic>
        <p:nvPicPr>
          <p:cNvPr id="15363" name="Picture 4" descr="D:\SheetzLap\Pictures\Pictures\Pictures\WindowsScreenSaver\P1010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65289"/>
            <a:ext cx="6835775" cy="481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77000"/>
            <a:ext cx="8047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b="0" i="0" dirty="0"/>
              <a:t>The slides in this presentation have been adapted from slides provided with the textbook, </a:t>
            </a:r>
            <a:r>
              <a:rPr lang="en-US" altLang="en-US" sz="1000" b="0" i="0" dirty="0"/>
              <a:t>Database Systems: Design, Implementation, and Management, </a:t>
            </a:r>
            <a:endParaRPr lang="en-US" altLang="en-US" sz="1000" b="0" i="0" dirty="0" smtClean="0"/>
          </a:p>
          <a:p>
            <a:pPr>
              <a:buNone/>
            </a:pPr>
            <a:r>
              <a:rPr lang="en-US" altLang="en-US" sz="1000" b="0" i="0" dirty="0" smtClean="0"/>
              <a:t>12E</a:t>
            </a:r>
            <a:r>
              <a:rPr lang="en-US" sz="1000" b="0" i="0" dirty="0"/>
              <a:t>, Cornel and Morris, </a:t>
            </a:r>
            <a:r>
              <a:rPr lang="en-US" altLang="en-US" sz="1000" b="0" i="0" dirty="0"/>
              <a:t>Copyright © 2017  Cengage Learning</a:t>
            </a:r>
            <a:r>
              <a:rPr lang="en-US" altLang="en-US" sz="1000" b="0" i="0" dirty="0" smtClean="0"/>
              <a:t>.</a:t>
            </a:r>
            <a:endParaRPr lang="en-US" sz="1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Distributed Database Design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18959186"/>
              </p:ext>
            </p:extLst>
          </p:nvPr>
        </p:nvGraphicFramePr>
        <p:xfrm>
          <a:off x="533400" y="1752600"/>
          <a:ext cx="807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10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Fragmentation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Breaks single object into many segments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Information is stored in distributed data catalog (DDC)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Strategies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Horizontal fragmentation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Division of a relation into subsets (fragments) of tuples (rows)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Vertical fragmentation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Division of a relation into attribute (column) subsets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Mixed fragmentation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Combination of horizontal and vertical strategies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11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12</a:t>
            </a:r>
            <a:endParaRPr lang="en-US" b="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6" y="152399"/>
            <a:ext cx="8965969" cy="64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13</a:t>
            </a:r>
            <a:endParaRPr lang="en-US" b="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399"/>
            <a:ext cx="8877810" cy="64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14</a:t>
            </a:r>
            <a:endParaRPr lang="en-US" b="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8838873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Replication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copies stored at multiple sites served by a computer network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Mutual consistency rule: Replicated data fragments should be identical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Styles of replication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Push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replication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Pull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replication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Helps restore lost data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15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Replication Scenarios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740260"/>
              </p:ext>
            </p:extLst>
          </p:nvPr>
        </p:nvGraphicFramePr>
        <p:xfrm>
          <a:off x="533400" y="1600200"/>
          <a:ext cx="8077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16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Allocation Strategies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47344475"/>
              </p:ext>
            </p:extLst>
          </p:nvPr>
        </p:nvGraphicFramePr>
        <p:xfrm>
          <a:off x="533400" y="1600200"/>
          <a:ext cx="8077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17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CAP Theorem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CAP stands for: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Consistency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Availability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Partition tolerance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Basically available, soft state, eventually consistent (BASE)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changes are not immediate but propagate slowly through the system until all replicas are consistent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18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12.8 - Distributed Database Spectrum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19</a:t>
            </a:r>
            <a:endParaRPr lang="en-US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676400"/>
            <a:ext cx="8765847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489075" y="544286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54380" lvl="1" indent="-3429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/>
              <a:t>How </a:t>
            </a:r>
            <a:r>
              <a:rPr lang="en-US" altLang="en-US" dirty="0" smtClean="0"/>
              <a:t>transactions are managed in a distributed database environment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/>
              <a:t>How distributed database design draws on data partitioning and replication to balance performance, scalability, and availability</a:t>
            </a:r>
          </a:p>
          <a:p>
            <a:pPr marL="411480" lvl="1" indent="0" eaLnBrk="1" fontAlgn="auto" hangingPunct="1">
              <a:buNone/>
              <a:defRPr/>
            </a:pPr>
            <a:endParaRPr lang="en-US" altLang="en-US" dirty="0"/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20</a:t>
            </a:r>
            <a:endParaRPr lang="en-US" b="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199"/>
            <a:ext cx="8915400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Distributed Database Transparency Features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533400" y="1828800"/>
          <a:ext cx="8153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21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5304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Distribution Transparency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Allows management of physically dispersed database as if centralized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Levels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Fragmentation transparency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Location transparency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Local mapping transparency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22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7128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Distribution Transparency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Unique fragment: Each row is unique, regardless of the fragment in which it is located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Supported by distributed data dictionary (DDD) or distributed data catalog (DDC)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DDC contains the description of the entire database as seen by the database administrator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Distributed global schema: Common database schema to translate user requests into </a:t>
            </a:r>
            <a:r>
              <a:rPr lang="en-US" altLang="en-US" dirty="0" err="1" smtClean="0"/>
              <a:t>subqueries</a:t>
            </a: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23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6559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 descr="Fig12-08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9916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0" y="3810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i="0" kern="0" dirty="0" smtClean="0"/>
              <a:t>Fragment and Location</a:t>
            </a:r>
          </a:p>
          <a:p>
            <a:pPr eaLnBrk="1" hangingPunct="1"/>
            <a:r>
              <a:rPr lang="en-US" altLang="en-US" i="0" kern="0" dirty="0" smtClean="0"/>
              <a:t>Transparency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24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3493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Transaction Transparency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445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Ensures database transactions will maintain distributed database’s integrity and consistency</a:t>
            </a:r>
          </a:p>
          <a:p>
            <a:pPr defTabSz="8445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Ensures transaction completed only when all database sites involved complete their part</a:t>
            </a:r>
          </a:p>
          <a:p>
            <a:pPr defTabSz="8445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Distributed database systems require complex mechanisms to manage transactions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25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438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66057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  <a:endParaRPr lang="en-US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Homogeneous distributed database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Integrates one type of DBMS over computer network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Heterogeneous distributed database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Integrates several types of DBMS over computer network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The design of distributed database must consider fragmentation and replication of </a:t>
            </a:r>
            <a:r>
              <a:rPr lang="en-US" altLang="en-US" dirty="0" smtClean="0"/>
              <a:t>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Horizontal and vertical fragmentation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26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260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Define BASE and explain when it is an acceptable approach for DB consistency.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27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9028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Distributed Requests and Distributed Transactions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82922054"/>
              </p:ext>
            </p:extLst>
          </p:nvPr>
        </p:nvGraphicFramePr>
        <p:xfrm>
          <a:off x="533400" y="1752600"/>
          <a:ext cx="8077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3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Distributed Concurrency Control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Concurrency control is especially important in distributed databases environment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Multi-site, multiple-process operations are more likely to create inconsistencies and deadlocked transactions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Solution to inconsistent database is a two-phase commit protocol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/>
              <a:t>4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1447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12.14 - The Effect of Premature COMMIT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/>
              <a:t>5</a:t>
            </a:r>
            <a:endParaRPr lang="en-US" b="0" i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915400" cy="6381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Two-Phase Commit Protocol (2PC)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Guarantees if a portion of a transaction operation cannot be committed, all changes made at the other sites will be undone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To maintain a consistent database state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Requires that each DP’s transaction log entry be written before database fragment is updated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DO-UNDO-REDO protocol: Roll transactions back and forward with the help of the system’s transaction log entries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6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Two-Phase Commit Protocol (2PC)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Write-ahead protocol: Forces the log entry to be written to permanent storage before actual operation takes place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Defines operations between coordinator and subordinates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Phases of implementation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Preparation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final COMMIT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/>
              <a:t>7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and Failure Transparency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Performance transparency: Allows a DDBMS to perform as if it were a centralized database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Failure transparency: Ensures the system will operate in case of network failure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Considerations for resolving requests in a distributed data environment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distribution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replication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Replica transparency</a:t>
            </a:r>
            <a:r>
              <a:rPr lang="en-US" altLang="en-US" dirty="0" smtClean="0"/>
              <a:t>: DDBMS’s ability to hide multiple copies of data from the user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/>
              <a:t>8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and Failure Transparency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Network and node availability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Network latency</a:t>
            </a:r>
            <a:r>
              <a:rPr lang="en-US" altLang="en-US" dirty="0" smtClean="0"/>
              <a:t>: delay imposed by the amount of time required for a data packet to make a round trip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Network partitioning</a:t>
            </a:r>
            <a:r>
              <a:rPr lang="en-US" altLang="en-US" dirty="0" smtClean="0"/>
              <a:t>: delay imposed when nodes become suddenly unavailable due to a network failure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/>
              <a:t>9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1&quot;/&gt;&lt;property id=&quot;20307&quot; value=&quot;300&quot;/&gt;&lt;/object&gt;&lt;object type=&quot;3&quot; unique_id=&quot;10007&quot;&gt;&lt;property id=&quot;20148&quot; value=&quot;5&quot;/&gt;&lt;property id=&quot;20300&quot; value=&quot;Slide 2 - &amp;quot;Agenda&amp;quot;&quot;/&gt;&lt;property id=&quot;20307&quot; value=&quot;301&quot;/&gt;&lt;/object&gt;&lt;object type=&quot;3&quot; unique_id=&quot;10092&quot;&gt;&lt;property id=&quot;20148&quot; value=&quot;5&quot;/&gt;&lt;property id=&quot;20300&quot; value=&quot;Slide 3 - &amp;quot;Summary&amp;quot;&quot;/&gt;&lt;property id=&quot;20307&quot; value=&quot;30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963</Words>
  <Application>Microsoft Office PowerPoint</Application>
  <PresentationFormat>On-screen Show (4:3)</PresentationFormat>
  <Paragraphs>173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Monotype Sorts</vt:lpstr>
      <vt:lpstr>Tahoma</vt:lpstr>
      <vt:lpstr>Times New Roman</vt:lpstr>
      <vt:lpstr>Webdings</vt:lpstr>
      <vt:lpstr>Wingdings</vt:lpstr>
      <vt:lpstr>Template -- VT</vt:lpstr>
      <vt:lpstr>PowerPoint Presentation</vt:lpstr>
      <vt:lpstr>Learning Objectives</vt:lpstr>
      <vt:lpstr>Distributed Requests and Distributed Transactions</vt:lpstr>
      <vt:lpstr>Distributed Concurrency Control</vt:lpstr>
      <vt:lpstr>Figure 12.14 - The Effect of Premature COMMIT</vt:lpstr>
      <vt:lpstr>Two-Phase Commit Protocol (2PC)</vt:lpstr>
      <vt:lpstr>Two-Phase Commit Protocol (2PC)</vt:lpstr>
      <vt:lpstr>Performance and Failure Transparency </vt:lpstr>
      <vt:lpstr>Performance and Failure Transparency </vt:lpstr>
      <vt:lpstr>Distributed Database Design </vt:lpstr>
      <vt:lpstr>Data Fragmentation</vt:lpstr>
      <vt:lpstr>PowerPoint Presentation</vt:lpstr>
      <vt:lpstr>PowerPoint Presentation</vt:lpstr>
      <vt:lpstr>PowerPoint Presentation</vt:lpstr>
      <vt:lpstr>Data Replication</vt:lpstr>
      <vt:lpstr>Data Replication Scenarios</vt:lpstr>
      <vt:lpstr>Data Allocation Strategies</vt:lpstr>
      <vt:lpstr>The CAP Theorem</vt:lpstr>
      <vt:lpstr>Table 12.8 - Distributed Database Spectrum</vt:lpstr>
      <vt:lpstr>PowerPoint Presentation</vt:lpstr>
      <vt:lpstr>Distributed Database Transparency Features</vt:lpstr>
      <vt:lpstr>Distribution Transparency</vt:lpstr>
      <vt:lpstr>Distribution Transparency</vt:lpstr>
      <vt:lpstr>PowerPoint Presentation</vt:lpstr>
      <vt:lpstr>Transaction Transparency </vt:lpstr>
      <vt:lpstr>Summary</vt:lpstr>
      <vt:lpstr>Task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Tarun K. Sen</dc:creator>
  <cp:lastModifiedBy>Steve Sheetz</cp:lastModifiedBy>
  <cp:revision>76</cp:revision>
  <cp:lastPrinted>1999-11-03T20:53:46Z</cp:lastPrinted>
  <dcterms:created xsi:type="dcterms:W3CDTF">2000-07-21T23:03:32Z</dcterms:created>
  <dcterms:modified xsi:type="dcterms:W3CDTF">2017-08-12T12:00:11Z</dcterms:modified>
</cp:coreProperties>
</file>