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92" r:id="rId2"/>
    <p:sldId id="428" r:id="rId3"/>
    <p:sldId id="398" r:id="rId4"/>
    <p:sldId id="400" r:id="rId5"/>
    <p:sldId id="401" r:id="rId6"/>
    <p:sldId id="402" r:id="rId7"/>
    <p:sldId id="403" r:id="rId8"/>
    <p:sldId id="404" r:id="rId9"/>
    <p:sldId id="430" r:id="rId10"/>
    <p:sldId id="407" r:id="rId11"/>
    <p:sldId id="417" r:id="rId12"/>
    <p:sldId id="409" r:id="rId13"/>
    <p:sldId id="410" r:id="rId14"/>
    <p:sldId id="412" r:id="rId15"/>
    <p:sldId id="413" r:id="rId16"/>
    <p:sldId id="414" r:id="rId17"/>
    <p:sldId id="427" r:id="rId18"/>
    <p:sldId id="429" r:id="rId19"/>
  </p:sldIdLst>
  <p:sldSz cx="9144000" cy="6858000" type="screen4x3"/>
  <p:notesSz cx="6934200" cy="9220200"/>
  <p:custDataLst>
    <p:tags r:id="rId22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4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E02A6-E685-4B67-BE85-6B198037DA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EF98FE-D334-4BB6-81F4-9A2DDAB27374}">
      <dgm:prSet/>
      <dgm:spPr/>
      <dgm:t>
        <a:bodyPr/>
        <a:lstStyle/>
        <a:p>
          <a:pPr rtl="0"/>
          <a:r>
            <a:rPr lang="en-US" dirty="0" smtClean="0"/>
            <a:t>Volume does not allow the usage of conventional structures</a:t>
          </a:r>
          <a:endParaRPr lang="en-CA" dirty="0"/>
        </a:p>
      </dgm:t>
    </dgm:pt>
    <dgm:pt modelId="{B8F1EC0B-5022-4E17-9960-56A53C18D719}" type="parTrans" cxnId="{591A9072-FB09-4D7A-827F-F09CE9089019}">
      <dgm:prSet/>
      <dgm:spPr/>
      <dgm:t>
        <a:bodyPr/>
        <a:lstStyle/>
        <a:p>
          <a:endParaRPr lang="en-US"/>
        </a:p>
      </dgm:t>
    </dgm:pt>
    <dgm:pt modelId="{75394DBB-25A2-4ABA-BFA9-7AFBD42E6939}" type="sibTrans" cxnId="{591A9072-FB09-4D7A-827F-F09CE9089019}">
      <dgm:prSet/>
      <dgm:spPr/>
      <dgm:t>
        <a:bodyPr/>
        <a:lstStyle/>
        <a:p>
          <a:endParaRPr lang="en-US"/>
        </a:p>
      </dgm:t>
    </dgm:pt>
    <dgm:pt modelId="{FFA0EFBD-9D90-452E-8A49-6F112991D0CB}">
      <dgm:prSet/>
      <dgm:spPr/>
      <dgm:t>
        <a:bodyPr/>
        <a:lstStyle/>
        <a:p>
          <a:pPr rtl="0"/>
          <a:r>
            <a:rPr lang="en-US" smtClean="0"/>
            <a:t>Expensive</a:t>
          </a:r>
          <a:endParaRPr lang="en-CA"/>
        </a:p>
      </dgm:t>
    </dgm:pt>
    <dgm:pt modelId="{FBE4F806-EF67-4455-B93F-DDAC1185F388}" type="parTrans" cxnId="{06485A40-BCE1-43F6-9F96-5F0576CEA7E0}">
      <dgm:prSet/>
      <dgm:spPr/>
      <dgm:t>
        <a:bodyPr/>
        <a:lstStyle/>
        <a:p>
          <a:endParaRPr lang="en-US"/>
        </a:p>
      </dgm:t>
    </dgm:pt>
    <dgm:pt modelId="{4C0B6F58-883E-455D-91E0-C2129AC105D7}" type="sibTrans" cxnId="{06485A40-BCE1-43F6-9F96-5F0576CEA7E0}">
      <dgm:prSet/>
      <dgm:spPr/>
      <dgm:t>
        <a:bodyPr/>
        <a:lstStyle/>
        <a:p>
          <a:endParaRPr lang="en-US"/>
        </a:p>
      </dgm:t>
    </dgm:pt>
    <dgm:pt modelId="{B293F4A3-1E48-45E3-AE94-EFD903BEA343}">
      <dgm:prSet/>
      <dgm:spPr/>
      <dgm:t>
        <a:bodyPr/>
        <a:lstStyle/>
        <a:p>
          <a:pPr rtl="0"/>
          <a:r>
            <a:rPr lang="en-US" smtClean="0"/>
            <a:t>OLAP tools proved inconsistent dealing with unstructured data</a:t>
          </a:r>
          <a:endParaRPr lang="en-CA"/>
        </a:p>
      </dgm:t>
    </dgm:pt>
    <dgm:pt modelId="{EFA19DCB-6A0E-48E9-A85B-7E39FDF8088B}" type="parTrans" cxnId="{8345F20C-2E3B-492C-AED1-52764CA55A2C}">
      <dgm:prSet/>
      <dgm:spPr/>
      <dgm:t>
        <a:bodyPr/>
        <a:lstStyle/>
        <a:p>
          <a:endParaRPr lang="en-US"/>
        </a:p>
      </dgm:t>
    </dgm:pt>
    <dgm:pt modelId="{D4F2678F-55C5-4C13-A49F-7356079A40E1}" type="sibTrans" cxnId="{8345F20C-2E3B-492C-AED1-52764CA55A2C}">
      <dgm:prSet/>
      <dgm:spPr/>
      <dgm:t>
        <a:bodyPr/>
        <a:lstStyle/>
        <a:p>
          <a:endParaRPr lang="en-US"/>
        </a:p>
      </dgm:t>
    </dgm:pt>
    <dgm:pt modelId="{EE6A2B77-E3E1-43A6-BD75-FB32653FF1CE}" type="pres">
      <dgm:prSet presAssocID="{EC7E02A6-E685-4B67-BE85-6B198037DA0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7B93CC-8C12-49E8-B15C-1275A0661476}" type="pres">
      <dgm:prSet presAssocID="{90EF98FE-D334-4BB6-81F4-9A2DDAB27374}" presName="parentLin" presStyleCnt="0"/>
      <dgm:spPr/>
    </dgm:pt>
    <dgm:pt modelId="{C9E4355D-794A-48A9-9777-B2EC7281E688}" type="pres">
      <dgm:prSet presAssocID="{90EF98FE-D334-4BB6-81F4-9A2DDAB2737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547C652-6EEC-4532-9B6D-86E7274E4B95}" type="pres">
      <dgm:prSet presAssocID="{90EF98FE-D334-4BB6-81F4-9A2DDAB27374}" presName="parentText" presStyleLbl="node1" presStyleIdx="0" presStyleCnt="3" custScaleX="127211" custScaleY="1110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30755-7A7A-4DB3-81E7-E41A30C96693}" type="pres">
      <dgm:prSet presAssocID="{90EF98FE-D334-4BB6-81F4-9A2DDAB27374}" presName="negativeSpace" presStyleCnt="0"/>
      <dgm:spPr/>
    </dgm:pt>
    <dgm:pt modelId="{D3EA9C94-F8E5-474F-8D01-2D9396117560}" type="pres">
      <dgm:prSet presAssocID="{90EF98FE-D334-4BB6-81F4-9A2DDAB27374}" presName="childText" presStyleLbl="conFgAcc1" presStyleIdx="0" presStyleCnt="3">
        <dgm:presLayoutVars>
          <dgm:bulletEnabled val="1"/>
        </dgm:presLayoutVars>
      </dgm:prSet>
      <dgm:spPr/>
    </dgm:pt>
    <dgm:pt modelId="{7B81539A-702B-457C-8389-75C90721CD1F}" type="pres">
      <dgm:prSet presAssocID="{75394DBB-25A2-4ABA-BFA9-7AFBD42E6939}" presName="spaceBetweenRectangles" presStyleCnt="0"/>
      <dgm:spPr/>
    </dgm:pt>
    <dgm:pt modelId="{C3074A6F-8B19-480D-B12D-061C6E539B40}" type="pres">
      <dgm:prSet presAssocID="{FFA0EFBD-9D90-452E-8A49-6F112991D0CB}" presName="parentLin" presStyleCnt="0"/>
      <dgm:spPr/>
    </dgm:pt>
    <dgm:pt modelId="{7AAE3378-9C6A-493B-A1A6-61198EBF0C80}" type="pres">
      <dgm:prSet presAssocID="{FFA0EFBD-9D90-452E-8A49-6F112991D0C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86F7615-602E-44F2-83B6-48315CB15C8D}" type="pres">
      <dgm:prSet presAssocID="{FFA0EFBD-9D90-452E-8A49-6F112991D0CB}" presName="parentText" presStyleLbl="node1" presStyleIdx="1" presStyleCnt="3" custScaleX="127211" custScaleY="1110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64DB2-AF5F-47EB-AD0B-26235F906910}" type="pres">
      <dgm:prSet presAssocID="{FFA0EFBD-9D90-452E-8A49-6F112991D0CB}" presName="negativeSpace" presStyleCnt="0"/>
      <dgm:spPr/>
    </dgm:pt>
    <dgm:pt modelId="{7D8F7D5F-745B-4068-9C79-7E328943B036}" type="pres">
      <dgm:prSet presAssocID="{FFA0EFBD-9D90-452E-8A49-6F112991D0CB}" presName="childText" presStyleLbl="conFgAcc1" presStyleIdx="1" presStyleCnt="3">
        <dgm:presLayoutVars>
          <dgm:bulletEnabled val="1"/>
        </dgm:presLayoutVars>
      </dgm:prSet>
      <dgm:spPr/>
    </dgm:pt>
    <dgm:pt modelId="{7A4C81B2-3408-4672-9858-29D5953091CF}" type="pres">
      <dgm:prSet presAssocID="{4C0B6F58-883E-455D-91E0-C2129AC105D7}" presName="spaceBetweenRectangles" presStyleCnt="0"/>
      <dgm:spPr/>
    </dgm:pt>
    <dgm:pt modelId="{958F8826-B6C1-48BC-83F7-3B7516F45A9E}" type="pres">
      <dgm:prSet presAssocID="{B293F4A3-1E48-45E3-AE94-EFD903BEA343}" presName="parentLin" presStyleCnt="0"/>
      <dgm:spPr/>
    </dgm:pt>
    <dgm:pt modelId="{EB770C61-2D9C-4AD3-BF9F-1996CD5F1BBB}" type="pres">
      <dgm:prSet presAssocID="{B293F4A3-1E48-45E3-AE94-EFD903BEA34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F05BFC0-905D-4DD1-A3E6-5DE51B1B5B8A}" type="pres">
      <dgm:prSet presAssocID="{B293F4A3-1E48-45E3-AE94-EFD903BEA343}" presName="parentText" presStyleLbl="node1" presStyleIdx="2" presStyleCnt="3" custScaleX="127211" custScaleY="1110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19923-784B-4C3B-9496-4B125485FDE3}" type="pres">
      <dgm:prSet presAssocID="{B293F4A3-1E48-45E3-AE94-EFD903BEA343}" presName="negativeSpace" presStyleCnt="0"/>
      <dgm:spPr/>
    </dgm:pt>
    <dgm:pt modelId="{052F07B9-EF63-447C-B755-80AD63030DCB}" type="pres">
      <dgm:prSet presAssocID="{B293F4A3-1E48-45E3-AE94-EFD903BEA3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A01483-3552-424A-B33F-0BB72EFDD6A3}" type="presOf" srcId="{90EF98FE-D334-4BB6-81F4-9A2DDAB27374}" destId="{C9E4355D-794A-48A9-9777-B2EC7281E688}" srcOrd="0" destOrd="0" presId="urn:microsoft.com/office/officeart/2005/8/layout/list1"/>
    <dgm:cxn modelId="{8345F20C-2E3B-492C-AED1-52764CA55A2C}" srcId="{EC7E02A6-E685-4B67-BE85-6B198037DA07}" destId="{B293F4A3-1E48-45E3-AE94-EFD903BEA343}" srcOrd="2" destOrd="0" parTransId="{EFA19DCB-6A0E-48E9-A85B-7E39FDF8088B}" sibTransId="{D4F2678F-55C5-4C13-A49F-7356079A40E1}"/>
    <dgm:cxn modelId="{E4353E6C-54C9-4AFF-BE85-6FAEC992A2E4}" type="presOf" srcId="{EC7E02A6-E685-4B67-BE85-6B198037DA07}" destId="{EE6A2B77-E3E1-43A6-BD75-FB32653FF1CE}" srcOrd="0" destOrd="0" presId="urn:microsoft.com/office/officeart/2005/8/layout/list1"/>
    <dgm:cxn modelId="{0A768D1F-1590-4CA0-AE3F-A854799D1AB2}" type="presOf" srcId="{B293F4A3-1E48-45E3-AE94-EFD903BEA343}" destId="{9F05BFC0-905D-4DD1-A3E6-5DE51B1B5B8A}" srcOrd="1" destOrd="0" presId="urn:microsoft.com/office/officeart/2005/8/layout/list1"/>
    <dgm:cxn modelId="{D2FA22A0-18F3-4E50-9D5F-A84479E03FD0}" type="presOf" srcId="{B293F4A3-1E48-45E3-AE94-EFD903BEA343}" destId="{EB770C61-2D9C-4AD3-BF9F-1996CD5F1BBB}" srcOrd="0" destOrd="0" presId="urn:microsoft.com/office/officeart/2005/8/layout/list1"/>
    <dgm:cxn modelId="{BF81F7EE-4601-4C12-9693-E1DDD22D1592}" type="presOf" srcId="{FFA0EFBD-9D90-452E-8A49-6F112991D0CB}" destId="{7AAE3378-9C6A-493B-A1A6-61198EBF0C80}" srcOrd="0" destOrd="0" presId="urn:microsoft.com/office/officeart/2005/8/layout/list1"/>
    <dgm:cxn modelId="{ADCD5AFD-443A-492F-9E11-AB3B51CB6B17}" type="presOf" srcId="{90EF98FE-D334-4BB6-81F4-9A2DDAB27374}" destId="{2547C652-6EEC-4532-9B6D-86E7274E4B95}" srcOrd="1" destOrd="0" presId="urn:microsoft.com/office/officeart/2005/8/layout/list1"/>
    <dgm:cxn modelId="{591A9072-FB09-4D7A-827F-F09CE9089019}" srcId="{EC7E02A6-E685-4B67-BE85-6B198037DA07}" destId="{90EF98FE-D334-4BB6-81F4-9A2DDAB27374}" srcOrd="0" destOrd="0" parTransId="{B8F1EC0B-5022-4E17-9960-56A53C18D719}" sibTransId="{75394DBB-25A2-4ABA-BFA9-7AFBD42E6939}"/>
    <dgm:cxn modelId="{3F65C8ED-7A64-4C50-AE74-2326DB0BAEAC}" type="presOf" srcId="{FFA0EFBD-9D90-452E-8A49-6F112991D0CB}" destId="{A86F7615-602E-44F2-83B6-48315CB15C8D}" srcOrd="1" destOrd="0" presId="urn:microsoft.com/office/officeart/2005/8/layout/list1"/>
    <dgm:cxn modelId="{06485A40-BCE1-43F6-9F96-5F0576CEA7E0}" srcId="{EC7E02A6-E685-4B67-BE85-6B198037DA07}" destId="{FFA0EFBD-9D90-452E-8A49-6F112991D0CB}" srcOrd="1" destOrd="0" parTransId="{FBE4F806-EF67-4455-B93F-DDAC1185F388}" sibTransId="{4C0B6F58-883E-455D-91E0-C2129AC105D7}"/>
    <dgm:cxn modelId="{A93D682A-25E8-4708-895E-8C5DD6F76DE5}" type="presParOf" srcId="{EE6A2B77-E3E1-43A6-BD75-FB32653FF1CE}" destId="{3A7B93CC-8C12-49E8-B15C-1275A0661476}" srcOrd="0" destOrd="0" presId="urn:microsoft.com/office/officeart/2005/8/layout/list1"/>
    <dgm:cxn modelId="{2557312B-EE3C-4D71-B2B2-6F3A08420599}" type="presParOf" srcId="{3A7B93CC-8C12-49E8-B15C-1275A0661476}" destId="{C9E4355D-794A-48A9-9777-B2EC7281E688}" srcOrd="0" destOrd="0" presId="urn:microsoft.com/office/officeart/2005/8/layout/list1"/>
    <dgm:cxn modelId="{C9D63078-E8F8-4914-818E-57A6A4867039}" type="presParOf" srcId="{3A7B93CC-8C12-49E8-B15C-1275A0661476}" destId="{2547C652-6EEC-4532-9B6D-86E7274E4B95}" srcOrd="1" destOrd="0" presId="urn:microsoft.com/office/officeart/2005/8/layout/list1"/>
    <dgm:cxn modelId="{F7BFADCA-912A-48B1-BD81-86E50B81340C}" type="presParOf" srcId="{EE6A2B77-E3E1-43A6-BD75-FB32653FF1CE}" destId="{7FB30755-7A7A-4DB3-81E7-E41A30C96693}" srcOrd="1" destOrd="0" presId="urn:microsoft.com/office/officeart/2005/8/layout/list1"/>
    <dgm:cxn modelId="{72B4AF34-7139-439F-A75D-92A321712E4B}" type="presParOf" srcId="{EE6A2B77-E3E1-43A6-BD75-FB32653FF1CE}" destId="{D3EA9C94-F8E5-474F-8D01-2D9396117560}" srcOrd="2" destOrd="0" presId="urn:microsoft.com/office/officeart/2005/8/layout/list1"/>
    <dgm:cxn modelId="{3C6190B2-CEC0-4E1C-A1FE-FA1868502877}" type="presParOf" srcId="{EE6A2B77-E3E1-43A6-BD75-FB32653FF1CE}" destId="{7B81539A-702B-457C-8389-75C90721CD1F}" srcOrd="3" destOrd="0" presId="urn:microsoft.com/office/officeart/2005/8/layout/list1"/>
    <dgm:cxn modelId="{242C3EC1-0AB0-46C6-B186-61AF42D06B02}" type="presParOf" srcId="{EE6A2B77-E3E1-43A6-BD75-FB32653FF1CE}" destId="{C3074A6F-8B19-480D-B12D-061C6E539B40}" srcOrd="4" destOrd="0" presId="urn:microsoft.com/office/officeart/2005/8/layout/list1"/>
    <dgm:cxn modelId="{F5A43F85-F0AA-44E0-B027-4357EB32BF10}" type="presParOf" srcId="{C3074A6F-8B19-480D-B12D-061C6E539B40}" destId="{7AAE3378-9C6A-493B-A1A6-61198EBF0C80}" srcOrd="0" destOrd="0" presId="urn:microsoft.com/office/officeart/2005/8/layout/list1"/>
    <dgm:cxn modelId="{37FD1153-0E7F-48FB-8FD0-A4AF07405F27}" type="presParOf" srcId="{C3074A6F-8B19-480D-B12D-061C6E539B40}" destId="{A86F7615-602E-44F2-83B6-48315CB15C8D}" srcOrd="1" destOrd="0" presId="urn:microsoft.com/office/officeart/2005/8/layout/list1"/>
    <dgm:cxn modelId="{5FAB9D1B-9532-40CA-8C64-4F1855C72C1A}" type="presParOf" srcId="{EE6A2B77-E3E1-43A6-BD75-FB32653FF1CE}" destId="{7FF64DB2-AF5F-47EB-AD0B-26235F906910}" srcOrd="5" destOrd="0" presId="urn:microsoft.com/office/officeart/2005/8/layout/list1"/>
    <dgm:cxn modelId="{46AA8B99-E413-4199-A3BE-260C58F48EDA}" type="presParOf" srcId="{EE6A2B77-E3E1-43A6-BD75-FB32653FF1CE}" destId="{7D8F7D5F-745B-4068-9C79-7E328943B036}" srcOrd="6" destOrd="0" presId="urn:microsoft.com/office/officeart/2005/8/layout/list1"/>
    <dgm:cxn modelId="{ADF6C278-81E7-46F0-AC1C-98FE952282E9}" type="presParOf" srcId="{EE6A2B77-E3E1-43A6-BD75-FB32653FF1CE}" destId="{7A4C81B2-3408-4672-9858-29D5953091CF}" srcOrd="7" destOrd="0" presId="urn:microsoft.com/office/officeart/2005/8/layout/list1"/>
    <dgm:cxn modelId="{5296B84F-D34C-40B5-978E-222F2A0AF2F6}" type="presParOf" srcId="{EE6A2B77-E3E1-43A6-BD75-FB32653FF1CE}" destId="{958F8826-B6C1-48BC-83F7-3B7516F45A9E}" srcOrd="8" destOrd="0" presId="urn:microsoft.com/office/officeart/2005/8/layout/list1"/>
    <dgm:cxn modelId="{870AD80D-FC93-410B-8904-00848B927EA9}" type="presParOf" srcId="{958F8826-B6C1-48BC-83F7-3B7516F45A9E}" destId="{EB770C61-2D9C-4AD3-BF9F-1996CD5F1BBB}" srcOrd="0" destOrd="0" presId="urn:microsoft.com/office/officeart/2005/8/layout/list1"/>
    <dgm:cxn modelId="{B70226E3-F389-4C36-9540-BCCFF10F76A3}" type="presParOf" srcId="{958F8826-B6C1-48BC-83F7-3B7516F45A9E}" destId="{9F05BFC0-905D-4DD1-A3E6-5DE51B1B5B8A}" srcOrd="1" destOrd="0" presId="urn:microsoft.com/office/officeart/2005/8/layout/list1"/>
    <dgm:cxn modelId="{FA17278A-41BD-44B7-B8D8-1790382B34D9}" type="presParOf" srcId="{EE6A2B77-E3E1-43A6-BD75-FB32653FF1CE}" destId="{89619923-784B-4C3B-9496-4B125485FDE3}" srcOrd="9" destOrd="0" presId="urn:microsoft.com/office/officeart/2005/8/layout/list1"/>
    <dgm:cxn modelId="{0CF0EE94-BA36-4A2B-8E6D-42E90CF5A608}" type="presParOf" srcId="{EE6A2B77-E3E1-43A6-BD75-FB32653FF1CE}" destId="{052F07B9-EF63-447C-B755-80AD63030D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03A37-68A5-4FC7-9815-63CD573A9DFE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9178E0-9F9C-4688-AE79-98815331B1E9}">
      <dgm:prSet custT="1"/>
      <dgm:spPr/>
      <dgm:t>
        <a:bodyPr/>
        <a:lstStyle/>
        <a:p>
          <a:pPr rtl="0"/>
          <a:r>
            <a:rPr lang="en-US" sz="2800" b="1" dirty="0" smtClean="0"/>
            <a:t>Hadoop</a:t>
          </a:r>
          <a:endParaRPr lang="en-US" sz="2800" b="1" dirty="0"/>
        </a:p>
      </dgm:t>
    </dgm:pt>
    <dgm:pt modelId="{62CFEB44-1206-4A1B-A626-5A6F2B14C7A7}" type="parTrans" cxnId="{55DEA29D-5D0D-40F4-AEAA-A88EEB04D851}">
      <dgm:prSet/>
      <dgm:spPr/>
      <dgm:t>
        <a:bodyPr/>
        <a:lstStyle/>
        <a:p>
          <a:endParaRPr lang="en-US"/>
        </a:p>
      </dgm:t>
    </dgm:pt>
    <dgm:pt modelId="{717E48A4-DAF2-4CFF-A86C-5CBC96D3709E}" type="sibTrans" cxnId="{55DEA29D-5D0D-40F4-AEAA-A88EEB04D851}">
      <dgm:prSet/>
      <dgm:spPr/>
      <dgm:t>
        <a:bodyPr/>
        <a:lstStyle/>
        <a:p>
          <a:endParaRPr lang="en-US"/>
        </a:p>
      </dgm:t>
    </dgm:pt>
    <dgm:pt modelId="{DEA2727D-C5C7-44EF-BAF5-140F75170DCE}">
      <dgm:prSet custT="1"/>
      <dgm:spPr/>
      <dgm:t>
        <a:bodyPr/>
        <a:lstStyle/>
        <a:p>
          <a:pPr rtl="0"/>
          <a:r>
            <a:rPr lang="en-US" sz="2800" b="1" dirty="0" smtClean="0"/>
            <a:t>Hadoop Distributed File System (HDFS)</a:t>
          </a:r>
          <a:endParaRPr lang="en-US" sz="2800" dirty="0"/>
        </a:p>
      </dgm:t>
    </dgm:pt>
    <dgm:pt modelId="{F33505BB-7DD0-4150-8F26-2686FF76C429}" type="parTrans" cxnId="{1DD533DC-8CFA-4304-BAA2-49E882BA9DD7}">
      <dgm:prSet/>
      <dgm:spPr/>
      <dgm:t>
        <a:bodyPr/>
        <a:lstStyle/>
        <a:p>
          <a:endParaRPr lang="en-US"/>
        </a:p>
      </dgm:t>
    </dgm:pt>
    <dgm:pt modelId="{4776D02E-574E-4BBA-B6E1-461BDC7AD42E}" type="sibTrans" cxnId="{1DD533DC-8CFA-4304-BAA2-49E882BA9DD7}">
      <dgm:prSet/>
      <dgm:spPr/>
      <dgm:t>
        <a:bodyPr/>
        <a:lstStyle/>
        <a:p>
          <a:endParaRPr lang="en-US"/>
        </a:p>
      </dgm:t>
    </dgm:pt>
    <dgm:pt modelId="{43FE6BF4-2025-4C45-B704-FEAC2343581E}">
      <dgm:prSet custT="1"/>
      <dgm:spPr/>
      <dgm:t>
        <a:bodyPr/>
        <a:lstStyle/>
        <a:p>
          <a:pPr rtl="0"/>
          <a:r>
            <a:rPr lang="en-US" sz="2800" b="1" dirty="0" err="1" smtClean="0"/>
            <a:t>MapReduce</a:t>
          </a:r>
          <a:endParaRPr lang="en-US" sz="2800" b="1" dirty="0"/>
        </a:p>
      </dgm:t>
    </dgm:pt>
    <dgm:pt modelId="{19F4D0DD-7038-4036-B5F1-42D27E8FC0DF}" type="parTrans" cxnId="{2C912129-AA3E-4935-A071-8556029FB9B0}">
      <dgm:prSet/>
      <dgm:spPr/>
      <dgm:t>
        <a:bodyPr/>
        <a:lstStyle/>
        <a:p>
          <a:endParaRPr lang="en-US"/>
        </a:p>
      </dgm:t>
    </dgm:pt>
    <dgm:pt modelId="{DA827460-1138-4E0A-8EC4-6C3E6BAF9F07}" type="sibTrans" cxnId="{2C912129-AA3E-4935-A071-8556029FB9B0}">
      <dgm:prSet/>
      <dgm:spPr/>
      <dgm:t>
        <a:bodyPr/>
        <a:lstStyle/>
        <a:p>
          <a:endParaRPr lang="en-US"/>
        </a:p>
      </dgm:t>
    </dgm:pt>
    <dgm:pt modelId="{5E0C8B8A-416C-48E0-8517-9ED3396EB59F}">
      <dgm:prSet custT="1"/>
      <dgm:spPr/>
      <dgm:t>
        <a:bodyPr/>
        <a:lstStyle/>
        <a:p>
          <a:pPr rtl="0"/>
          <a:r>
            <a:rPr lang="en-US" sz="2800" b="1" dirty="0" err="1" smtClean="0"/>
            <a:t>NoSQL</a:t>
          </a:r>
          <a:endParaRPr lang="en-US" sz="2800" b="1" dirty="0"/>
        </a:p>
      </dgm:t>
    </dgm:pt>
    <dgm:pt modelId="{0E3ED374-24B2-43CB-B73F-F89B72543ED0}" type="parTrans" cxnId="{806A311D-0873-465F-B6AC-C271F430E114}">
      <dgm:prSet/>
      <dgm:spPr/>
      <dgm:t>
        <a:bodyPr/>
        <a:lstStyle/>
        <a:p>
          <a:endParaRPr lang="en-US"/>
        </a:p>
      </dgm:t>
    </dgm:pt>
    <dgm:pt modelId="{9AF1590B-6643-43DE-9CDC-91B8C23F7710}" type="sibTrans" cxnId="{806A311D-0873-465F-B6AC-C271F430E114}">
      <dgm:prSet/>
      <dgm:spPr/>
      <dgm:t>
        <a:bodyPr/>
        <a:lstStyle/>
        <a:p>
          <a:endParaRPr lang="en-US"/>
        </a:p>
      </dgm:t>
    </dgm:pt>
    <dgm:pt modelId="{06252347-C021-4388-9DC6-E55CF8C32EA2}" type="pres">
      <dgm:prSet presAssocID="{31803A37-68A5-4FC7-9815-63CD573A9D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7160CD-720E-4F3C-94C3-0E064BD03428}" type="pres">
      <dgm:prSet presAssocID="{819178E0-9F9C-4688-AE79-98815331B1E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EAC63-FBE6-4A82-8849-1D9D2939AE75}" type="pres">
      <dgm:prSet presAssocID="{717E48A4-DAF2-4CFF-A86C-5CBC96D3709E}" presName="sibTrans" presStyleCnt="0"/>
      <dgm:spPr/>
    </dgm:pt>
    <dgm:pt modelId="{C935DCEC-6CD2-4F17-9EEE-13BC73F88663}" type="pres">
      <dgm:prSet presAssocID="{DEA2727D-C5C7-44EF-BAF5-140F75170DC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A92BF-D127-4002-90F8-099C6B07C01E}" type="pres">
      <dgm:prSet presAssocID="{4776D02E-574E-4BBA-B6E1-461BDC7AD42E}" presName="sibTrans" presStyleCnt="0"/>
      <dgm:spPr/>
    </dgm:pt>
    <dgm:pt modelId="{5F901D6F-E99B-4009-8BF7-966E6BD18DF6}" type="pres">
      <dgm:prSet presAssocID="{43FE6BF4-2025-4C45-B704-FEAC234358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70CE0-EA49-498D-A8E2-DEFB73470683}" type="pres">
      <dgm:prSet presAssocID="{DA827460-1138-4E0A-8EC4-6C3E6BAF9F07}" presName="sibTrans" presStyleCnt="0"/>
      <dgm:spPr/>
    </dgm:pt>
    <dgm:pt modelId="{03BD4E04-3EDE-4D33-8FBC-232CCF45A076}" type="pres">
      <dgm:prSet presAssocID="{5E0C8B8A-416C-48E0-8517-9ED3396EB59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FE440E-D323-4298-A1E3-6C00C2CE261B}" type="presOf" srcId="{5E0C8B8A-416C-48E0-8517-9ED3396EB59F}" destId="{03BD4E04-3EDE-4D33-8FBC-232CCF45A076}" srcOrd="0" destOrd="0" presId="urn:microsoft.com/office/officeart/2005/8/layout/default#2"/>
    <dgm:cxn modelId="{2C912129-AA3E-4935-A071-8556029FB9B0}" srcId="{31803A37-68A5-4FC7-9815-63CD573A9DFE}" destId="{43FE6BF4-2025-4C45-B704-FEAC2343581E}" srcOrd="2" destOrd="0" parTransId="{19F4D0DD-7038-4036-B5F1-42D27E8FC0DF}" sibTransId="{DA827460-1138-4E0A-8EC4-6C3E6BAF9F07}"/>
    <dgm:cxn modelId="{806A311D-0873-465F-B6AC-C271F430E114}" srcId="{31803A37-68A5-4FC7-9815-63CD573A9DFE}" destId="{5E0C8B8A-416C-48E0-8517-9ED3396EB59F}" srcOrd="3" destOrd="0" parTransId="{0E3ED374-24B2-43CB-B73F-F89B72543ED0}" sibTransId="{9AF1590B-6643-43DE-9CDC-91B8C23F7710}"/>
    <dgm:cxn modelId="{1DD533DC-8CFA-4304-BAA2-49E882BA9DD7}" srcId="{31803A37-68A5-4FC7-9815-63CD573A9DFE}" destId="{DEA2727D-C5C7-44EF-BAF5-140F75170DCE}" srcOrd="1" destOrd="0" parTransId="{F33505BB-7DD0-4150-8F26-2686FF76C429}" sibTransId="{4776D02E-574E-4BBA-B6E1-461BDC7AD42E}"/>
    <dgm:cxn modelId="{B5E43AB1-8C2D-4C91-9C69-0A6BEC0E4F1B}" type="presOf" srcId="{DEA2727D-C5C7-44EF-BAF5-140F75170DCE}" destId="{C935DCEC-6CD2-4F17-9EEE-13BC73F88663}" srcOrd="0" destOrd="0" presId="urn:microsoft.com/office/officeart/2005/8/layout/default#2"/>
    <dgm:cxn modelId="{55DEA29D-5D0D-40F4-AEAA-A88EEB04D851}" srcId="{31803A37-68A5-4FC7-9815-63CD573A9DFE}" destId="{819178E0-9F9C-4688-AE79-98815331B1E9}" srcOrd="0" destOrd="0" parTransId="{62CFEB44-1206-4A1B-A626-5A6F2B14C7A7}" sibTransId="{717E48A4-DAF2-4CFF-A86C-5CBC96D3709E}"/>
    <dgm:cxn modelId="{C4CED979-02DE-4CAA-B977-A41887A24436}" type="presOf" srcId="{43FE6BF4-2025-4C45-B704-FEAC2343581E}" destId="{5F901D6F-E99B-4009-8BF7-966E6BD18DF6}" srcOrd="0" destOrd="0" presId="urn:microsoft.com/office/officeart/2005/8/layout/default#2"/>
    <dgm:cxn modelId="{C6B18CDD-506F-48AA-9AF5-18EC81FBC07D}" type="presOf" srcId="{31803A37-68A5-4FC7-9815-63CD573A9DFE}" destId="{06252347-C021-4388-9DC6-E55CF8C32EA2}" srcOrd="0" destOrd="0" presId="urn:microsoft.com/office/officeart/2005/8/layout/default#2"/>
    <dgm:cxn modelId="{8ED480EC-D324-4AC7-8BAE-D0FB84E5E4FD}" type="presOf" srcId="{819178E0-9F9C-4688-AE79-98815331B1E9}" destId="{607160CD-720E-4F3C-94C3-0E064BD03428}" srcOrd="0" destOrd="0" presId="urn:microsoft.com/office/officeart/2005/8/layout/default#2"/>
    <dgm:cxn modelId="{4B759747-CFD2-489F-8546-8DFF1C3B1CF3}" type="presParOf" srcId="{06252347-C021-4388-9DC6-E55CF8C32EA2}" destId="{607160CD-720E-4F3C-94C3-0E064BD03428}" srcOrd="0" destOrd="0" presId="urn:microsoft.com/office/officeart/2005/8/layout/default#2"/>
    <dgm:cxn modelId="{022162B7-DA5D-49EB-BDAB-1D702B2416E5}" type="presParOf" srcId="{06252347-C021-4388-9DC6-E55CF8C32EA2}" destId="{C6AEAC63-FBE6-4A82-8849-1D9D2939AE75}" srcOrd="1" destOrd="0" presId="urn:microsoft.com/office/officeart/2005/8/layout/default#2"/>
    <dgm:cxn modelId="{FA985117-991D-42AE-A4FF-A825A301D8E2}" type="presParOf" srcId="{06252347-C021-4388-9DC6-E55CF8C32EA2}" destId="{C935DCEC-6CD2-4F17-9EEE-13BC73F88663}" srcOrd="2" destOrd="0" presId="urn:microsoft.com/office/officeart/2005/8/layout/default#2"/>
    <dgm:cxn modelId="{08E36BAD-1684-4A0D-BC1D-45788A2B530A}" type="presParOf" srcId="{06252347-C021-4388-9DC6-E55CF8C32EA2}" destId="{AFDA92BF-D127-4002-90F8-099C6B07C01E}" srcOrd="3" destOrd="0" presId="urn:microsoft.com/office/officeart/2005/8/layout/default#2"/>
    <dgm:cxn modelId="{0DACB63D-65B7-48C2-B299-51C295136B96}" type="presParOf" srcId="{06252347-C021-4388-9DC6-E55CF8C32EA2}" destId="{5F901D6F-E99B-4009-8BF7-966E6BD18DF6}" srcOrd="4" destOrd="0" presId="urn:microsoft.com/office/officeart/2005/8/layout/default#2"/>
    <dgm:cxn modelId="{F5AC9B49-F9D3-4B10-9ACD-DA89428362FB}" type="presParOf" srcId="{06252347-C021-4388-9DC6-E55CF8C32EA2}" destId="{4D870CE0-EA49-498D-A8E2-DEFB73470683}" srcOrd="5" destOrd="0" presId="urn:microsoft.com/office/officeart/2005/8/layout/default#2"/>
    <dgm:cxn modelId="{6C03A516-13B5-4DE2-A7DB-C037DF796536}" type="presParOf" srcId="{06252347-C021-4388-9DC6-E55CF8C32EA2}" destId="{03BD4E04-3EDE-4D33-8FBC-232CCF45A076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A9C94-F8E5-474F-8D01-2D9396117560}">
      <dsp:nvSpPr>
        <dsp:cNvPr id="0" name=""/>
        <dsp:cNvSpPr/>
      </dsp:nvSpPr>
      <dsp:spPr>
        <a:xfrm>
          <a:off x="0" y="838315"/>
          <a:ext cx="8001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7C652-6EEC-4532-9B6D-86E7274E4B95}">
      <dsp:nvSpPr>
        <dsp:cNvPr id="0" name=""/>
        <dsp:cNvSpPr/>
      </dsp:nvSpPr>
      <dsp:spPr>
        <a:xfrm>
          <a:off x="400050" y="351945"/>
          <a:ext cx="7124706" cy="884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Volume does not allow the usage of conventional structures</a:t>
          </a:r>
          <a:endParaRPr lang="en-CA" sz="2700" kern="1200" dirty="0"/>
        </a:p>
      </dsp:txBody>
      <dsp:txXfrm>
        <a:off x="443247" y="395142"/>
        <a:ext cx="7038312" cy="798495"/>
      </dsp:txXfrm>
    </dsp:sp>
    <dsp:sp modelId="{7D8F7D5F-745B-4068-9C79-7E328943B036}">
      <dsp:nvSpPr>
        <dsp:cNvPr id="0" name=""/>
        <dsp:cNvSpPr/>
      </dsp:nvSpPr>
      <dsp:spPr>
        <a:xfrm>
          <a:off x="0" y="2150884"/>
          <a:ext cx="8001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F7615-602E-44F2-83B6-48315CB15C8D}">
      <dsp:nvSpPr>
        <dsp:cNvPr id="0" name=""/>
        <dsp:cNvSpPr/>
      </dsp:nvSpPr>
      <dsp:spPr>
        <a:xfrm>
          <a:off x="400050" y="1664515"/>
          <a:ext cx="7124706" cy="884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Expensive</a:t>
          </a:r>
          <a:endParaRPr lang="en-CA" sz="2700" kern="1200"/>
        </a:p>
      </dsp:txBody>
      <dsp:txXfrm>
        <a:off x="443247" y="1707712"/>
        <a:ext cx="7038312" cy="798495"/>
      </dsp:txXfrm>
    </dsp:sp>
    <dsp:sp modelId="{052F07B9-EF63-447C-B755-80AD63030DCB}">
      <dsp:nvSpPr>
        <dsp:cNvPr id="0" name=""/>
        <dsp:cNvSpPr/>
      </dsp:nvSpPr>
      <dsp:spPr>
        <a:xfrm>
          <a:off x="0" y="3463454"/>
          <a:ext cx="8001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BFC0-905D-4DD1-A3E6-5DE51B1B5B8A}">
      <dsp:nvSpPr>
        <dsp:cNvPr id="0" name=""/>
        <dsp:cNvSpPr/>
      </dsp:nvSpPr>
      <dsp:spPr>
        <a:xfrm>
          <a:off x="400050" y="2977084"/>
          <a:ext cx="7124706" cy="884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OLAP tools proved inconsistent dealing with unstructured data</a:t>
          </a:r>
          <a:endParaRPr lang="en-CA" sz="2700" kern="1200"/>
        </a:p>
      </dsp:txBody>
      <dsp:txXfrm>
        <a:off x="443247" y="3020281"/>
        <a:ext cx="7038312" cy="798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160CD-720E-4F3C-94C3-0E064BD03428}">
      <dsp:nvSpPr>
        <dsp:cNvPr id="0" name=""/>
        <dsp:cNvSpPr/>
      </dsp:nvSpPr>
      <dsp:spPr>
        <a:xfrm>
          <a:off x="334134" y="1830"/>
          <a:ext cx="3455491" cy="2073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Hadoop</a:t>
          </a:r>
          <a:endParaRPr lang="en-US" sz="2800" b="1" kern="1200" dirty="0"/>
        </a:p>
      </dsp:txBody>
      <dsp:txXfrm>
        <a:off x="334134" y="1830"/>
        <a:ext cx="3455491" cy="2073294"/>
      </dsp:txXfrm>
    </dsp:sp>
    <dsp:sp modelId="{C935DCEC-6CD2-4F17-9EEE-13BC73F88663}">
      <dsp:nvSpPr>
        <dsp:cNvPr id="0" name=""/>
        <dsp:cNvSpPr/>
      </dsp:nvSpPr>
      <dsp:spPr>
        <a:xfrm>
          <a:off x="4135174" y="1830"/>
          <a:ext cx="3455491" cy="2073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Hadoop Distributed File System (HDFS)</a:t>
          </a:r>
          <a:endParaRPr lang="en-US" sz="2800" kern="1200" dirty="0"/>
        </a:p>
      </dsp:txBody>
      <dsp:txXfrm>
        <a:off x="4135174" y="1830"/>
        <a:ext cx="3455491" cy="2073294"/>
      </dsp:txXfrm>
    </dsp:sp>
    <dsp:sp modelId="{5F901D6F-E99B-4009-8BF7-966E6BD18DF6}">
      <dsp:nvSpPr>
        <dsp:cNvPr id="0" name=""/>
        <dsp:cNvSpPr/>
      </dsp:nvSpPr>
      <dsp:spPr>
        <a:xfrm>
          <a:off x="334134" y="2420674"/>
          <a:ext cx="3455491" cy="2073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MapReduce</a:t>
          </a:r>
          <a:endParaRPr lang="en-US" sz="2800" b="1" kern="1200" dirty="0"/>
        </a:p>
      </dsp:txBody>
      <dsp:txXfrm>
        <a:off x="334134" y="2420674"/>
        <a:ext cx="3455491" cy="2073294"/>
      </dsp:txXfrm>
    </dsp:sp>
    <dsp:sp modelId="{03BD4E04-3EDE-4D33-8FBC-232CCF45A076}">
      <dsp:nvSpPr>
        <dsp:cNvPr id="0" name=""/>
        <dsp:cNvSpPr/>
      </dsp:nvSpPr>
      <dsp:spPr>
        <a:xfrm>
          <a:off x="4135174" y="2420674"/>
          <a:ext cx="3455491" cy="2073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NoSQL</a:t>
          </a:r>
          <a:endParaRPr lang="en-US" sz="2800" b="1" kern="1200" dirty="0"/>
        </a:p>
      </dsp:txBody>
      <dsp:txXfrm>
        <a:off x="4135174" y="2420674"/>
        <a:ext cx="3455491" cy="2073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EC2411-998C-44D7-9577-F880CD096AA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176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B70DF01-B51D-4F92-A6B2-B7DD2F0BF0F4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93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CD06140-DBC8-4604-8474-DE8F86067644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9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E9D576-F2E0-4755-AE61-05CCAEB56141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16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27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FD975F9-4457-4A62-A302-6935017DB0D1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4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A2D9658-FB89-45D9-BBC4-D00E067006DD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95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0386B91-01A7-44BA-8470-43E94AF3E874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52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0F3D954-2CF3-4E33-A395-D7CA9BBE5FA9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98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5C71D55-12BA-415E-BE02-7D519C67070A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12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166ABD-E355-4B13-8F47-8C01EE59037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02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DDB189C-764E-4AC7-A5B1-BE70DAC4E9BB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50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vt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3" name="Picture 9" descr="Virginia Tech 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2057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2 Part 3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Data Models</a:t>
            </a:r>
          </a:p>
          <a:p>
            <a:pPr algn="ctr">
              <a:buFont typeface="Monotype Sorts" pitchFamily="2" charset="2"/>
              <a:buNone/>
            </a:pPr>
            <a:endParaRPr lang="en-US" altLang="en-US" sz="3200" dirty="0" smtClean="0"/>
          </a:p>
        </p:txBody>
      </p:sp>
      <p:pic>
        <p:nvPicPr>
          <p:cNvPr id="2051" name="Picture 6" descr="http://www.sanfranciscosentinel.com/wp-content/uploads/2007/04/virginia-tech-nightf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1650"/>
            <a:ext cx="7467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textbook,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5181600" y="152400"/>
            <a:ext cx="3657600" cy="7620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Data Abstraction Levels 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43872"/>
            <a:ext cx="9130145" cy="65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External Model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Simplifies to focus on </a:t>
            </a:r>
            <a:r>
              <a:rPr lang="en-US" altLang="en-US" dirty="0">
                <a:ea typeface="ＭＳ Ｐゴシック" panose="020B0600070205080204" pitchFamily="34" charset="-128"/>
              </a:rPr>
              <a:t>specific data required to support each business unit’s operations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End users’ view of the data environment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ER diagrams represent external views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External schema: specific representation of an external view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Entities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Relationships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Processes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Constraints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9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Figure 2.8 - External Models for Tiny College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" y="76199"/>
            <a:ext cx="9036309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Conceptual Model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Represents a global view of the entire database by the entire organization</a:t>
            </a:r>
          </a:p>
          <a:p>
            <a:pPr eaLnBrk="1" hangingPunct="1"/>
            <a:r>
              <a:rPr lang="en-US" altLang="en-US" b="1" dirty="0" smtClean="0"/>
              <a:t>Conceptual schema</a:t>
            </a:r>
            <a:r>
              <a:rPr lang="en-US" altLang="en-US" dirty="0" smtClean="0"/>
              <a:t>: Basis for the identification and high-level description of the main data objects</a:t>
            </a:r>
          </a:p>
          <a:p>
            <a:pPr eaLnBrk="1" hangingPunct="1"/>
            <a:r>
              <a:rPr lang="en-US" altLang="en-US" dirty="0" smtClean="0"/>
              <a:t>Has a macro-level view of data environment</a:t>
            </a:r>
          </a:p>
          <a:p>
            <a:pPr eaLnBrk="1" hangingPunct="1"/>
            <a:r>
              <a:rPr lang="en-US" altLang="en-US" dirty="0" smtClean="0"/>
              <a:t>Is software and hardware independent</a:t>
            </a:r>
          </a:p>
          <a:p>
            <a:pPr eaLnBrk="1" hangingPunct="1"/>
            <a:r>
              <a:rPr lang="en-US" altLang="en-US" b="1" dirty="0" smtClean="0"/>
              <a:t>Logical design</a:t>
            </a:r>
            <a:r>
              <a:rPr lang="en-US" altLang="en-US" dirty="0" smtClean="0"/>
              <a:t>: Task of creating a conceptual data model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ERD graphically represents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schema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Internal Model 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Representing database as seen by the DBMS mapping conceptual model to the DBMS</a:t>
            </a:r>
          </a:p>
          <a:p>
            <a:pPr eaLnBrk="1" hangingPunct="1"/>
            <a:r>
              <a:rPr lang="en-US" altLang="en-US" b="1" smtClean="0"/>
              <a:t>Internal schema</a:t>
            </a:r>
            <a:r>
              <a:rPr lang="en-US" altLang="en-US" smtClean="0"/>
              <a:t>: Specific representation of an internal model</a:t>
            </a:r>
          </a:p>
          <a:p>
            <a:pPr lvl="1" eaLnBrk="1" hangingPunct="1"/>
            <a:r>
              <a:rPr lang="en-US" altLang="en-US" smtClean="0"/>
              <a:t>Uses the database constructs supported by the chosen database</a:t>
            </a:r>
          </a:p>
          <a:p>
            <a:pPr eaLnBrk="1" hangingPunct="1"/>
            <a:r>
              <a:rPr lang="en-US" altLang="en-US" smtClean="0"/>
              <a:t>Is software dependent and hardware independent</a:t>
            </a:r>
          </a:p>
          <a:p>
            <a:pPr eaLnBrk="1" hangingPunct="1"/>
            <a:r>
              <a:rPr lang="en-US" altLang="en-US" b="1" smtClean="0"/>
              <a:t>Logical independence</a:t>
            </a:r>
            <a:r>
              <a:rPr lang="en-US" altLang="en-US" smtClean="0"/>
              <a:t>: Changing internal model without affecting the conceptual model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Figure 2.10 - Internal Model for Tiny College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15400" cy="64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Physical Model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572683"/>
            <a:ext cx="89154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Operates at lowest level of abstraction</a:t>
            </a:r>
          </a:p>
          <a:p>
            <a:pPr eaLnBrk="1" hangingPunct="1"/>
            <a:r>
              <a:rPr lang="en-US" altLang="en-US" dirty="0" smtClean="0"/>
              <a:t>Describes the way data are saved on storage media such as disks or tapes</a:t>
            </a:r>
          </a:p>
          <a:p>
            <a:pPr eaLnBrk="1" hangingPunct="1"/>
            <a:r>
              <a:rPr lang="en-US" altLang="en-US" dirty="0" smtClean="0"/>
              <a:t>Requires the definition of physical storage and data access methods</a:t>
            </a:r>
          </a:p>
          <a:p>
            <a:pPr eaLnBrk="1" hangingPunct="1"/>
            <a:r>
              <a:rPr lang="en-US" altLang="en-US" dirty="0" smtClean="0"/>
              <a:t>Relational model aimed at logical level</a:t>
            </a:r>
          </a:p>
          <a:p>
            <a:pPr lvl="1" eaLnBrk="1" hangingPunct="1"/>
            <a:r>
              <a:rPr lang="en-US" altLang="en-US" dirty="0" smtClean="0"/>
              <a:t>Does not require physical-level details</a:t>
            </a:r>
          </a:p>
          <a:p>
            <a:pPr eaLnBrk="1" hangingPunct="1"/>
            <a:r>
              <a:rPr lang="en-US" altLang="en-US" b="1" dirty="0" smtClean="0"/>
              <a:t>Physical independence</a:t>
            </a:r>
            <a:r>
              <a:rPr lang="en-US" altLang="en-US" dirty="0" smtClean="0"/>
              <a:t>: Changes in physical model do not affect internal </a:t>
            </a:r>
            <a:r>
              <a:rPr lang="en-US" altLang="en-US" dirty="0" smtClean="0"/>
              <a:t>model</a:t>
            </a:r>
          </a:p>
          <a:p>
            <a:pPr eaLnBrk="1" hangingPunct="1"/>
            <a:r>
              <a:rPr lang="en-US" altLang="en-US" dirty="0" smtClean="0"/>
              <a:t>Controlled by the DBMS, e.g., Oracle, SQL Server</a:t>
            </a:r>
            <a:endParaRPr lang="en-US" altLang="en-US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Data-modeling requirements are a function of different data views and abstraction levels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Three abstraction levels: external, conceptual, and internal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Big Data deals with distributed and mostly unstructured data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 2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63" y="1524000"/>
            <a:ext cx="911450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Which level of abstraction is the easiest for users to understand: ___________________________________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The physical level is under the control of which of these programs: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DBMS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Web Server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Other</a:t>
            </a:r>
            <a:endParaRPr lang="en-US" altLang="en-US" sz="20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About </a:t>
            </a:r>
            <a:r>
              <a:rPr lang="en-US" altLang="en-US" dirty="0">
                <a:ea typeface="ＭＳ Ｐゴシック" panose="020B0600070205080204" pitchFamily="34" charset="-128"/>
              </a:rPr>
              <a:t>emerging alternative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(big) data </a:t>
            </a:r>
            <a:r>
              <a:rPr lang="en-US" altLang="en-US" dirty="0">
                <a:ea typeface="ＭＳ Ｐゴシック" panose="020B0600070205080204" pitchFamily="34" charset="-128"/>
              </a:rPr>
              <a:t>models and the need they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fulfill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data models can be classified by their level of abstraction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5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Big Data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Aims to:</a:t>
            </a:r>
          </a:p>
          <a:p>
            <a:pPr lvl="1" eaLnBrk="1" hangingPunct="1"/>
            <a:r>
              <a:rPr lang="en-US" altLang="en-US" dirty="0" smtClean="0"/>
              <a:t>Find </a:t>
            </a:r>
            <a:r>
              <a:rPr lang="en-CA" altLang="en-US" dirty="0" smtClean="0"/>
              <a:t>new and better ways to manage large amounts of web and sensor-generated data</a:t>
            </a:r>
            <a:endParaRPr lang="en-US" altLang="en-US" dirty="0" smtClean="0"/>
          </a:p>
          <a:p>
            <a:pPr lvl="1" eaLnBrk="1" hangingPunct="1"/>
            <a:r>
              <a:rPr lang="en-CA" altLang="en-US" dirty="0" smtClean="0"/>
              <a:t>Provide high performance and scalability at a reasonable cost 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Characteristics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 smtClean="0"/>
              <a:t>Volume</a:t>
            </a:r>
          </a:p>
          <a:p>
            <a:pPr lvl="1" eaLnBrk="1" hangingPunct="1"/>
            <a:r>
              <a:rPr lang="en-US" altLang="en-US" dirty="0" smtClean="0"/>
              <a:t>Velocity</a:t>
            </a:r>
          </a:p>
          <a:p>
            <a:pPr lvl="1" eaLnBrk="1" hangingPunct="1"/>
            <a:r>
              <a:rPr lang="en-US" altLang="en-US" dirty="0" smtClean="0"/>
              <a:t>Variety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Veracity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Big Data Challenges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762000" y="1600200"/>
          <a:ext cx="8001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4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Big Data New Technologies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7924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NoSQL Databases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/>
              <a:t>Not based on the relational model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Support distributed database architectures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Provide high scalability, high availability, and fault tolerance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Support large amounts of sparse data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Geared toward performance rather than transaction consistency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Store data in </a:t>
            </a:r>
            <a:r>
              <a:rPr lang="en-US" altLang="en-US" dirty="0" smtClean="0">
                <a:uFill>
                  <a:solidFill>
                    <a:srgbClr val="FF0000"/>
                  </a:solidFill>
                </a:uFill>
              </a:rPr>
              <a:t>key-value pairs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536575" y="574675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NoSQL</a:t>
            </a:r>
          </a:p>
        </p:txBody>
      </p:sp>
      <p:sp>
        <p:nvSpPr>
          <p:cNvPr id="35843" name="Text Placeholder 5"/>
          <p:cNvSpPr>
            <a:spLocks noGrp="1"/>
          </p:cNvSpPr>
          <p:nvPr>
            <p:ph type="body" idx="1"/>
          </p:nvPr>
        </p:nvSpPr>
        <p:spPr>
          <a:xfrm>
            <a:off x="536575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smtClean="0"/>
              <a:t>Advantages</a:t>
            </a:r>
          </a:p>
        </p:txBody>
      </p:sp>
      <p:sp>
        <p:nvSpPr>
          <p:cNvPr id="35845" name="Text Placeholder 7"/>
          <p:cNvSpPr>
            <a:spLocks noGrp="1"/>
          </p:cNvSpPr>
          <p:nvPr>
            <p:ph type="body" sz="half" idx="3"/>
          </p:nvPr>
        </p:nvSpPr>
        <p:spPr>
          <a:xfrm>
            <a:off x="48768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smtClean="0"/>
              <a:t>Disadvantages</a:t>
            </a:r>
          </a:p>
        </p:txBody>
      </p:sp>
      <p:sp>
        <p:nvSpPr>
          <p:cNvPr id="46085" name="Content Placeholder 6"/>
          <p:cNvSpPr>
            <a:spLocks noGrp="1"/>
          </p:cNvSpPr>
          <p:nvPr>
            <p:ph sz="quarter" idx="2"/>
          </p:nvPr>
        </p:nvSpPr>
        <p:spPr>
          <a:xfrm>
            <a:off x="536575" y="213995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High scalability, availability, and fault tolerance are provided</a:t>
            </a:r>
          </a:p>
          <a:p>
            <a:pPr eaLnBrk="1" hangingPunct="1"/>
            <a:r>
              <a:rPr lang="en-US" altLang="en-US" dirty="0" smtClean="0"/>
              <a:t>Uses low-cost commodity hardware</a:t>
            </a:r>
          </a:p>
          <a:p>
            <a:pPr eaLnBrk="1" hangingPunct="1"/>
            <a:r>
              <a:rPr lang="en-US" altLang="en-US" dirty="0" smtClean="0"/>
              <a:t>Supports Big Data</a:t>
            </a:r>
          </a:p>
          <a:p>
            <a:pPr eaLnBrk="1" hangingPunct="1"/>
            <a:r>
              <a:rPr lang="en-US" altLang="en-US" dirty="0" smtClean="0"/>
              <a:t>Key-value model improves storage efficiency</a:t>
            </a:r>
          </a:p>
        </p:txBody>
      </p:sp>
      <p:sp>
        <p:nvSpPr>
          <p:cNvPr id="46086" name="Content Placeholder 8"/>
          <p:cNvSpPr>
            <a:spLocks noGrp="1"/>
          </p:cNvSpPr>
          <p:nvPr>
            <p:ph sz="quarter" idx="4"/>
          </p:nvPr>
        </p:nvSpPr>
        <p:spPr>
          <a:xfrm>
            <a:off x="4873625" y="213995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Complex programming is required</a:t>
            </a:r>
          </a:p>
          <a:p>
            <a:pPr eaLnBrk="1" hangingPunct="1"/>
            <a:r>
              <a:rPr lang="en-US" altLang="en-US" dirty="0" smtClean="0"/>
              <a:t>There is no relationship support</a:t>
            </a:r>
          </a:p>
          <a:p>
            <a:pPr eaLnBrk="1" hangingPunct="1"/>
            <a:r>
              <a:rPr lang="en-US" altLang="en-US" dirty="0" smtClean="0"/>
              <a:t>There is no transaction integrity support</a:t>
            </a:r>
          </a:p>
          <a:p>
            <a:pPr eaLnBrk="1" hangingPunct="1"/>
            <a:r>
              <a:rPr lang="en-US" altLang="en-US" dirty="0" smtClean="0"/>
              <a:t>In terms of data consistency, it provides an eventually consistent model</a:t>
            </a: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2.5 - A Simple Key-value Representation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76199"/>
            <a:ext cx="8949011" cy="6493017"/>
          </a:xfrm>
        </p:spPr>
      </p:pic>
    </p:spTree>
    <p:extLst>
      <p:ext uri="{BB962C8B-B14F-4D97-AF65-F5344CB8AC3E}">
        <p14:creationId xmlns:p14="http://schemas.microsoft.com/office/powerpoint/2010/main" val="3035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 1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63" y="1524000"/>
            <a:ext cx="911450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In figure 2.5: Why is there only one row in the relational model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for employee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2732, but four rows in the key-value representation for this employee? 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___________________________________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What MIT class should you take to learn more about big data?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ACIS5524 Advanced DB Management Systems is a survey of technologies including assignments for XML, NOSQL, and Hadoop.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b="0" dirty="0" smtClean="0">
                <a:ea typeface="ＭＳ Ｐゴシック" panose="020B0600070205080204" pitchFamily="34" charset="-128"/>
              </a:rPr>
              <a:t>Others exist check them out.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916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2773</TotalTime>
  <Words>719</Words>
  <Application>Microsoft Office PowerPoint</Application>
  <PresentationFormat>On-screen Show (4:3)</PresentationFormat>
  <Paragraphs>141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Big Data</vt:lpstr>
      <vt:lpstr>Big Data Challenges</vt:lpstr>
      <vt:lpstr>Big Data New Technologies</vt:lpstr>
      <vt:lpstr>NoSQL Databases</vt:lpstr>
      <vt:lpstr>NoSQL</vt:lpstr>
      <vt:lpstr>Figure 2.5 - A Simple Key-value Representation</vt:lpstr>
      <vt:lpstr>Task 1</vt:lpstr>
      <vt:lpstr>Data Abstraction Levels </vt:lpstr>
      <vt:lpstr>The External Model</vt:lpstr>
      <vt:lpstr>Figure 2.8 - External Models for Tiny College</vt:lpstr>
      <vt:lpstr>The Conceptual Model </vt:lpstr>
      <vt:lpstr>The Internal Model </vt:lpstr>
      <vt:lpstr>Figure 2.10 - Internal Model for Tiny College</vt:lpstr>
      <vt:lpstr>The Physical Model</vt:lpstr>
      <vt:lpstr>Summary</vt:lpstr>
      <vt:lpstr>Task 2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238</cp:revision>
  <dcterms:created xsi:type="dcterms:W3CDTF">2003-01-16T16:51:42Z</dcterms:created>
  <dcterms:modified xsi:type="dcterms:W3CDTF">2017-06-19T21:20:37Z</dcterms:modified>
</cp:coreProperties>
</file>