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293" r:id="rId3"/>
    <p:sldId id="294" r:id="rId4"/>
    <p:sldId id="34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43" r:id="rId19"/>
    <p:sldId id="310" r:id="rId20"/>
    <p:sldId id="334" r:id="rId21"/>
    <p:sldId id="335" r:id="rId22"/>
    <p:sldId id="342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00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4-08-24T08:48:30.8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14588 14288 0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4-08-24T08:52:41.7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300 10654 0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209EB9-F4AF-4ED1-B508-6E251EE970E7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4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285DD-3E7A-491A-AB56-C8181E8BD6F4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04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9C1DC1-A3F3-424C-B912-EC157CAC155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5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DCE58E-13B8-4406-B31B-D1AB2BC50FD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7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EBEFE6-3D58-4433-87A1-195F8285DD6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52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F2749B-720A-4FFB-912D-0199A95E26CC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19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1FD7B4-26EA-4841-9159-7ECE91DB41B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1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41BAD7-D18A-4BBF-A538-16A9420AB2D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3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EBA06E-3603-49A5-BAF0-122F2F7A93B6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9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AC43F5-33A8-4641-ABB9-D31891BEAD3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2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3106B-2FBA-4A4F-83CB-5D987EDAEF1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9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8B6C92-9C7F-4EFC-BF99-0511FDEFF15E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01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8E41F4-24F6-4CEA-9CC9-9B498A7C37E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2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507F10-AE8B-4BED-B6FF-DBA37F21DE2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4F0F9A-18C9-4EB3-AB3E-4C6253BD9F8C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4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6521EF-1587-4C58-9FEA-9357321E714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5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E045DF-2A43-4D66-A0B0-4A3DFE2EEBD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9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2F734D-3A6F-4B24-B4A0-B8D17F9E0ED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1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99016F-4D37-4331-A029-83557C8C2767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6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DDDA7-3405-486C-ABFE-9E20352DD6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5 Part 1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Advanced Data Modeling</a:t>
            </a:r>
            <a:endParaRPr lang="en-US" alt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6713"/>
            <a:ext cx="6934200" cy="4774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Subtype Discriminator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Attribute in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entity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Determines which entity subtype each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instance/occurrence is related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Default comparison condition for subtype discriminator attribute is equality comparison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Subtype discriminator may be based on other comparison condition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Selecting the rows in the super that match a value of the discriminator identifies the set of keys for the subclass represented by that value, then join to subclass for its attributes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Disjoint and Overlapping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Disjoint subtypes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Also called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nonoverlapping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subtypes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Subtypes that contain unique subset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entity set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thing of the world is either one subtype or another, but not multiple subtypes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Overlapping subtypes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Subtypes that contain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nonunique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subsets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entity set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One thing/object in the world is also both of the subtypes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" y="76199"/>
            <a:ext cx="8910484" cy="6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Subtype Discriminators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7886"/>
            <a:ext cx="8782973" cy="34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Completeness Constraint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Specifies whether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instance must have a matching instance in at least one subtype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Partial completeness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Symbolized by a circle over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single line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Some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instances have no matching instances in any subtype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Total completeness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Symbolized by a circle over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double line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Every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supertype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instance must have a matching instance </a:t>
            </a:r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any subtype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1065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Specialization and Generalization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518"/>
            <a:ext cx="8968409" cy="4724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Specialization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Identifies more specific entity subtypes from higher-level entity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Top-down process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Based making subtypes for unique characteristics and relationships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Identifies more generic entity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supertype</a:t>
            </a:r>
            <a:r>
              <a:rPr lang="en-US" altLang="en-US" dirty="0">
                <a:ea typeface="ＭＳ Ｐゴシック" panose="020B0600070205080204" pitchFamily="34" charset="-128"/>
              </a:rPr>
              <a:t> from lower-level entity subtypes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Bottom-up process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Based on grouping common characteristics and relationships of the subtypes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Entity Clustering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51816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“Virtual” entity type used to represent multiple entities and relationships in ERD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Considered “virtual” or “abstract” because it is not actually an entity in final ERD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Temporary entity used to represent multiple entities and 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Reduce model complexity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Eliminate undesirable consequences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Avoid display of attributes when entity clusters are used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0419"/>
            <a:ext cx="8686800" cy="6402781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4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152400"/>
            <a:ext cx="8903110" cy="63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Apply extended entity relationship (EER) model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Explain entity clusters are used to represent multiple entities and relationships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Create primary keys with proper characteristics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Describe flexible solutions for special data modeling cases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9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Extended entity relationship (EER) model adds semantics to ER model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Adds semantics via entity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subtypes, and clusters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Specialization hierarchy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Depicts arrangement and relationships between entity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entity subtypes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Inheritance means an entity subtype inherits attributes and relationships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Subtype primary key is foreign key to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primary key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Subtype discriminator determines which entity subtype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instance is related to: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Partial or total completeness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Specialization vs. generalization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Entity cluster is “virtual” entity type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Represents multiple entities and relationships in ERD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Formed by combining/collapsing multiple interrelated entities and relationships into a single object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Sketch/create an ERD for a </a:t>
            </a:r>
            <a:r>
              <a:rPr lang="en-US" altLang="en-US" sz="2400" b="0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subtype hierarchy not presented in the book. Specify whether it partial or total and overlapping or disjoint.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Extended Entity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Relationship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Result of adding more semantic constructs to original entity relationship (ER) model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Superclass/subclass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Carrying more semantics in the model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Diagram using this model is called an EER diagram (EERD)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Original ER are the most important concepts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Entity </a:t>
            </a:r>
            <a:r>
              <a:rPr lang="en-US" altLang="en-US" dirty="0" err="1" smtClean="0"/>
              <a:t>Supertypes</a:t>
            </a:r>
            <a:r>
              <a:rPr lang="en-US" altLang="en-US" dirty="0" smtClean="0"/>
              <a:t> and Subtypes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312" y="1600200"/>
            <a:ext cx="8912087" cy="5105400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/>
              <a:t>Entity </a:t>
            </a:r>
            <a:r>
              <a:rPr lang="en-US" altLang="en-US" b="1" dirty="0" err="1" smtClean="0"/>
              <a:t>supertype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Generic entity type related to one or more entity subtypes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Contains common characteristics of subtypes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 is EMPLOYEE, subtypes of WAGE, SALARY, TEMP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Name, department, (attributes that all subclasses have), phone, email, </a:t>
            </a:r>
            <a:r>
              <a:rPr lang="en-US" altLang="en-US" dirty="0" err="1" smtClean="0"/>
              <a:t>YTDPayments</a:t>
            </a:r>
            <a:r>
              <a:rPr lang="en-US" altLang="en-US" dirty="0" smtClean="0"/>
              <a:t> are attributes of the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 EMPLOYEE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Entity subtype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Contains unique characteristics of each entity subtype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E.g., Subclasses of EMPLOYEE have differing attributes, e.g., WAGE has </a:t>
            </a:r>
            <a:r>
              <a:rPr lang="en-US" altLang="en-US" dirty="0" err="1" smtClean="0"/>
              <a:t>HourlyRate</a:t>
            </a:r>
            <a:r>
              <a:rPr lang="en-US" altLang="en-US" dirty="0" smtClean="0"/>
              <a:t> and Hours, while SALARY has attribute of </a:t>
            </a:r>
            <a:r>
              <a:rPr lang="en-US" altLang="en-US" dirty="0" err="1" smtClean="0"/>
              <a:t>AnnualSalary</a:t>
            </a:r>
            <a:r>
              <a:rPr lang="en-US" altLang="en-US" dirty="0" smtClean="0"/>
              <a:t>.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Criteria to determine the usage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There must be different, identifiable “kinds of” the entity in the user’s environment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The different kinds of instances should each have one or more attributes that are unique to that kind of instance</a:t>
            </a:r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51680" y="514368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840" y="5079960"/>
                <a:ext cx="32040" cy="127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3512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Specialization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916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Depicts arrangement of higher-level entity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lower-level entity subtypes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Relationships described in terms of “IS-A Kind Of” relationships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Subtype exists only within context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Can have many levels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/subtype 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More than 4 rare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8000" y="38354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" y="3771720"/>
                <a:ext cx="32040" cy="127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76199"/>
            <a:ext cx="8970246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45535"/>
            <a:ext cx="8839200" cy="457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Enables entity subtype to inherit attributes and relationships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entity subtypes inherit their primary key attribute from their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Really just a FK from sub to super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has 1:1 relationship with subtype(s)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Entity subtypes inherit all relationships in which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entity participates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ubtypes inherit all attributes and relationships from all upper-level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e.g., super of super.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8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3583</TotalTime>
  <Words>927</Words>
  <Application>Microsoft Office PowerPoint</Application>
  <PresentationFormat>On-screen Show (4:3)</PresentationFormat>
  <Paragraphs>157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The Extended Entity  Relationship Model</vt:lpstr>
      <vt:lpstr>Entity Supertypes and Subtypes</vt:lpstr>
      <vt:lpstr>PowerPoint Presentation</vt:lpstr>
      <vt:lpstr>Specialization Hierarchy</vt:lpstr>
      <vt:lpstr>PowerPoint Presentation</vt:lpstr>
      <vt:lpstr>Inheritance</vt:lpstr>
      <vt:lpstr>PowerPoint Presentation</vt:lpstr>
      <vt:lpstr>Subtype Discriminator</vt:lpstr>
      <vt:lpstr>Disjoint and Overlapping Constraints</vt:lpstr>
      <vt:lpstr>PowerPoint Presentation</vt:lpstr>
      <vt:lpstr>Subtype Discriminators</vt:lpstr>
      <vt:lpstr>Completeness Constraint</vt:lpstr>
      <vt:lpstr>PowerPoint Presentation</vt:lpstr>
      <vt:lpstr>Specialization and Generalization</vt:lpstr>
      <vt:lpstr>Entity Clustering</vt:lpstr>
      <vt:lpstr>PowerPoint Presentation</vt:lpstr>
      <vt:lpstr>PowerPoint Presentation</vt:lpstr>
      <vt:lpstr>Summary</vt:lpstr>
      <vt:lpstr>Summary (cont’d.)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292</cp:revision>
  <dcterms:created xsi:type="dcterms:W3CDTF">2003-01-16T16:51:42Z</dcterms:created>
  <dcterms:modified xsi:type="dcterms:W3CDTF">2017-06-27T19:13:31Z</dcterms:modified>
</cp:coreProperties>
</file>