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B0E"/>
    <a:srgbClr val="5253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sscolor.ru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ЛЕТЕО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Трепаков Кристиан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378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5155" y="2602939"/>
            <a:ext cx="9612971" cy="2852737"/>
          </a:xfrm>
        </p:spPr>
        <p:txBody>
          <a:bodyPr/>
          <a:lstStyle/>
          <a:p>
            <a:r>
              <a:rPr lang="ru-RU" dirty="0" smtClean="0"/>
              <a:t>Смысл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772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ЛЕТЕО – веб-сайт для проверки своих знаний, подготовки к экзаменам.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В своем проекте я постарался реализовать веб-приложение с образовательным блоком. Сайт несет в себе функцию проверки знаний, подготовки к экзаменам, а также для образования.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В перспективе развить несколько направлений (от математики до информатики). При достаточных знаниях, полученных при обучении в Яндекс Лицее, сайт можно переориентировать в веб-приложение для домашнего обучения.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494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3393" y="2619414"/>
            <a:ext cx="9612971" cy="2852737"/>
          </a:xfrm>
        </p:spPr>
        <p:txBody>
          <a:bodyPr/>
          <a:lstStyle/>
          <a:p>
            <a:r>
              <a:rPr lang="ru-RU" dirty="0" smtClean="0"/>
              <a:t>реализованное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158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3996" y="982362"/>
            <a:ext cx="5153803" cy="558114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Изначальные цели проекта: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23996" y="1762898"/>
            <a:ext cx="4447786" cy="3581401"/>
          </a:xfrm>
        </p:spPr>
        <p:txBody>
          <a:bodyPr/>
          <a:lstStyle/>
          <a:p>
            <a:r>
              <a:rPr lang="ru-RU" dirty="0" smtClean="0"/>
              <a:t>Создать форму регистрации</a:t>
            </a:r>
            <a:r>
              <a:rPr lang="en-US" dirty="0" smtClean="0"/>
              <a:t>/</a:t>
            </a:r>
            <a:r>
              <a:rPr lang="ru-RU" dirty="0" smtClean="0"/>
              <a:t>входа на аккаунт, добавить взаимодействие с БД, показать примитивные возможности сайта, а также векторы его развития.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91306" y="1762897"/>
            <a:ext cx="4447786" cy="3581401"/>
          </a:xfrm>
        </p:spPr>
        <p:txBody>
          <a:bodyPr/>
          <a:lstStyle/>
          <a:p>
            <a:r>
              <a:rPr lang="ru-RU" dirty="0" smtClean="0"/>
              <a:t>Форма регистрации</a:t>
            </a:r>
            <a:r>
              <a:rPr lang="en-US" dirty="0" smtClean="0"/>
              <a:t>/</a:t>
            </a:r>
            <a:r>
              <a:rPr lang="ru-RU" dirty="0" smtClean="0"/>
              <a:t>входа на аккаунт, взаимодействие с БД, добавление всевозможных функций проверки и оценивания. </a:t>
            </a:r>
          </a:p>
          <a:p>
            <a:r>
              <a:rPr lang="ru-RU" dirty="0" smtClean="0"/>
              <a:t>Также было добавлено специальное оформление (прописанное вручную) </a:t>
            </a:r>
            <a:r>
              <a:rPr lang="en-US" dirty="0" smtClean="0"/>
              <a:t>HTML</a:t>
            </a:r>
            <a:r>
              <a:rPr lang="ru-RU" dirty="0" smtClean="0"/>
              <a:t> форм.</a:t>
            </a:r>
          </a:p>
          <a:p>
            <a:r>
              <a:rPr lang="ru-RU" dirty="0" smtClean="0"/>
              <a:t>Форма загрузки (почти на всех </a:t>
            </a:r>
            <a:r>
              <a:rPr lang="ru-RU" dirty="0"/>
              <a:t>формах </a:t>
            </a:r>
            <a:r>
              <a:rPr lang="ru-RU" dirty="0" smtClean="0"/>
              <a:t>     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591306" y="955701"/>
            <a:ext cx="508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191B0E"/>
                </a:solidFill>
              </a:rPr>
              <a:t>Реализованное</a:t>
            </a:r>
            <a:r>
              <a:rPr lang="ru-RU" sz="3200" dirty="0" smtClean="0"/>
              <a:t>:</a:t>
            </a:r>
            <a:endParaRPr lang="ru-RU" sz="3200" dirty="0"/>
          </a:p>
        </p:txBody>
      </p:sp>
      <p:sp>
        <p:nvSpPr>
          <p:cNvPr id="10" name="AutoShape 6" descr="Смайлик-эмодзи 😓 'В холодном поту' ВК (ВКонтакте ..."/>
          <p:cNvSpPr>
            <a:spLocks noChangeAspect="1" noChangeArrowheads="1"/>
          </p:cNvSpPr>
          <p:nvPr/>
        </p:nvSpPr>
        <p:spPr bwMode="auto">
          <a:xfrm>
            <a:off x="8002386" y="4713040"/>
            <a:ext cx="165176" cy="16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8" descr="Смайлик-эмодзи 😓 'В холодном поту' ВК (ВКонтакте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4" name="Picture 10" descr="Как выглядит эмодзи В холодном поту в App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299" y="4689743"/>
            <a:ext cx="295360" cy="29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037" y="3666865"/>
            <a:ext cx="2934431" cy="296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33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8679" y="2602939"/>
            <a:ext cx="9612971" cy="2852737"/>
          </a:xfrm>
        </p:spPr>
        <p:txBody>
          <a:bodyPr/>
          <a:lstStyle/>
          <a:p>
            <a:r>
              <a:rPr lang="ru-RU" dirty="0" smtClean="0"/>
              <a:t>использованное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494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Программы, использованные при создании проекта: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62217" y="2171700"/>
            <a:ext cx="9658864" cy="3581401"/>
          </a:xfrm>
        </p:spPr>
        <p:txBody>
          <a:bodyPr/>
          <a:lstStyle/>
          <a:p>
            <a:r>
              <a:rPr lang="en-US" dirty="0" err="1" smtClean="0"/>
              <a:t>PyCharm</a:t>
            </a:r>
            <a:r>
              <a:rPr lang="ru-RU" dirty="0" smtClean="0"/>
              <a:t> (Библиотеки </a:t>
            </a:r>
            <a:r>
              <a:rPr lang="en-US" dirty="0" smtClean="0"/>
              <a:t>Flask, </a:t>
            </a:r>
            <a:r>
              <a:rPr lang="en-US" dirty="0" err="1" smtClean="0"/>
              <a:t>os</a:t>
            </a:r>
            <a:r>
              <a:rPr lang="en-US" dirty="0" smtClean="0"/>
              <a:t>, sqlite3)</a:t>
            </a:r>
            <a:endParaRPr lang="en-US" dirty="0"/>
          </a:p>
          <a:p>
            <a:r>
              <a:rPr lang="en-US" dirty="0" smtClean="0"/>
              <a:t>SQLite Studio</a:t>
            </a:r>
            <a:r>
              <a:rPr lang="ru-RU" dirty="0" smtClean="0"/>
              <a:t> (БД)</a:t>
            </a:r>
            <a:endParaRPr lang="en-US" dirty="0" smtClean="0"/>
          </a:p>
          <a:p>
            <a:r>
              <a:rPr lang="en-US" dirty="0" smtClean="0"/>
              <a:t>PythonAnywhere (</a:t>
            </a:r>
            <a:r>
              <a:rPr lang="ru-RU" dirty="0" smtClean="0"/>
              <a:t>сервер для выгрузки сайта)</a:t>
            </a:r>
          </a:p>
          <a:p>
            <a:r>
              <a:rPr lang="ru-RU" dirty="0" smtClean="0"/>
              <a:t>Сайты (</a:t>
            </a:r>
            <a:r>
              <a:rPr lang="en-US" dirty="0">
                <a:hlinkClick r:id="rId2"/>
              </a:rPr>
              <a:t>https://csscolor.ru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- </a:t>
            </a:r>
            <a:r>
              <a:rPr lang="ru-RU" dirty="0" smtClean="0"/>
              <a:t>цвета </a:t>
            </a:r>
            <a:r>
              <a:rPr lang="en-US" dirty="0" smtClean="0"/>
              <a:t>HTML</a:t>
            </a:r>
            <a:r>
              <a:rPr lang="ru-RU" dirty="0" smtClean="0"/>
              <a:t> для оформления)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267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0371" y="2323914"/>
            <a:ext cx="8361229" cy="2098226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583696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19</TotalTime>
  <Words>189</Words>
  <Application>Microsoft Office PowerPoint</Application>
  <PresentationFormat>Широкоэкранный</PresentationFormat>
  <Paragraphs>20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Franklin Gothic Book</vt:lpstr>
      <vt:lpstr>Crop</vt:lpstr>
      <vt:lpstr>ЛЕТЕО </vt:lpstr>
      <vt:lpstr>Смысл проекта</vt:lpstr>
      <vt:lpstr>ЛЕТЕО – веб-сайт для проверки своих знаний, подготовки к экзаменам.</vt:lpstr>
      <vt:lpstr>реализованное</vt:lpstr>
      <vt:lpstr>Изначальные цели проекта:</vt:lpstr>
      <vt:lpstr>использованное</vt:lpstr>
      <vt:lpstr>Программы, использованные при создании проекта: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ЛЕТЕО</dc:title>
  <dc:creator>Главный энергетик</dc:creator>
  <cp:lastModifiedBy>Главный энергетик</cp:lastModifiedBy>
  <cp:revision>2</cp:revision>
  <dcterms:created xsi:type="dcterms:W3CDTF">2024-04-24T18:37:47Z</dcterms:created>
  <dcterms:modified xsi:type="dcterms:W3CDTF">2024-04-24T18:57:09Z</dcterms:modified>
</cp:coreProperties>
</file>