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feccb67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feccb67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6cd564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76cd564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6cd564c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6cd564c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6cd56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6cd56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6cd564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6cd564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6cd569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6cd569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76cd564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76cd564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6cd564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76cd564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6cd564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76cd564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6cd564c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6cd564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old-hos.ifas.ufl.edu/faculty/alpaul" TargetMode="External"/><Relationship Id="rId4" Type="http://schemas.openxmlformats.org/officeDocument/2006/relationships/hyperlink" Target="https://www.nature.com/articles/npjmgrav201523" TargetMode="External"/><Relationship Id="rId10" Type="http://schemas.openxmlformats.org/officeDocument/2006/relationships/hyperlink" Target="https://www.nasa.gov/pdf/360394main_P05_0940_MSFC.pdf" TargetMode="External"/><Relationship Id="rId9" Type="http://schemas.openxmlformats.org/officeDocument/2006/relationships/hyperlink" Target="https://www.blueorigin.com/new-shepard/new-shepard-payloads/" TargetMode="External"/><Relationship Id="rId5" Type="http://schemas.openxmlformats.org/officeDocument/2006/relationships/hyperlink" Target="https://www.nasa.gov/feature/nasa-testing-method-to-grow-bigger-plants-in-space" TargetMode="External"/><Relationship Id="rId6" Type="http://schemas.openxmlformats.org/officeDocument/2006/relationships/hyperlink" Target="https://www.nasa.gov/content/growing-plants-in-space" TargetMode="External"/><Relationship Id="rId7" Type="http://schemas.openxmlformats.org/officeDocument/2006/relationships/hyperlink" Target="https://www.businessinsider.com/mit-student-invented-robot-for-food-in-space-2016-4" TargetMode="External"/><Relationship Id="rId8" Type="http://schemas.openxmlformats.org/officeDocument/2006/relationships/hyperlink" Target="https://www.nasa.gov/feature/how-does-your-space-garden-gro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Autonomous </a:t>
            </a:r>
            <a:r>
              <a:rPr lang="en" sz="3600"/>
              <a:t>Multi-Cycle Farming in SPACE (AMCFIS)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558050"/>
            <a:ext cx="50175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Millsap &amp; Giampiero Corsbie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&amp; Sponsor: Philip Chan PhD </a:t>
            </a:r>
            <a:r>
              <a:rPr i="1" lang="en" sz="700"/>
              <a:t>*hopefully NASA too*</a:t>
            </a:r>
            <a:endParaRPr i="1"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Resources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</a:t>
            </a:r>
            <a:r>
              <a:rPr lang="en"/>
              <a:t>orticulture</a:t>
            </a:r>
            <a:r>
              <a:rPr lang="en"/>
              <a:t>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http://old-hos.ifas.ufl.edu/faculty/alpaul</a:t>
            </a:r>
            <a:r>
              <a:rPr lang="en"/>
              <a:t> - </a:t>
            </a:r>
            <a:r>
              <a:rPr i="1" lang="en" sz="800"/>
              <a:t>(Publications list)</a:t>
            </a:r>
            <a:endParaRPr i="1" sz="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https://www.nature.com/articles/npjmgrav201523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https://www.nasa.gov/feature/nasa-testing-method-to-grow-bigger-plants-in-space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https://www.nasa.gov/content/growing-plants-in-space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https://www.businessinsider.com/mit-student-invented-robot-for-food-in-space-2016-4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https://www.nasa.gov/feature/how-does-your-space-garden-grow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Payload design: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https://www.blueorigin.com/new-shepard/new-shepard-payloads/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https://www.nasa.gov/pdf/360394main_P05_0940_MSFC.pdf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511400" y="2142400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 ? ?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83575" y="379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Stakeholders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83575" y="1034150"/>
            <a:ext cx="3264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Team: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Chris Millsap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Giampiero Corsbie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CSE Client/Sponsor: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Dr. Philip Chan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Potential Clients/Sponsors: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Companies that want prolonged human habitation in space and/or on other planets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Blue Origin Shepard Payloads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348400" y="1034150"/>
            <a:ext cx="46932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Interdisciplinary Members: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BIO: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POC: Dr. Andrew Palmer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David Masaitis</a:t>
            </a:r>
            <a:endParaRPr sz="1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MEE: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Elisabeth Kames Ph.D. - Coordinator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Courtney Cline - MEE Project POC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Heat Transfer: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Dominic Allard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Joseph Luya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POC: Dr. Najafi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Electrical: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Bryce Johnson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Philip Bernhard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Chris Mateo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POC: Ken Gibbs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Materials: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Timothy Frazier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Joshua Calhoun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Kali Jenson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Providing a renewable food source for astronauts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Sustain long term space missions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Free up time for astronauts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Expensive to deliver materials and resources in space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050" y="1383813"/>
            <a:ext cx="2375875" cy="2375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achieve our goals we must design a system with high reliability, low power consumption, and ideal  form factor.  To do this the following software elements must be implemented: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from sensors will be used to make decisions at each phase of the cycle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Commanding various actuators to complete certain tasks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Timing sensors and actuators to match the growth cycle of the farm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Scheduling all the components to balance observation/action with energy efficiency to maximize throughput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Interfacing with the ISS lockers &amp; other payload lockers (degrees of portability)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973675" y="1307850"/>
            <a:ext cx="542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use of single-board computers and/or microcontrollers, the system will use cycle through the following stages: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Timing the actuators to plant the seeds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sensors to detect germination and transition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sensors to detect environment composition and trigger appropriate system responses. E.g. water, light, nitrogen, CO</a:t>
            </a:r>
            <a:r>
              <a:rPr baseline="-25000" lang="en"/>
              <a:t>2</a:t>
            </a:r>
            <a:endParaRPr baseline="-25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Track plant growth and autonomously make adjustments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Harvest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Control actuators to remove mature plants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Control actuators to divide the harvest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 particulates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Reorder all actuators and queues for the next cycle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550" y="1730925"/>
            <a:ext cx="3035974" cy="3008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Features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Low-power autonomous multiple-cycle growth and harvesting of food for astronauts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Utilizing the latest in sensor, actuator, and software technology to protect and optimize throughput of said food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Detecting diseased or under-grown plants using vision-based data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12825" y="1307850"/>
            <a:ext cx="5073600" cy="3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Programming microcontrollers, possibly in conjunction with and/or parallel to other single board computers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Scheduling of sensors and mechanical components to reduce energy consumption and maximise throughput in a </a:t>
            </a:r>
            <a:r>
              <a:rPr lang="en" sz="1200"/>
              <a:t>microgravity environment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Communicating between sensors and mechanical components interfaced within the installed craft’s locker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Processing and abstracting sensor data in a new environment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Creating a custom embedded linux OS with yocto for power efficiency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 algorithms no one on the team has used before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Possibly Artificial Intelligence to detect diseased or dying plants</a:t>
            </a:r>
            <a:endParaRPr sz="12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971" y="2062388"/>
            <a:ext cx="2787150" cy="1836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Milestone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Choosing microcontroller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Decide on the development OS, Linux/Windows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Install and configure Visual Studio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 and select collaboration tools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“Hello World” demos for selected tools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requirements document with client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design documents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test plan and matrices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Define change management process using agile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 Breakdown Structure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Have interdisciplinary meeting with all stakeholders on project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and Third Milestone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Second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state diagram and design for the system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inheritable high-level interfaces/classes for sensor communication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simulated farm for testing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baselining requirements and process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Third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Decide which set of computers/microcontrollers will be used to control the system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C/C++ libraries for serial communication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Plan the design for a custom OS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 development toolchain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 a preliminary product breakdown structure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least one sensor and actuator </a:t>
            </a:r>
            <a:r>
              <a:rPr lang="en" sz="1400"/>
              <a:t>functioning</a:t>
            </a:r>
            <a:r>
              <a:rPr lang="en" sz="1400"/>
              <a:t> </a:t>
            </a:r>
            <a:r>
              <a:rPr lang="en" sz="1400"/>
              <a:t>according</a:t>
            </a:r>
            <a:r>
              <a:rPr lang="en" sz="1400"/>
              <a:t> to some schedule and simulated environment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