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f3908219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f3908219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f390821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f390821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f390821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f390821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f39082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f39082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f39082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f39082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f390821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f390821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f390821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f390821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f390821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f390821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f390821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f390821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f390821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f390821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f390821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f390821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 (AMCFIS)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537150" y="3558050"/>
            <a:ext cx="5017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 Millsap &amp;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 &amp; Sponsor: Philip Chan PhD </a:t>
            </a:r>
            <a:r>
              <a:rPr i="1" lang="en" sz="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*hopefully NASA too*</a:t>
            </a:r>
            <a:endParaRPr i="1" sz="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 </a:t>
            </a:r>
            <a:r>
              <a:rPr lang="en"/>
              <a:t>Milestone - Due February 17th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Design for application used to manage device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Configuration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Design for configuration library service where users can select new configurations for device, i.e. apples, lettuce, etc.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Reports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System performance and status globally down to each individual subsystem of a single device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Appropriate metrics and report hierarchy based on user selected feature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Manual control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Stop, start, restart, pause, and reset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UX/UI survey for CS Forum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Appropriate hierarchy based on what user selected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One production actuator working on control board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Not working in system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Testing progress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Fifth &amp; Sixth Milestone 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307850"/>
            <a:ext cx="352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Fifth Milestone - Due March 23rd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Functional setup of actual actuators and sensors working with system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Seeding head on track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Light and fan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Linear actuator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Nema motors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Moisture sensor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Working POC of application to configure and manage device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Working config download service - low priority should be easy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Metrics for reports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Testing rules in SonarQube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Testing scripts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5083500" y="1307850"/>
            <a:ext cx="352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Sixth Milestone - Due April 20th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Finalized build of device with system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Finished application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Finished download service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Final user manual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Finished reports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Testing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User manual complete draft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Evaluation on: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Crop yield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Multicycle experiments and tests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Failure and success criteria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83575" y="37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3575" y="1034150"/>
            <a:ext cx="326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Team: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Chris Millsap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Giampiero Corsbie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CSE Client/Sponsor: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Philip Chan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Potential Clients/Sponsors: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that want prolonged human habitation in space and/or on other planets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 Origin Shepard Payloads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348400" y="1034150"/>
            <a:ext cx="4693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Interdisciplinary Members: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POC: Dr. Andrew Palmer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David Masaitis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Elisabeth Kames Ph.D. - Coordinator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Courtney Cline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Heat Transfer: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Dominic Allard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Joseph Luya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POC: Dr. Najafi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Electrical: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Bryce Johnson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Philip Bernhard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Chris Mateo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POC: Ken Gibbs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Materials: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Timothy Frazier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Joshua Calhoun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Kali Jenson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goals: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crop </a:t>
            </a:r>
            <a:r>
              <a:rPr lang="en"/>
              <a:t>yield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accordance with what NASA produces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Scheduling stability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</a:t>
            </a:r>
            <a:r>
              <a:rPr lang="en"/>
              <a:t>here the tasks of the device are completed correctly; on time, in expected order, &amp; efficiently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246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application will be a one-stop-shop for managing and configuring the device(s):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00" y="0"/>
            <a:ext cx="44444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17" y="806325"/>
            <a:ext cx="6886366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157100" y="4522600"/>
            <a:ext cx="4522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Core web app attempt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99" y="386913"/>
            <a:ext cx="5591402" cy="436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68" y="386334"/>
            <a:ext cx="5667264" cy="43708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3374393" y="1702784"/>
            <a:ext cx="36042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Config file builds GUI here</a:t>
            </a:r>
            <a:endParaRPr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215" y="1541620"/>
            <a:ext cx="1604161" cy="256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19"/>
          <p:cNvCxnSpPr/>
          <p:nvPr/>
        </p:nvCxnSpPr>
        <p:spPr>
          <a:xfrm flipH="1">
            <a:off x="5460925" y="1580456"/>
            <a:ext cx="1425300" cy="40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Features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Low-power autonomous multiple-cycle growth and harvesting of food for astronauts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Utilizing the latest in sensor, actuator, and software technology to protect and optimize throughput of said food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Detecting diseased or under-grown plants using vision-based data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application that can run on Mac, Linux, and Windows to control autonomous devices.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Library to store and access configurations for autonomous devices.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</a:t>
            </a: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Client/Server design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Enterprise web application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Designing effective reports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USB and Wi-Fi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