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A5DAC5-CEDD-416C-9F68-AEE6E385ED61}">
  <a:tblStyle styleId="{B7A5DAC5-CEDD-416C-9F68-AEE6E385ED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74F61F-2F20-4684-AAFF-FCAED21630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5fb75f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5fb75f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5fb75f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5fb75f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5fb75f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55fb75f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5fb75f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5fb75f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5fb75f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5fb75f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ca61d7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ca61d7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5fb75f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5fb75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5fb75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5fb75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5fb75f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5fb75f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fb75f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5fb75f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ActuatorSystem and ActuatorSwitch change just requires: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Actuator to ActuatorSwitch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the run attribute check, before “run” command insertion, with is ActuatorSystem check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5fb75f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5fb75f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ActuatorSystem and ActuatorSwitch change just requires: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Actuator to ActuatorSwitch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the run attribute check, before “run” command insertion, with is ActuatorSystem check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5fb75f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5fb75f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5fb75f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5fb75f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5fb75f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5fb75f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Multi-cycle Farming in Space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Millsap , Giampiero Corsbie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 Sponsor: Dr. Philip Chan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Simple configuration file example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207525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{8774F61F-2F20-4684-AAFF-FCAED2163022}</a:tableStyleId>
              </a:tblPr>
              <a:tblGrid>
                <a:gridCol w="2993775"/>
                <a:gridCol w="2324225"/>
                <a:gridCol w="2512250"/>
              </a:tblGrid>
              <a:tr h="342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Action Sequence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Operation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Target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intensity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lux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Param: Value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MONITOR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waterPump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sec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 parser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Converts the config file to the systems internal representation of the configuration.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internal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syntax against reserved words and whether targets contain parameters specified.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Normalizes units provided to a standard internal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minutes, hours, and days get converted into seconds.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https://youtu.be/hHuZy_kJaAg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1061575" y="10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{B7A5DAC5-CEDD-416C-9F68-AEE6E385ED61}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5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Decide which set of computers/microcontrollers will be used to control the system other than the microcontroller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0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Python libraries for serial communication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Actuator into ActuatorSwitch and ActuatorSystem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development toolchain (maybe do this next semester when arch is decided?)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a preliminary product breakdown structure with MEE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least one sensor &amp; actuator functioning according to some schedule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○"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will run based on simulated data along with simulated cycles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14" name="Google Shape;214;p26"/>
          <p:cNvGraphicFramePr/>
          <p:nvPr/>
        </p:nvGraphicFramePr>
        <p:xfrm>
          <a:off x="1061588" y="9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{B7A5DAC5-CEDD-416C-9F68-AEE6E385ED61}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4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5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simulated farm with well-defined input parameters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simulations for {seed, harvest, clean, err}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for all phases in system to run in simulation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250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Document inheriting from test plan from milestone 1: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Done by reading code through formal reviews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Verifies that each function of the software application operates in conformance with the requirement specification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Whitebox testing, testing trigger conditions, etc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Responsiveness and stability under a particular workload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scripts -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Automated testing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26"/>
          <p:cNvGraphicFramePr/>
          <p:nvPr/>
        </p:nvGraphicFramePr>
        <p:xfrm>
          <a:off x="1297500" y="2655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{B7A5DAC5-CEDD-416C-9F68-AEE6E385ED61}</a:tableStyleId>
              </a:tblPr>
              <a:tblGrid>
                <a:gridCol w="1434000"/>
                <a:gridCol w="1434000"/>
                <a:gridCol w="1434000"/>
                <a:gridCol w="1434000"/>
              </a:tblGrid>
              <a:tr h="2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Simulated Farm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Actuator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Stage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and transitions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sets of state and transition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6"/>
          <p:cNvSpPr txBox="1"/>
          <p:nvPr/>
        </p:nvSpPr>
        <p:spPr>
          <a:xfrm>
            <a:off x="55400" y="2251600"/>
            <a:ext cx="10062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use SonarQube to review, with static analysis, our code to detect bugs, code smells and security vulnerabilities.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2750" y="28500"/>
            <a:ext cx="9047400" cy="50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297500" y="10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{B7A5DAC5-CEDD-416C-9F68-AEE6E385ED61}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6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state diagram for the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inheritable high-level interfaces/classes for sensor/actuator communication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Actuator into ActuatorSwitch and ActuatorSystem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all phases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reate a configuration file for at least one phase in system and run in simulation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- 75%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- 25%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Determine config file readability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state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63" y="1307850"/>
            <a:ext cx="60146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sensor base class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ctivate method to initialize actuator parameters and to communicate with hardware, if it behaves like a switch.  A deactivate method is also included.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 read function for powering on the sensor, reading in data from the hardware, then powering off the sensor.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frequency attribute, where “read” operations are rescheduled based on it’s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height sensor and moisture sensor classes for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actuator base class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15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sensor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water pump and light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activate method to initialize actuator parameters and to communicate with hardware, if it behaves like a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Frequency attribute is optional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it, an actuator will only run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have a run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this function, actuator activate and deactivate functions will behave like a switch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it, the run operations are inserted into the scheduler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on splitting Actuator base class into ActuatorSystem and ActuatorSwitch child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Just rename Actuator to ActuatorSwitch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replace the run attribute checks with is instance checks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scheduling algorithm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operations consist of “run”, “read”, and “sleep”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Delay, or the position in the list relative to scheduled sleeps, is 0 or calculated from frequency.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Inserting a command will iterate over the schedule, subtracting sleeptimes from delay until delay is less that the current sleep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does not land perfectly on either side of a sleep command, it will split the “sleep” into two commands on either side.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command is retrieved, reschedule it, if the target has a frequency attribute.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frequency changes, remove the respective command from the schedule and merge any sleep commands preceding and succeeding the target command.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farm Growth Phase: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SeedObject()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actuator() -- stepperCurrent, start, speed, stepsOfRev, setAcceleration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waterPump()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linActuator() -- </a:t>
            </a:r>
            <a:r>
              <a:rPr i="1" lang="en"/>
              <a:t>Not used in sim today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lightSensor()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moistureSensor()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Called in states over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System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Biased return values based on estimates of environment calculated from system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Height sensor returns the average height of the 500 seeds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pump influences the value read by the moisture sensor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325650" y="392500"/>
            <a:ext cx="5147700" cy="4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h &gt;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98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.healthy =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.maxHeight = random.randrange(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growHeight-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g = random.randrange(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g &gt;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98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.canGerminate =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8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8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.canGerminate: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.germinateTime = random.randrange(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germinateTime -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germinateTime +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time till germinate is also time of germination once passed</a:t>
            </a:r>
            <a:endParaRPr sz="8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.timeTillGerminate = time.time() +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.germinateTime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8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.germinateTime =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8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.currentHeight =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grown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.healthy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.canGerminate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.timeTillGerminate &lt;= time.time():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.currentHeight = random.uniform(growRate, growRate+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0.02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* \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(time.time() -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.timeTillGerminate)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.currentHeight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636050" y="595350"/>
            <a:ext cx="34461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Excerpt from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SeedObject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if the generated seed can germinate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it will germinate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much it grows over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subset of the YAML Syntax.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phase consists of START, MONITOR, and END entries.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entry for MONITOR contains sensor names, whose entries are multiple ranges of values, each of which correspond to a sequence of config 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contains a sequence of config actions that initialize the system for a phase.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contains a sequence of config actions that are executed on transitions.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config action comprises as a 3 part 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element is the operation “activate”, “set”, or “deactivate”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second is the target of the operation. This is either an actuator or sensor name.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third is parameters, each with a corresponding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