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771BCB-B7F2-404F-B327-E66D8808884C}">
  <a:tblStyle styleId="{BE771BCB-B7F2-404F-B327-E66D88088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0fa2b5d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0fa2b5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0fa2b5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0fa2b5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Amplifiers: needed for PWM so we can control fan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Relay: Switch high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 100uf based on what the driver documentation said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0fa2b5d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0fa2b5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0fa2b5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0fa2b5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0fa2b5d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0fa2b5d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fa2b5d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0fa2b5d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0fa2b5d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0fa2b5d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0fa2b5d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0fa2b5d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0fa2b5d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0fa2b5d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0fa2b5d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0fa2b5d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fa2b5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fa2b5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0fa2b5d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0fa2b5d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0fa2b5d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0fa2b5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1c968e7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1c968e7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1c968e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1c968e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1c968e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1c968e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1c968e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1c968e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e1c968e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e1c968e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fa2b5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fa2b5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0fa2b5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0fa2b5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fa2b5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fa2b5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fa2b5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0fa2b5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0fa2b5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0fa2b5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fa2b5d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fa2b5d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0fa2b5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0fa2b5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terial.io/resources/icons/?style=baseline" TargetMode="External"/><Relationship Id="rId4" Type="http://schemas.openxmlformats.org/officeDocument/2006/relationships/hyperlink" Target="https://google.github.io/material-design-ic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Design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Limit switch: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04" y="0"/>
            <a:ext cx="5720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Progress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637750" y="1307850"/>
            <a:ext cx="1428600" cy="8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</a:t>
            </a:r>
            <a:r>
              <a:rPr lang="en" sz="1200">
                <a:solidFill>
                  <a:srgbClr val="FF0000"/>
                </a:solidFill>
              </a:rPr>
              <a:t> values to JS/CSHTML for reports and/or config page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90300" y="1585400"/>
            <a:ext cx="1013100" cy="6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Serialized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842650" y="4313225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7627300" y="1421300"/>
            <a:ext cx="1013100" cy="7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to JS for reports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22200" y="1620675"/>
            <a:ext cx="1013100" cy="5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464625" y="4266000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edit certain elements of config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send commands to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TODO: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Start, restart, pause, shutdown, resume (buttons)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Parsing problem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Biggest issue is representing Dictionary as a key with a list or tuple of values that the YAML DotNet parser can accept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Selection and user interaction for clickable items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Hover mouse pointer hand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Highlighted/underlined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0"/>
            <a:ext cx="72887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</a:t>
            </a:r>
            <a:r>
              <a:rPr lang="en"/>
              <a:t>Color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921750"/>
            <a:ext cx="6382600" cy="4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49" y="933425"/>
            <a:ext cx="5631699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Icons based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https://material.io/resources/icons/?style=baseline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https://google.github.io/material-design-icons/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Colors NASA Blue with Plant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Inspirations: growth and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transitions between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527425" y="7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{BE771BCB-B7F2-404F-B327-E66D8808884C}</a:tableStyleId>
              </a:tblPr>
              <a:tblGrid>
                <a:gridCol w="4044575"/>
                <a:gridCol w="404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Progress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B45F0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 for application used to manage device:</a:t>
                      </a:r>
                      <a:endParaRPr sz="900">
                        <a:solidFill>
                          <a:srgbClr val="B45F0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Configuration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Design for configuration library service where users can select new configurations for device, i.e. apples, lettuce, 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Reports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performance and status globally down to each individual subsystem of a single device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Appropriate metrics and report hierarchy based on user selected feature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Manual control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Stop, start, restart, pause, and reset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UX/UI survey for CS Forum with appropriate hierarchy based on what user selected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 (for now)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One actuator working on production control board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Testing progress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Survey/Design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concise description of the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series of use cases to map responses to expected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gives the largest deviation?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does not allow for expected user workflow?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user prefers when given choices of GUI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 and cons of certain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Ideally astronauts since their workflow efficiency is important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 and faculty for general opinions on design and experience feedback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Test HW and SW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Environment: # hour analog in room with users placing seeds in to grow trays.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grow tray: Similar to grow tray currently on ISS, similar to our own, regular planting bed Measure: We want to measure time to actually place the seeds in their specific grow tray Samples: # students on each tray type recording their times to place # of seeds.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Plot: Compare results with AMCFD seeding arm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Yield HW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Environment: In AMCFD At least %73 of the crop should survive to harvest. Cite this. Sample from MEE study since last semester.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Usability Test: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Study on the number of steps to reach desired result/option in GUI. Compare to UX/UI standards.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Evaluation/Testing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Test: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Environment: System has set of jobs Compare user predicted &lt;actions, time, duration&gt; in config file to what device actually does.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Presentation plan with MEE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Device Progress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now will record metrics in its local (client-side) database after every phase, or on restart or shutdown.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Actuator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phase uptime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readings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684500"/>
            <a:ext cx="36766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00" y="3925175"/>
            <a:ext cx="4152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Commands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can now be controlled manually via the database, where command history is also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commands include: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- 	Halts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Resume - Resumes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- Will reset actuators systems, record their metrics for the current phase, then reload the config on disk before starting from phase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Shutdown - Saves the current state of the system (just cycle_set for now) then resets actuator systems and shuts 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Event Handler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handler is a parallel thread that includes a listener for database changes corresponding with commands.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database includes a trigger that creates a notification event that is picked up by the listener in the event handler. The event handler then sets flags that are read by the main thread.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Global Settings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specify global settings in the first YAML “page” of the system config.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be used for things such as tray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Schedulable Pause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schedule pause commands to halt the system and let it await a resume command. It functions similar to a transition command where “asap” or “now” can be specified. If not specified, it will default to “now”.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4144" l="0" r="0" t="43414"/>
          <a:stretch/>
        </p:blipFill>
        <p:spPr>
          <a:xfrm>
            <a:off x="3528025" y="2721700"/>
            <a:ext cx="1939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Monitoring Time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set the system to monitor time in the MONITOR section of the config. The scheduled actions for a time will be scheduled only once after the runtime of the executed phase has passed the time specified. Sleep times are also accounted for.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49" y="2279025"/>
            <a:ext cx="1939200" cy="25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