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0B25211-9B66-40E2-B76D-47CD4D79F537}">
  <a:tblStyle styleId="{60B25211-9B66-40E2-B76D-47CD4D79F5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1b64ded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1b64de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1b64ded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1b64ded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1b64ded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1b64ded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1b64ded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21b64ded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1b64ded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21b64ded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21b64ded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21b64ded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21b64ded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21b64ded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21b64ded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21b64ded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poster and ask for comments. Keep on working on it.. Comments on and on...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hyperlink" Target="https://www.youtube.com/watch?v=HUDDWKfFF1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Autonomous Multi-cycle Farming in Space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Christopher Millsap , Giampiero Corsbie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Client/ Sponsor: Dr. Philip Chan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of plans due to shutdown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0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Progress loss &amp; update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lost working on configuring hardware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Water pump linear actuator was working now hardware is </a:t>
            </a:r>
            <a:r>
              <a:rPr lang="en"/>
              <a:t>disassembled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Solenoid valves </a:t>
            </a:r>
            <a:r>
              <a:rPr lang="en"/>
              <a:t>disassembled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Before HSDC closed valves worked together to allow water flow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No moisture sensors due to not having a water tray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 time debugging axes lost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Numerous hardware issues found and fixed during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 axes could move with installed limit switches</a:t>
            </a:r>
            <a:endParaRPr/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XYZ movement possible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Seeding end effector was working and could dispense seed but no video was taken since no one </a:t>
            </a:r>
            <a:r>
              <a:rPr lang="en"/>
              <a:t>foresaw</a:t>
            </a:r>
            <a:r>
              <a:rPr lang="en"/>
              <a:t> the HSDC closing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 components installed and at %90+ </a:t>
            </a:r>
            <a:r>
              <a:rPr lang="en"/>
              <a:t>operating</a:t>
            </a:r>
            <a:r>
              <a:rPr lang="en"/>
              <a:t> capacity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 spent days at HSDC perfecting the hardware </a:t>
            </a:r>
            <a:r>
              <a:rPr lang="en"/>
              <a:t>operation</a:t>
            </a:r>
            <a:r>
              <a:rPr lang="en"/>
              <a:t> in anticipation of creating a timelapse video of the farming chamber </a:t>
            </a:r>
            <a:r>
              <a:rPr lang="en"/>
              <a:t>operating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674" y="329850"/>
            <a:ext cx="3362877" cy="4483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25" y="914400"/>
            <a:ext cx="5083868" cy="381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media of the Hardware: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300" y="1343125"/>
            <a:ext cx="1985111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4049900" y="1883825"/>
            <a:ext cx="33867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 older video: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https://www.youtube.com/watch?v=HUDDWKfFF1g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119800" y="1918425"/>
            <a:ext cx="16575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More recent picture of circuits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Usable progress</a:t>
            </a:r>
            <a:endParaRPr/>
          </a:p>
        </p:txBody>
      </p:sp>
      <p:graphicFrame>
        <p:nvGraphicFramePr>
          <p:cNvPr id="161" name="Google Shape;161;p17"/>
          <p:cNvGraphicFramePr/>
          <p:nvPr/>
        </p:nvGraphicFramePr>
        <p:xfrm>
          <a:off x="1843275" y="83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{60B25211-9B66-40E2-B76D-47CD4D79F537}</a:tableStyleId>
              </a:tblPr>
              <a:tblGrid>
                <a:gridCol w="485775"/>
                <a:gridCol w="3914775"/>
                <a:gridCol w="1546800"/>
              </a:tblGrid>
              <a:tr h="25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Progress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Functional setup of actual actuators and sensors working with system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Seeding head on track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Light and fan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actuator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Nema motors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Moisture sensor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Seeding end-effector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Working POC of application to configure and manage device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Working config feature in application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Metrics for reports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Setup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actuators and sensors have been connected to the growth chamber and interfaced with it’s software.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However, due to the shutdown of the HSDC all further development has been halted and the hardware can no longer be used with the growth chamber.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for reports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internal database is completed providing: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runtimes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Cycle counts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Configurations run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Actuator uptimes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Sensor uptimes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application can now query these metrics via a database connection.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next milestone</a:t>
            </a:r>
            <a:endParaRPr/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1381925" y="83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{60B25211-9B66-40E2-B76D-47CD4D79F537}</a:tableStyleId>
              </a:tblPr>
              <a:tblGrid>
                <a:gridCol w="385500"/>
                <a:gridCol w="3106750"/>
                <a:gridCol w="1227525"/>
                <a:gridCol w="1227525"/>
              </a:tblGrid>
              <a:tr h="29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Christopher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Giampiero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72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Finished Farming User Station: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Editor for config file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6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Finished config library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6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Finished reports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6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Live status diagram if we have time?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60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Manual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60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Poster, ebook page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60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Another hardware demo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