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166FA8-D0A1-4174-ACB9-B7EF98422A7B}">
  <a:tblStyle styleId="{AF166FA8-D0A1-4174-ACB9-B7EF9842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1b64de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1b64de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1b64de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1b64de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poster and ask for comments. Keep on working on it.. Comments on and 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diagram: Visual abstraction of of the growth chamber. Provides state of microcontroller, actuators, and sensors. Provides information on the previous, current, and next state of the growth chamber.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manual: </a:t>
            </a:r>
            <a:r>
              <a:rPr lang="en"/>
              <a:t>separated</a:t>
            </a:r>
            <a:r>
              <a:rPr lang="en"/>
              <a:t> into Astronauts, botanists, computer sysadmins, and developers.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86fd0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86fd0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86fd0e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86fd0e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969c57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969c5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969c57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969c57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969c57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969c57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969c57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969c57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86fd0e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386fd0e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this milestone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381925" y="8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{AF166FA8-D0A1-4174-ACB9-B7EF98422A7B}</a:tableStyleId>
              </a:tblPr>
              <a:tblGrid>
                <a:gridCol w="385500"/>
                <a:gridCol w="3106750"/>
                <a:gridCol w="1227525"/>
                <a:gridCol w="1227525"/>
              </a:tblGrid>
              <a:tr h="2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Christopher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72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Farming User Station: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Editor for config file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config library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status diagram if we have time?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Poster, ebook page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Another hardware 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15"/>
          <p:cNvGraphicFramePr/>
          <p:nvPr/>
        </p:nvGraphicFramePr>
        <p:xfrm>
          <a:off x="1600413" y="65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{AF166FA8-D0A1-4174-ACB9-B7EF98422A7B}</a:tableStyleId>
              </a:tblPr>
              <a:tblGrid>
                <a:gridCol w="272875"/>
                <a:gridCol w="2199000"/>
                <a:gridCol w="868875"/>
                <a:gridCol w="868875"/>
                <a:gridCol w="762000"/>
                <a:gridCol w="971550"/>
              </a:tblGrid>
              <a:tr h="25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Piero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Todo: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GUI form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 library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Selection to editor by user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Finished reports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them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Astronaut, &amp; Developer Sections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edits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Another hardware demo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 hw back together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(over the weekend):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 up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showroom items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Finalize poster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Ebook page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Video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Simulation (talking over instead/and of words)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Software video integrated with hw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Show demo of application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 station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running of config file - important info only from script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different config file specs - for crop types to drive system autonomously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user manual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76" y="0"/>
            <a:ext cx="6234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037" y="197050"/>
            <a:ext cx="2741925" cy="47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50" y="50500"/>
            <a:ext cx="8059501" cy="50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38" y="104888"/>
            <a:ext cx="4933724" cy="49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-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