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D19917F-83FE-499A-817C-EB8C21E4ABB4}">
  <a:tblStyle styleId="{6D19917F-83FE-499A-817C-EB8C21E4AB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A9FC830-2B1E-43D7-A9DB-7D3E4844383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55fb75fa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55fb75f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087a9191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087a9191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Sensor is USR0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Pump is USR1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is USR2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Moisture Sensor is USR3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87a9191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087a9191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55fb75fa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55fb75fa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55fb75fa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55fb75fa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55fb75fa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55fb75fa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fa9f94df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fa9f94d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2ca61d78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2ca61d78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5fb75f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5fb75f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5fb75fa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55fb75f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5fb75fa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5fb75fa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5fb75fa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5fb75fa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Possibly multithreading actuator systems that need to run </a:t>
            </a:r>
            <a:r>
              <a:rPr lang="en"/>
              <a:t>independently</a:t>
            </a:r>
            <a:r>
              <a:rPr lang="en"/>
              <a:t> of the driver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55fb75fa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55fb75fa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55fb75fa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55fb75f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55fb75fa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55fb75fa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55fb75fa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55fb75fa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youtu.be/pCXd5KeTDB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Multi-cycle Farming in Space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Millsap , Giampiero Corsbie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Client/ Sponsor: Dr. Philip Chan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Created configuration file parser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Converts the config file to the systems internal representation of the configuration.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Validates the internal structure.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Validates the syntax against reserved words and whether targets contain parameters specified.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Normalizes units provided to a standard internal representation.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e.g. minutes, hours, and days get converted into seconds.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Plans to include validation of sensor/actuator dependencies instead of using reserved words.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Created simulated farm for testing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570786" y="6513"/>
            <a:ext cx="3338025" cy="61931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23"/>
          <p:cNvSpPr txBox="1"/>
          <p:nvPr/>
        </p:nvSpPr>
        <p:spPr>
          <a:xfrm>
            <a:off x="0" y="3426750"/>
            <a:ext cx="22797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●"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Height Sensor is USR0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●"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Water Pump is USR1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●"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Light is USR2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●"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Moisture Sensor is USR3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Created simulated farm for testing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682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Water consumption hoagland’s 2 ratio change each cycle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Drain/Fill speed of tank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phases in simulation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handle seeds that did not germinate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525" y="1428750"/>
            <a:ext cx="2286001" cy="228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https://youtu.be/pCXd5KeTDBE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</a:t>
            </a:r>
            <a:endParaRPr/>
          </a:p>
        </p:txBody>
      </p:sp>
      <p:graphicFrame>
        <p:nvGraphicFramePr>
          <p:cNvPr id="217" name="Google Shape;217;p26"/>
          <p:cNvGraphicFramePr/>
          <p:nvPr/>
        </p:nvGraphicFramePr>
        <p:xfrm>
          <a:off x="1061575" y="102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{6D19917F-83FE-499A-817C-EB8C21E4ABB4}</a:tableStyleId>
              </a:tblPr>
              <a:tblGrid>
                <a:gridCol w="2481975"/>
                <a:gridCol w="1312975"/>
                <a:gridCol w="1536175"/>
                <a:gridCol w="962275"/>
                <a:gridCol w="1217325"/>
              </a:tblGrid>
              <a:tr h="25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Giampiero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Christopher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Completion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Do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59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Decide which set of boards will be used to control the system other than the microcontroller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509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 Python libraries for serial communication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59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Finalize development toolchain (maybe do this next semester when arch is decided?)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8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a preliminary product breakdown structure with MEE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8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 least one sensor &amp; actuator functioning according to some schedule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Times New Roman"/>
                        <a:buChar char="○"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These will run based on simulated data along with simulated cycles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</a:t>
            </a:r>
            <a:endParaRPr/>
          </a:p>
        </p:txBody>
      </p:sp>
      <p:graphicFrame>
        <p:nvGraphicFramePr>
          <p:cNvPr id="223" name="Google Shape;223;p27"/>
          <p:cNvGraphicFramePr/>
          <p:nvPr/>
        </p:nvGraphicFramePr>
        <p:xfrm>
          <a:off x="1061588" y="93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{6D19917F-83FE-499A-817C-EB8C21E4ABB4}</a:tableStyleId>
              </a:tblPr>
              <a:tblGrid>
                <a:gridCol w="2481975"/>
                <a:gridCol w="1312975"/>
                <a:gridCol w="1536175"/>
                <a:gridCol w="962275"/>
                <a:gridCol w="1217325"/>
              </a:tblGrid>
              <a:tr h="24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Giampiero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Christopher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Completion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Do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550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simulated farm with well-defined input parameters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simulations for {seed, harvest, clean, err}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73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Configuration file for all phases in system to run in simulation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2509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 Document inheriting from test plan from milestone 1: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 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5%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cases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Static </a:t>
                      </a: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Done by reading code through formal reviews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Functional </a:t>
                      </a: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Verifies that each function of the software application operates in conformance with the requirement specification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Structural - </a:t>
                      </a: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Whitebox testing, testing trigger conditions, etc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 - </a:t>
                      </a: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Responsiveness and stability under a particular workload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 scripts -</a:t>
                      </a: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Automated testing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Google Shape;224;p27"/>
          <p:cNvGraphicFramePr/>
          <p:nvPr/>
        </p:nvGraphicFramePr>
        <p:xfrm>
          <a:off x="1297500" y="26552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{6D19917F-83FE-499A-817C-EB8C21E4ABB4}</a:tableStyleId>
              </a:tblPr>
              <a:tblGrid>
                <a:gridCol w="1434000"/>
                <a:gridCol w="1434000"/>
                <a:gridCol w="1434000"/>
                <a:gridCol w="1434000"/>
              </a:tblGrid>
              <a:tr h="29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Simulated Farm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Sensor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Actuator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Single Stage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State cases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 data behavior for features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 actions and reactions for features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One Cycle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State and transitions cases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 data behavior for features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 actions and reactions for features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Multi Cycle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Multiple sets of state and transition cases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 data behavior for features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 actions and reactions for features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27"/>
          <p:cNvSpPr txBox="1"/>
          <p:nvPr/>
        </p:nvSpPr>
        <p:spPr>
          <a:xfrm>
            <a:off x="55400" y="2655250"/>
            <a:ext cx="1006200" cy="115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also use SonarQube to review, our code </a:t>
            </a:r>
            <a:r>
              <a:rPr lang="en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static analysis </a:t>
            </a:r>
            <a:r>
              <a:rPr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detect bugs, code smells and security vulnerabilities.</a:t>
            </a:r>
            <a:endParaRPr sz="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</a:t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196" cy="3205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42750" y="28500"/>
            <a:ext cx="9047400" cy="50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</a:t>
            </a:r>
            <a:endParaRPr/>
          </a:p>
        </p:txBody>
      </p:sp>
      <p:graphicFrame>
        <p:nvGraphicFramePr>
          <p:cNvPr id="141" name="Google Shape;141;p14"/>
          <p:cNvGraphicFramePr/>
          <p:nvPr/>
        </p:nvGraphicFramePr>
        <p:xfrm>
          <a:off x="1297500" y="107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{6D19917F-83FE-499A-817C-EB8C21E4ABB4}</a:tableStyleId>
              </a:tblPr>
              <a:tblGrid>
                <a:gridCol w="2481975"/>
                <a:gridCol w="1312975"/>
                <a:gridCol w="1536175"/>
                <a:gridCol w="962275"/>
                <a:gridCol w="1217325"/>
              </a:tblGrid>
              <a:tr h="26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Giampiero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Christopher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Do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state diagram for the system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 inheritable high-level interfaces/classes for sensor/actuator communication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Branch Actuator into ActuatorSwitch and ActuatorSystem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simulated farm for testing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 Test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- 50% Test/Demo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simulated farm for all phases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609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reate a configuration file for at least one phase in system and run in simulation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- 75% Test/Demo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 - 25% Test/Demo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Determine config file readability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Created state diagram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663" y="1407100"/>
            <a:ext cx="601466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Implemented sensor base class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ctivate method to initialize actuator parameters and to communicate with hardware, if it behaves like a switch.  A deactivate method is also included.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a read function for powering on the sensor, reading in data from the hardware, then powering off the sensor.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a frequency attribute, where “read” operations are rescheduled based on it’s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height sensor and moisture sensor classes for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Simplifies integration of new sensors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Implemented actuator base class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15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to sensor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water pump and light classes for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activate method to initialize actuator parameters and to communicate with hardware, if it behaves like a switch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Frequency attribute is optional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Without it, an actuator will only run once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May have a run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Without this function, actuator activate and deactivate functions will behave like a switch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 it, the run operations are inserted into the scheduler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 on splitting Actuator base class into ActuatorSystem and ActuatorSwitch child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Implemented scheduling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operations consist of “run”, “read”, and “sleep”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Delay, or the position in the list relative to scheduled sleeps, is 0 or calculated from frequency.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Inserting a command will iterate over the schedule, subtracting sleeptimes from delay until delay is less that the current sleep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it does not land perfectly on either side of a sleep command, it will split the “sleep” into two commands on either side.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command is retrieved, reschedule it, if the target has a frequency attribute.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 frequency changes, remove the respective command from the schedule and merge any sleep commands preceding and succeeding the target command.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Created simulated farm for testing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035600" y="1514600"/>
            <a:ext cx="3536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Simulated farm for Growth Phase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Properties of simulation: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Seed object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Can germinate?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Time till germination if time with/without water &amp; light allows for survival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Is healthy?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Max height and growth rate affected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Max height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Growth rate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4572000" y="1514600"/>
            <a:ext cx="3536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Tray of seeds - each seed grows differently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Light object - For this simulation it is on the entire grow period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Water pump - properties of actuator: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stepper current position, start, speed, steps of revolution, acceleration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 delta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Sensors: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Moisture sensor - Biased return based on water pump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Height sensor - Time delta changes plant height</a:t>
            </a:r>
            <a:r>
              <a:rPr baseline="-25000" lang="en"/>
              <a:t>, </a:t>
            </a:r>
            <a:r>
              <a:rPr lang="en"/>
              <a:t>after germination, at state call by task manager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Created configuration file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a subset of the YAML Syntax.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phase consists of START, MONITOR, and END entries.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entry for MONITOR contains sensor names, whose entries are multiple ranges of values, each of which correspond to a sequence of config actions.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 contains a sequence of config actions that initialize the system for a phase.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END contains a sequence of config actions that are executed on transitions.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config action comprises as a 3 part sequence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first element is the operation “activate”, “set”, or “deactivate”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second is the target of the operation. This is either an actuator or sensor name.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third is parameters, each with a corresponding value.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Simple configuration file example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5" name="Google Shape;185;p21"/>
          <p:cNvGraphicFramePr/>
          <p:nvPr/>
        </p:nvGraphicFramePr>
        <p:xfrm>
          <a:off x="1080950" y="122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{BA9FC830-2B1E-43D7-A9DB-7D3E48443836}</a:tableStyleId>
              </a:tblPr>
              <a:tblGrid>
                <a:gridCol w="2993775"/>
                <a:gridCol w="2324225"/>
                <a:gridCol w="2512250"/>
              </a:tblGrid>
              <a:tr h="342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----</a:t>
                      </a:r>
                      <a:endParaRPr sz="105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Action Sequence</a:t>
                      </a:r>
                      <a:endParaRPr sz="105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activate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n" sz="105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Operation</a:t>
                      </a:r>
                      <a:endParaRPr sz="105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light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</a:t>
                      </a:r>
                      <a:r>
                        <a:rPr lang="en" sz="105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Target</a:t>
                      </a:r>
                      <a:endParaRPr sz="105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intensity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 lux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05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Param: Value</a:t>
                      </a:r>
                      <a:endParaRPr sz="105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activate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moistureSensor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frequency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 hr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activate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frequency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 d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MONITOR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heightSensor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cm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cm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 </a:t>
                      </a:r>
                      <a:endParaRPr sz="105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frequency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d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moistureSensor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 hum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hum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      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activate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waterPump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 sec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frequency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d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moistureSensor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frequency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 hr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hum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 hum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moistureSensor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frequency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d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deactivate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light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deactivate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moistureSensor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deactivate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heightSensor</a:t>
                      </a:r>
                      <a:endParaRPr sz="105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