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8782EE-593B-4FA1-96D1-5C02C2A2EDE7}">
  <a:tblStyle styleId="{118782EE-593B-4FA1-96D1-5C02C2A2E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1b64de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1b64de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4efcf56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4efcf56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efcf56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efcf56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efcf56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efcf56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efcf56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efcf56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efcf56d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4efcf56d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17fca1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17fca1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efcf56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4efcf56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4efcf56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4efcf56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4efcf56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4efcf56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1b64de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1b64de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poster and ask for comments. Keep on working on it.. Comments on and 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diagram: Visual abstraction of of the growth chamber. Provides state of microcontroller, actuators, and sensors. Provides information on the previous, current, and next state of the growth chamber.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manual: </a:t>
            </a:r>
            <a:r>
              <a:rPr lang="en"/>
              <a:t>separated</a:t>
            </a:r>
            <a:r>
              <a:rPr lang="en"/>
              <a:t> into Astronauts, botanists, computer sysadmins, and developers.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86fd0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86fd0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86fd0e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86fd0e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efcf56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efcf56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efcf56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efcf56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efcf56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efcf56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efcf56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efcf56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efcf56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efcf56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Christopher Millsap ,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Client/ Sponsor: Dr. Philip Chan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450" y="111337"/>
            <a:ext cx="5919099" cy="492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13" y="152400"/>
            <a:ext cx="78557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50" y="155050"/>
            <a:ext cx="6835299" cy="48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features added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scripts: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device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config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backend to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configure application and Farming Chamber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Farming Chamber ip addresses and config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 config history, etc.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225" y="2028825"/>
            <a:ext cx="2228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6"/>
          <p:cNvCxnSpPr/>
          <p:nvPr/>
        </p:nvCxnSpPr>
        <p:spPr>
          <a:xfrm flipH="1" rot="10800000">
            <a:off x="4451825" y="2911400"/>
            <a:ext cx="373200" cy="69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6"/>
          <p:cNvCxnSpPr/>
          <p:nvPr/>
        </p:nvCxnSpPr>
        <p:spPr>
          <a:xfrm flipH="1" rot="10800000">
            <a:off x="3097875" y="2759325"/>
            <a:ext cx="1162500" cy="47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All this and more</a:t>
            </a:r>
            <a:endParaRPr i="1" sz="12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 one manual: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Divided by user: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Astronauts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Botanists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Computer Sys Admin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Developer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650" y="274650"/>
            <a:ext cx="2427625" cy="22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76" y="274650"/>
            <a:ext cx="1869473" cy="18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50" y="3170475"/>
            <a:ext cx="3047637" cy="18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4800" y="4041175"/>
            <a:ext cx="2874825" cy="10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8225" y="3526850"/>
            <a:ext cx="2251426" cy="135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6"/>
          <p:cNvCxnSpPr/>
          <p:nvPr/>
        </p:nvCxnSpPr>
        <p:spPr>
          <a:xfrm flipH="1" rot="10800000">
            <a:off x="5003700" y="2181750"/>
            <a:ext cx="1518900" cy="459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5016475" y="2875000"/>
            <a:ext cx="2584800" cy="131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/>
          <p:nvPr/>
        </p:nvCxnSpPr>
        <p:spPr>
          <a:xfrm flipH="1" rot="10800000">
            <a:off x="4628425" y="1640975"/>
            <a:ext cx="81000" cy="96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6325" y="1947475"/>
            <a:ext cx="1953900" cy="19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Voice over for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to the manual and video: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Workflow of config file       farming chamber process for each of the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user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poster</a:t>
            </a:r>
            <a:endParaRPr/>
          </a:p>
        </p:txBody>
      </p:sp>
      <p:cxnSp>
        <p:nvCxnSpPr>
          <p:cNvPr id="230" name="Google Shape;230;p27"/>
          <p:cNvCxnSpPr/>
          <p:nvPr/>
        </p:nvCxnSpPr>
        <p:spPr>
          <a:xfrm>
            <a:off x="3725941" y="2211650"/>
            <a:ext cx="1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 1: Clear goals from the </a:t>
            </a:r>
            <a:r>
              <a:rPr lang="en"/>
              <a:t>beginning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 2: A multi-disciplinary project with the same goal but different requirements is difficult to manage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 3: Enterprise Web applications take time to develop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 4: Clear documentation is not just in the comments, variable and function names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 5: Communication with large team difficult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 6: Do not add more than you can handle to your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Lesson 7: Teams with overlapping deliverables with different due dates can be frustrating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3072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Video / Simulation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3072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You!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0125" y="11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Milestone 6 Tasks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598350" y="8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{118782EE-593B-4FA1-96D1-5C02C2A2EDE7}</a:tableStyleId>
              </a:tblPr>
              <a:tblGrid>
                <a:gridCol w="385500"/>
                <a:gridCol w="3106750"/>
                <a:gridCol w="1227525"/>
                <a:gridCol w="1227525"/>
              </a:tblGrid>
              <a:tr h="2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72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Farming User Station: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Editor for config file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config library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reports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 status diagram if we have time?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Manual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Poster, ebook page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Another hardware 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142" name="Google Shape;142;p14"/>
          <p:cNvCxnSpPr/>
          <p:nvPr/>
        </p:nvCxnSpPr>
        <p:spPr>
          <a:xfrm>
            <a:off x="1655634" y="4662592"/>
            <a:ext cx="5643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5"/>
          <p:cNvGraphicFramePr/>
          <p:nvPr/>
        </p:nvGraphicFramePr>
        <p:xfrm>
          <a:off x="1600413" y="65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{118782EE-593B-4FA1-96D1-5C02C2A2EDE7}</a:tableStyleId>
              </a:tblPr>
              <a:tblGrid>
                <a:gridCol w="272875"/>
                <a:gridCol w="2199000"/>
                <a:gridCol w="868875"/>
                <a:gridCol w="868875"/>
                <a:gridCol w="762000"/>
                <a:gridCol w="971550"/>
              </a:tblGrid>
              <a:tr h="25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Todo: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Application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GUI form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 library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Selection to editor by user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reports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them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Manual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Introduction,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Astronaut, &amp; Developer Sections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edits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Another hardware 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 hw back together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148" name="Google Shape;148;p15"/>
          <p:cNvCxnSpPr/>
          <p:nvPr/>
        </p:nvCxnSpPr>
        <p:spPr>
          <a:xfrm>
            <a:off x="1662992" y="4164825"/>
            <a:ext cx="5643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0125" y="58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Poster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51" y="625000"/>
            <a:ext cx="5024448" cy="439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173" y="68062"/>
            <a:ext cx="3877664" cy="5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750" y="152400"/>
            <a:ext cx="514449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3539375" y="2685800"/>
            <a:ext cx="1927800" cy="75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63" y="44150"/>
            <a:ext cx="6676674" cy="505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117725" y="1721850"/>
            <a:ext cx="8169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Actually revision control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 flipH="1" rot="10800000">
            <a:off x="750550" y="1662925"/>
            <a:ext cx="3531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742950"/>
            <a:ext cx="60579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