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76cd564c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76cd564c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6cd564c9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6cd564c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76cd564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76cd564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76cd564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76cd564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76cd569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76cd569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76cd564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76cd564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76cd564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76cd564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76cd564c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76cd564c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76cd564c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76cd564c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Autonomous </a:t>
            </a:r>
            <a:r>
              <a:rPr lang="en" sz="3600"/>
              <a:t>Multi-Cycle Farming in SPACE (AMCFIS)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3558050"/>
            <a:ext cx="50175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Millsap &amp; Giampiero Corsbie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&amp; Sponsor: Philip Chan PhD </a:t>
            </a:r>
            <a:r>
              <a:rPr i="1" lang="en" sz="700"/>
              <a:t>*hopefully NASA too*</a:t>
            </a:r>
            <a:endParaRPr i="1"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1511400" y="2142400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? ? ?</a:t>
            </a:r>
            <a:endParaRPr sz="6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Stakeholders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521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CSE: </a:t>
            </a:r>
            <a:r>
              <a:rPr lang="en"/>
              <a:t>Chris Millsap &amp; Giampiero Corsbie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Various members from BIO, CSE, ECE, MEE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CSE Client/Sponsor: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Dr. Philip Chan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4967100" y="1567550"/>
            <a:ext cx="3369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Clients/Sponsors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Companies that want prolonged human habitation in space and/or on other planets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 </a:t>
            </a:r>
            <a:r>
              <a:rPr lang="en"/>
              <a:t>Interdisciplinary Members: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Lisa Kames Ph.D. Student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Dr. Andrew Palmer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Dr. Ken Gibbs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Providing a renewable food source for astronauts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Sustain long term space missions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Free up time for astronauts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Expensive to deliver materials and resources in space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050" y="1383813"/>
            <a:ext cx="2375875" cy="23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 achieve our goals we must design a system with high reliability, low power consumption, and ideal  form factor.  To do this the following software elements must be implemented: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from sensors will be used to make decisions at each phase of the cycle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Commanding various actuators to complete certain tasks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Timing sensors and actuators to match the growth cycle of the farm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Scheduling all the components to balance observation/action with energy efficiency to maximize throughput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Interfacing with the ISS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973675" y="1307850"/>
            <a:ext cx="5425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use of single-board computers and/or microcontrollers, the system will use cycle through the following stages: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Timing the actuators to plant the seeds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Using sensors to detect germination and transition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sensors to detect environment composition and trigger appropriate system responses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Track plant growth and autonomously make adjustments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Harvest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Control actuators to remove mature plants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Control actuators to divide the harvest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Clean 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Remove particulates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Reorder all actuators and queues for the next cycle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Restart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050" y="2000700"/>
            <a:ext cx="2861450" cy="2749100"/>
          </a:xfrm>
          <a:prstGeom prst="rect">
            <a:avLst/>
          </a:prstGeom>
          <a:noFill/>
          <a:ln cap="flat" cmpd="sng" w="25400">
            <a:solidFill>
              <a:srgbClr val="666666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 Features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Low-power autonomous multiple-cycle growth and harvesting of food for astronauts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Utilizing the latest in sensor, actuator, and software technology to protect and optimize throughput of said food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Detecting diseased or under-grown plants using vision-based data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Challenges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12825" y="1307850"/>
            <a:ext cx="5073600" cy="33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Programming microcontrollers, possibly in conjunction with and/or parallel to other single board computers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Scheduling of sensors and mechanical components to reduce energy consumption and maximise throughput in a </a:t>
            </a:r>
            <a:r>
              <a:rPr lang="en" sz="1200"/>
              <a:t>microgravity environment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Communicating between sensors and mechanical components interfaced within the installed craft’s locker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Processing and abstracting sensor data in a new environment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Creating a custom embedded linux OS with yocto for power efficiency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 algorithms no one on the team has used before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Possibly Artificial Intelligence to detect diseased or dying plants</a:t>
            </a:r>
            <a:endParaRPr sz="1200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7971" y="2062388"/>
            <a:ext cx="2787150" cy="18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Milestone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Decide on the development OS, Linux/Windows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Install and configure Visual Studio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Compare and select collaboration tools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 “Hello World” demos for selected tools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requirements document with client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design documents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test plan and matrices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Define change management process using agile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Work Breakdown Structure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Have interdisciplinary meeting with all stakeholders on project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and Third Milestone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Second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state diagram and design for the system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inheritable high-level interfaces for sensor communication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simulated farm for testing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baselining requirements and process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Third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Decide which set of computers/microcontrollers will be used to control the system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C/C++ libraries for serial communication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Plan the design for a custom OS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Start development toolchain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Start a preliminary product breakdown structure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