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StaT1400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Starting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&gt;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 --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=0.0.0.0 --no-browser</a:t>
            </a:r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   </a:t>
            </a:r>
            <a:r>
              <a:rPr lang="en-AU" dirty="0" smtClean="0">
                <a:solidFill>
                  <a:srgbClr val="FFFF00"/>
                </a:solidFill>
              </a:rPr>
              <a:t>NOTE: there are 2 dashes before “</a:t>
            </a:r>
            <a:r>
              <a:rPr lang="en-AU" dirty="0" err="1" smtClean="0">
                <a:solidFill>
                  <a:srgbClr val="FFFF00"/>
                </a:solidFill>
              </a:rPr>
              <a:t>ip</a:t>
            </a:r>
            <a:r>
              <a:rPr lang="en-AU" dirty="0" smtClean="0">
                <a:solidFill>
                  <a:srgbClr val="FFFF00"/>
                </a:solidFill>
              </a:rPr>
              <a:t>” and “no-browser”</a:t>
            </a:r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2982476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on a browser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copy and paste the URL that starts with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SESSION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will 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github.com/chrisbpawsey/Data1001.git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Data1001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the virtual machine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(VM)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- start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notebook server in your </a:t>
            </a:r>
            <a:r>
              <a:rPr lang="en-AU" smtClean="0">
                <a:latin typeface="Arial" panose="020B0604020202020204" pitchFamily="34" charset="0"/>
                <a:cs typeface="Arial" panose="020B0604020202020204" pitchFamily="34" charset="0"/>
              </a:rPr>
              <a:t>virtual machine (VM)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215483"/>
            <a:ext cx="4427604" cy="195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529" y="5647764"/>
            <a:ext cx="72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 </a:t>
            </a:r>
          </a:p>
        </p:txBody>
      </p:sp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0363" y="3809673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https://gitforwindows.org/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Courses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Courses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Courses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://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github.com/chrisbpawsey/Data1001.git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To verify that the </a:t>
            </a:r>
            <a:r>
              <a:rPr lang="en-AU" dirty="0" smtClean="0"/>
              <a:t>command </a:t>
            </a:r>
            <a:r>
              <a:rPr lang="en-AU" dirty="0" smtClean="0"/>
              <a:t>worked you can inspect the current directory fo</a:t>
            </a:r>
            <a:r>
              <a:rPr lang="en-AU" dirty="0" smtClean="0"/>
              <a:t>r the new folder.</a:t>
            </a:r>
            <a:endParaRPr lang="en-AU" dirty="0" smtClean="0"/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You should see a directory Data1001.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 into the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course/Data1001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cd Course 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VM,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must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be in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Data1001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VM success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(UP to 60 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your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Secure Shell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purl.org/dc/elements/1.1/"/>
    <ds:schemaRef ds:uri="http://schemas.microsoft.com/office/2006/metadata/properties"/>
    <ds:schemaRef ds:uri="c0477a94-a81b-4865-9707-6c9300ae147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5fda36c-df07-4f55-9922-29409b58d9d3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9317</TotalTime>
  <Words>784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54</cp:revision>
  <dcterms:created xsi:type="dcterms:W3CDTF">2020-03-26T05:26:43Z</dcterms:created>
  <dcterms:modified xsi:type="dcterms:W3CDTF">2021-01-29T04:21:07Z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