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5" r:id="rId13"/>
    <p:sldId id="263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Bording" initials="CB" lastIdx="0" clrIdx="0">
    <p:extLst>
      <p:ext uri="{19B8F6BF-5375-455C-9EA6-DF929625EA0E}">
        <p15:presenceInfo xmlns:p15="http://schemas.microsoft.com/office/powerpoint/2012/main" userId="S-1-5-21-905479342-1514983418-1536837410-222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2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9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52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99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4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00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53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5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53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8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89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5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8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4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84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888/?token=...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Data1001 and stat1400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your VM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7805" y="1709350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Secure Shell (SSH) is used to login to your VM.  This process of accessing you VM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greatly simplified with Vagrant.  The command is: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&gt;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7" y="2632680"/>
            <a:ext cx="8988064" cy="31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Starting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87312" y="1782146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: 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VM.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 on your VM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to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is: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&gt;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notebook  --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=0.0.0.0 --no-browser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there are 2 dashes before “</a:t>
            </a:r>
            <a:r>
              <a:rPr lang="en-A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“no-browser”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2" y="2982476"/>
            <a:ext cx="9330925" cy="2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 on a browser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76582" y="1869255"/>
            <a:ext cx="963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6: Once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 running on your VM you can then open a browser and copy and paste the URL that starts with </a:t>
            </a:r>
            <a:r>
              <a:rPr lang="en-AU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http://127.0.0.1:8888/?token=...</a:t>
            </a:r>
            <a:r>
              <a:rPr lang="en-A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 address bar.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token number is unique to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lab SESSION while you are running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will generate a new token!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" y="2782854"/>
            <a:ext cx="9217022" cy="8677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81427" y="3195732"/>
            <a:ext cx="7567127" cy="3265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</a:t>
            </a:r>
            <a:r>
              <a:rPr lang="en-AU" b="1" dirty="0" smtClean="0">
                <a:latin typeface="Lucida Sans Typewriter" panose="020B0509030504030204" pitchFamily="49" charset="0"/>
              </a:rPr>
              <a:t>commands To Install and BUILD your VM and Start </a:t>
            </a:r>
            <a:r>
              <a:rPr lang="en-AU" b="1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b="1" dirty="0" smtClean="0">
                <a:latin typeface="Lucida Sans Typewriter" panose="020B0509030504030204" pitchFamily="49" charset="0"/>
              </a:rPr>
              <a:t> Notebook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github.com/adrianopolpo/stat1400.git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stat1400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use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login to the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-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in your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–-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 will need to install a few 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source tools.  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, Vagrant and Git.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https://www.virtualbox.org/</a:t>
            </a: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https://www.vagrantup.com/downloads.html</a:t>
            </a: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Macbooks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typically have git installed.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Windows may or may not have git installed if not here is a link.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https://gitforwindows.org/</a:t>
            </a:r>
            <a:endParaRPr lang="en-A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Enter the command “vagrant –v”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8529" y="5360072"/>
            <a:ext cx="72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If it returns the version number as shown above you are almost there!  Next test if git is installed.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584085"/>
            <a:ext cx="5997460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603"/>
          </a:xfrm>
        </p:spPr>
        <p:txBody>
          <a:bodyPr/>
          <a:lstStyle/>
          <a:p>
            <a:pPr algn="l"/>
            <a:r>
              <a:rPr lang="en-AU" dirty="0" smtClean="0"/>
              <a:t>Test for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104389"/>
            <a:ext cx="5182225" cy="155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24309" y="1911248"/>
            <a:ext cx="4863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If it is does return something similar to the example shown.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ere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link to the current version (2.30.1) of the software. It does not need to be the exact same version as shown!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https://gitforwindows.org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AU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3775" y="1482851"/>
            <a:ext cx="753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check if Git is install on your computer us the command </a:t>
            </a:r>
            <a:r>
              <a:rPr lang="en-AU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--version</a:t>
            </a:r>
            <a:endParaRPr lang="en-A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792772"/>
            <a:ext cx="5275122" cy="2857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1540" y="4562272"/>
            <a:ext cx="45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Recommend the 64-bit Git for Windows Setup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949430" y="4746938"/>
            <a:ext cx="2782110" cy="96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GIT INSTALLATION ISSUE for Windows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07247" y="2054681"/>
            <a:ext cx="6186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CAUTION!!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 the Git Setup /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step:</a:t>
            </a:r>
          </a:p>
          <a:p>
            <a:r>
              <a:rPr lang="en-AU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Configuring the terminal emulator to use with Git Bash</a:t>
            </a:r>
          </a:p>
          <a:p>
            <a:endParaRPr lang="en-AU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“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Windows’ default console window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Not the default which is set to “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MinTTY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33" y="2054681"/>
            <a:ext cx="3895537" cy="31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2: clone the vagrant file repository from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and Macs this step the command is identical.</a:t>
            </a: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% git clone https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github.com/adrianopolpo/stat1400.git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verify that the command worked you can inspect the current directory for the new folder.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  --- this shows all the files and sub-directories in the current folder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ls  -- LIST so that is lower case L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see a directory stat1400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course/stat1400 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cd stat1400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3a: Creating the VM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VM, you must be in same directory as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VM success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62625" y="1581658"/>
            <a:ext cx="1037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 (UP to 60 MINUTES!)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AU" sz="2000" dirty="0" smtClean="0">
                <a:latin typeface="Lucida Sans" panose="020B0602030504020204" pitchFamily="34" charset="0"/>
              </a:rPr>
              <a:t>When Vagrant up command finishes you should see the follow message!</a:t>
            </a:r>
          </a:p>
          <a:p>
            <a:r>
              <a:rPr lang="en-AU" sz="2000" dirty="0" smtClean="0">
                <a:latin typeface="Lucida Sans" panose="020B0602030504020204" pitchFamily="34" charset="0"/>
              </a:rPr>
              <a:t>You are now ready to login to your VM and start your </a:t>
            </a:r>
            <a:r>
              <a:rPr lang="en-AU" sz="2000" dirty="0" err="1" smtClean="0">
                <a:latin typeface="Lucida Sans" panose="020B0602030504020204" pitchFamily="34" charset="0"/>
              </a:rPr>
              <a:t>jupyter</a:t>
            </a:r>
            <a:r>
              <a:rPr lang="en-AU" sz="2000" dirty="0" smtClean="0">
                <a:latin typeface="Lucida Sans" panose="020B0602030504020204" pitchFamily="34" charset="0"/>
              </a:rPr>
              <a:t> notebook!</a:t>
            </a:r>
            <a:endParaRPr lang="en-AU" sz="2000" dirty="0">
              <a:latin typeface="Lucida Sans" panose="020B0602030504020204" pitchFamily="34" charset="0"/>
            </a:endParaRP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4281544"/>
            <a:ext cx="7390504" cy="1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2CE541-9384-4F78-A2DC-081CEDD5EAE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477a94-a81b-4865-9707-6c9300ae147f"/>
    <ds:schemaRef ds:uri="http://schemas.microsoft.com/office/infopath/2007/PartnerControls"/>
    <ds:schemaRef ds:uri="45fda36c-df07-4f55-9922-29409b58d9d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16535</TotalTime>
  <Words>894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for git on Windows </vt:lpstr>
      <vt:lpstr>GIT INSTALLATION ISSUE for Windows</vt:lpstr>
      <vt:lpstr> Setup VM </vt:lpstr>
      <vt:lpstr>Setup VM - continued</vt:lpstr>
      <vt:lpstr>Setup VM - continued</vt:lpstr>
      <vt:lpstr>VM success</vt:lpstr>
      <vt:lpstr>Accessing your VM</vt:lpstr>
      <vt:lpstr>Starting the Jupyter Notebook Server</vt:lpstr>
      <vt:lpstr>Open the Jupyter Notebook Server on a browser</vt:lpstr>
      <vt:lpstr>Summary of commands To Install and BUILD your VM and Start Jupyter Notebook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68</cp:revision>
  <dcterms:created xsi:type="dcterms:W3CDTF">2020-03-26T05:26:43Z</dcterms:created>
  <dcterms:modified xsi:type="dcterms:W3CDTF">2021-03-11T07:59:07Z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