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2" d="100"/>
          <a:sy n="82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888/?token=...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Data1001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Starting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87312" y="1782146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: 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VM.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 on your VM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to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is: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&gt;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 --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=0.0.0.0 --no-browser</a:t>
            </a:r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   </a:t>
            </a:r>
            <a:r>
              <a:rPr lang="en-AU" dirty="0" smtClean="0">
                <a:solidFill>
                  <a:srgbClr val="FFFF00"/>
                </a:solidFill>
              </a:rPr>
              <a:t>NOTE: there are 2 dashes before “</a:t>
            </a:r>
            <a:r>
              <a:rPr lang="en-AU" dirty="0" err="1" smtClean="0">
                <a:solidFill>
                  <a:srgbClr val="FFFF00"/>
                </a:solidFill>
              </a:rPr>
              <a:t>ip</a:t>
            </a:r>
            <a:r>
              <a:rPr lang="en-AU" dirty="0" smtClean="0">
                <a:solidFill>
                  <a:srgbClr val="FFFF00"/>
                </a:solidFill>
              </a:rPr>
              <a:t>” and “no-browser”</a:t>
            </a:r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2" y="2982476"/>
            <a:ext cx="9330925" cy="2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 on a browser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76582" y="1869255"/>
            <a:ext cx="963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6: Once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 running on your VM you can then open a browser and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copy then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paste the URL that starts with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http://127.0.0.1:8888/?token=...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 address bar.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token number is unique to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lab SESSION while you are running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will generate a new token!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" y="2782854"/>
            <a:ext cx="9217022" cy="8677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81427" y="3195732"/>
            <a:ext cx="7567127" cy="3265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github.com/chrisbpawsey/Data1001.git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Data1001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use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login to the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-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in your </a:t>
            </a:r>
            <a:r>
              <a:rPr lang="en-AU" smtClean="0">
                <a:latin typeface="Arial" panose="020B0604020202020204" pitchFamily="34" charset="0"/>
                <a:cs typeface="Arial" panose="020B0604020202020204" pitchFamily="34" charset="0"/>
              </a:rPr>
              <a:t>virtual machine (VM)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008529" y="5647764"/>
            <a:ext cx="72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go!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584085"/>
            <a:ext cx="5997460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7133" y="3809673"/>
            <a:ext cx="599773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dirty="0">
                <a:hlinkClick r:id="rId3"/>
              </a:rPr>
              <a:t>https://gitforwindows.org/</a:t>
            </a:r>
            <a:endParaRPr lang="en-AU" sz="2000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https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://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github.com/chrisbpawsey/Data1001.git</a:t>
            </a: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To verify that the command worked you can inspect the current directory for the new folder.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You should see a directory Data1001.</a:t>
            </a:r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course/Data1001 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3a: Creating the VM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VM, you must be in same directory as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Data1001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VM success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62625" y="1581658"/>
            <a:ext cx="1037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 (UP to 60 MINUTES!)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AU" sz="2000" dirty="0" smtClean="0">
                <a:latin typeface="Lucida Sans" panose="020B0602030504020204" pitchFamily="34" charset="0"/>
              </a:rPr>
              <a:t>When Vagrant up command finishes you should see the follow message!</a:t>
            </a:r>
          </a:p>
          <a:p>
            <a:r>
              <a:rPr lang="en-AU" sz="2000" dirty="0" smtClean="0">
                <a:latin typeface="Lucida Sans" panose="020B0602030504020204" pitchFamily="34" charset="0"/>
              </a:rPr>
              <a:t>You are now ready to login to your VM and start your </a:t>
            </a:r>
            <a:r>
              <a:rPr lang="en-AU" sz="2000" dirty="0" err="1" smtClean="0">
                <a:latin typeface="Lucida Sans" panose="020B0602030504020204" pitchFamily="34" charset="0"/>
              </a:rPr>
              <a:t>jupyter</a:t>
            </a:r>
            <a:r>
              <a:rPr lang="en-AU" sz="2000" dirty="0" smtClean="0">
                <a:latin typeface="Lucida Sans" panose="020B0602030504020204" pitchFamily="34" charset="0"/>
              </a:rPr>
              <a:t> notebook!</a:t>
            </a:r>
            <a:endParaRPr lang="en-AU" sz="2000" dirty="0">
              <a:latin typeface="Lucida Sans" panose="020B0602030504020204" pitchFamily="34" charset="0"/>
            </a:endParaRP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4281544"/>
            <a:ext cx="7390504" cy="1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your VM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7805" y="1709350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Secure Shell (SSH) is used to login to your VM.  This process of accessing you VM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greatly simplified with Vagrant.  The command is: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&gt;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7" y="2632680"/>
            <a:ext cx="8988064" cy="31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purl.org/dc/elements/1.1/"/>
    <ds:schemaRef ds:uri="45fda36c-df07-4f55-9922-29409b58d9d3"/>
    <ds:schemaRef ds:uri="c0477a94-a81b-4865-9707-6c9300ae147f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10872</TotalTime>
  <Words>784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VM success</vt:lpstr>
      <vt:lpstr>Accessing your VM</vt:lpstr>
      <vt:lpstr>Starting the Jupyter Notebook Server</vt:lpstr>
      <vt:lpstr>Open the Jupyter Notebook Server on a browser</vt:lpstr>
      <vt:lpstr>Summary of commands 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58</cp:revision>
  <dcterms:created xsi:type="dcterms:W3CDTF">2020-03-26T05:26:43Z</dcterms:created>
  <dcterms:modified xsi:type="dcterms:W3CDTF">2021-02-25T04:17:04Z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