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5" r:id="rId13"/>
    <p:sldId id="263" r:id="rId14"/>
    <p:sldId id="266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Bording" initials="CB" lastIdx="0" clrIdx="0">
    <p:extLst>
      <p:ext uri="{19B8F6BF-5375-455C-9EA6-DF929625EA0E}">
        <p15:presenceInfo xmlns:p15="http://schemas.microsoft.com/office/powerpoint/2012/main" userId="S-1-5-21-905479342-1514983418-1536837410-222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1/03/2021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8888/?token=...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Data1001 and stat1400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Accessing your VM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337805" y="1709350"/>
            <a:ext cx="951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Secure Shell (SSH) is used to login to your VM.  This process of accessing you VM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greatly simplified with Vagrant.  The command is: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&gt;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7" y="2632680"/>
            <a:ext cx="8988064" cy="31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Starting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87312" y="1782146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: 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VM.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command line on your VM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to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is: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&gt;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 --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=0.0.0.0 --no-browser</a:t>
            </a:r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   </a:t>
            </a:r>
            <a:r>
              <a:rPr lang="en-AU" dirty="0" smtClean="0">
                <a:solidFill>
                  <a:srgbClr val="FFFF00"/>
                </a:solidFill>
              </a:rPr>
              <a:t>NOTE: there are 2 dashes before “</a:t>
            </a:r>
            <a:r>
              <a:rPr lang="en-AU" dirty="0" err="1" smtClean="0">
                <a:solidFill>
                  <a:srgbClr val="FFFF00"/>
                </a:solidFill>
              </a:rPr>
              <a:t>ip</a:t>
            </a:r>
            <a:r>
              <a:rPr lang="en-AU" dirty="0" smtClean="0">
                <a:solidFill>
                  <a:srgbClr val="FFFF00"/>
                </a:solidFill>
              </a:rPr>
              <a:t>” and “no-browser”</a:t>
            </a:r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2" y="2982476"/>
            <a:ext cx="9330925" cy="2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 on a browser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276582" y="1869255"/>
            <a:ext cx="9638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6: Once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 running on your VM you can then open a browser and copy and paste the URL that starts with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http://127.0.0.1:8888/?token=...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your address bar.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token number is unique to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lab SESSION while you are running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juypter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will generate a new token!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" y="2782854"/>
            <a:ext cx="9217022" cy="8677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81427" y="3195732"/>
            <a:ext cx="7567127" cy="3265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2" y="282341"/>
            <a:ext cx="10364451" cy="1210283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6" y="16906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github.com/adrianopolpo/stat1400.git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stat1400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use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login to the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-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in your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–-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1008529" y="5647764"/>
            <a:ext cx="72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almost there!  Next test if git is installed.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584085"/>
            <a:ext cx="5997460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603"/>
          </a:xfrm>
        </p:spPr>
        <p:txBody>
          <a:bodyPr/>
          <a:lstStyle/>
          <a:p>
            <a:pPr algn="l"/>
            <a:r>
              <a:rPr lang="en-AU" dirty="0" smtClean="0"/>
              <a:t>Test for git </a:t>
            </a:r>
            <a:r>
              <a:rPr lang="en-AU" dirty="0" smtClean="0"/>
              <a:t>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104389"/>
            <a:ext cx="5182225" cy="155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24309" y="1911248"/>
            <a:ext cx="4863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If it is does return something similar to the example shown.  </a:t>
            </a:r>
            <a:r>
              <a:rPr lang="en-AU" dirty="0"/>
              <a:t>H</a:t>
            </a:r>
            <a:r>
              <a:rPr lang="en-AU" dirty="0" smtClean="0"/>
              <a:t>ere </a:t>
            </a:r>
            <a:r>
              <a:rPr lang="en-AU" dirty="0"/>
              <a:t>is a </a:t>
            </a:r>
            <a:r>
              <a:rPr lang="en-AU" dirty="0" smtClean="0"/>
              <a:t>link to the </a:t>
            </a:r>
            <a:r>
              <a:rPr lang="en-AU" dirty="0" smtClean="0"/>
              <a:t>current version (2.30.1) of the software. I</a:t>
            </a:r>
            <a:r>
              <a:rPr lang="en-AU" dirty="0" smtClean="0"/>
              <a:t>t does not need to be the exact same version as shown!</a:t>
            </a:r>
            <a:endParaRPr lang="en-AU" dirty="0"/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https://gitforwindows.org</a:t>
            </a:r>
            <a:r>
              <a:rPr lang="en-AU" sz="2400" dirty="0" smtClean="0">
                <a:hlinkClick r:id="rId3"/>
              </a:rPr>
              <a:t>/</a:t>
            </a: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3775" y="1482851"/>
            <a:ext cx="660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 check if Git is install on your computer us the command </a:t>
            </a:r>
            <a:r>
              <a:rPr lang="en-AU" dirty="0" smtClean="0">
                <a:solidFill>
                  <a:srgbClr val="FFFF00"/>
                </a:solidFill>
              </a:rPr>
              <a:t>git --version</a:t>
            </a:r>
            <a:endParaRPr lang="en-AU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792772"/>
            <a:ext cx="5275122" cy="2857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31540" y="4562272"/>
            <a:ext cx="442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92D050"/>
                </a:solidFill>
              </a:rPr>
              <a:t>Recommend the 64-bit Git for Windows Setup</a:t>
            </a:r>
            <a:endParaRPr lang="en-AU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949430" y="4746938"/>
            <a:ext cx="2782110" cy="96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GIT INSTALLATION ISSUE for Windows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97747" y="2054681"/>
            <a:ext cx="51471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CAUTION!!</a:t>
            </a:r>
          </a:p>
          <a:p>
            <a:r>
              <a:rPr lang="en-AU" dirty="0" smtClean="0"/>
              <a:t>In the Git Setup /</a:t>
            </a:r>
            <a:r>
              <a:rPr lang="en-AU" dirty="0"/>
              <a:t> </a:t>
            </a:r>
            <a:r>
              <a:rPr lang="en-AU" dirty="0" smtClean="0"/>
              <a:t>installation step:</a:t>
            </a:r>
          </a:p>
          <a:p>
            <a:r>
              <a:rPr lang="en-AU" dirty="0" smtClean="0">
                <a:solidFill>
                  <a:srgbClr val="FFFF00"/>
                </a:solidFill>
              </a:rPr>
              <a:t>Configuring the terminal emulator to use with Git Bash</a:t>
            </a:r>
          </a:p>
          <a:p>
            <a:endParaRPr lang="en-AU" dirty="0">
              <a:solidFill>
                <a:srgbClr val="FFFF00"/>
              </a:solidFill>
            </a:endParaRPr>
          </a:p>
          <a:p>
            <a:r>
              <a:rPr lang="en-AU" dirty="0" smtClean="0"/>
              <a:t>Select the “</a:t>
            </a:r>
            <a:r>
              <a:rPr lang="en-AU" dirty="0" smtClean="0">
                <a:solidFill>
                  <a:srgbClr val="00B050"/>
                </a:solidFill>
              </a:rPr>
              <a:t>Use Windows’ default console window</a:t>
            </a:r>
            <a:r>
              <a:rPr lang="en-AU" dirty="0" smtClean="0"/>
              <a:t>”  </a:t>
            </a:r>
          </a:p>
          <a:p>
            <a:r>
              <a:rPr lang="en-AU" dirty="0" smtClean="0"/>
              <a:t>Not the </a:t>
            </a:r>
            <a:r>
              <a:rPr lang="en-AU" smtClean="0"/>
              <a:t>default which is </a:t>
            </a:r>
            <a:r>
              <a:rPr lang="en-AU" dirty="0" smtClean="0"/>
              <a:t>set to “</a:t>
            </a:r>
            <a:r>
              <a:rPr lang="en-AU" dirty="0" smtClean="0">
                <a:solidFill>
                  <a:srgbClr val="FF0000"/>
                </a:solidFill>
              </a:rPr>
              <a:t>Use </a:t>
            </a:r>
            <a:r>
              <a:rPr lang="en-AU" dirty="0" err="1" smtClean="0">
                <a:solidFill>
                  <a:srgbClr val="FF0000"/>
                </a:solidFill>
              </a:rPr>
              <a:t>MinTTY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33" y="2054681"/>
            <a:ext cx="3895537" cy="31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https</a:t>
            </a:r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://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github.com/adrianopolpo/stat1400.git</a:t>
            </a: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To verify that the command worked you can inspect the current directory for the new folder.</a:t>
            </a:r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You should see a directory stat1400.</a:t>
            </a:r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course/stat1400 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3a: Creating the VM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VM, you must be in same directory as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stat1400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dirty="0" smtClean="0"/>
              <a:t>VM success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62625" y="1581658"/>
            <a:ext cx="1037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 (UP to 60 MINUTES!)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AU" sz="2000" dirty="0" smtClean="0">
                <a:latin typeface="Lucida Sans" panose="020B0602030504020204" pitchFamily="34" charset="0"/>
              </a:rPr>
              <a:t>When Vagrant up command finishes you should see the follow message!</a:t>
            </a:r>
          </a:p>
          <a:p>
            <a:r>
              <a:rPr lang="en-AU" sz="2000" dirty="0" smtClean="0">
                <a:latin typeface="Lucida Sans" panose="020B0602030504020204" pitchFamily="34" charset="0"/>
              </a:rPr>
              <a:t>You are now ready to login to your VM and start your </a:t>
            </a:r>
            <a:r>
              <a:rPr lang="en-AU" sz="2000" dirty="0" err="1" smtClean="0">
                <a:latin typeface="Lucida Sans" panose="020B0602030504020204" pitchFamily="34" charset="0"/>
              </a:rPr>
              <a:t>jupyter</a:t>
            </a:r>
            <a:r>
              <a:rPr lang="en-AU" sz="2000" dirty="0" smtClean="0">
                <a:latin typeface="Lucida Sans" panose="020B0602030504020204" pitchFamily="34" charset="0"/>
              </a:rPr>
              <a:t> notebook!</a:t>
            </a:r>
            <a:endParaRPr lang="en-AU" sz="2000" dirty="0">
              <a:latin typeface="Lucida Sans" panose="020B0602030504020204" pitchFamily="34" charset="0"/>
            </a:endParaRP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4281544"/>
            <a:ext cx="7390504" cy="1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2CE541-9384-4F78-A2DC-081CEDD5EAE8}">
  <ds:schemaRefs>
    <ds:schemaRef ds:uri="http://purl.org/dc/elements/1.1/"/>
    <ds:schemaRef ds:uri="http://schemas.microsoft.com/office/2006/metadata/properties"/>
    <ds:schemaRef ds:uri="c0477a94-a81b-4865-9707-6c9300ae147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45fda36c-df07-4f55-9922-29409b58d9d3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10500</TotalTime>
  <Words>885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for git on Windows </vt:lpstr>
      <vt:lpstr>GIT INSTALLATION ISSUE for Windows</vt:lpstr>
      <vt:lpstr> Setup VM </vt:lpstr>
      <vt:lpstr>Setup VM - continued</vt:lpstr>
      <vt:lpstr>Setup VM - continued</vt:lpstr>
      <vt:lpstr>VM success</vt:lpstr>
      <vt:lpstr>Accessing your VM</vt:lpstr>
      <vt:lpstr>Starting the Jupyter Notebook Server</vt:lpstr>
      <vt:lpstr>Open the Jupyter Notebook Server on a browser</vt:lpstr>
      <vt:lpstr>Summary of commands 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66</cp:revision>
  <dcterms:created xsi:type="dcterms:W3CDTF">2020-03-26T05:26:43Z</dcterms:created>
  <dcterms:modified xsi:type="dcterms:W3CDTF">2021-03-01T04:47:59Z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