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6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2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8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35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57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5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38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12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60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7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14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69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1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7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40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74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27.0.0.1:8888/?token=...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anopolpo/stat1400.g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</a:rPr>
              <a:t> Notebooks with </a:t>
            </a:r>
            <a:r>
              <a:rPr lang="en-AU" dirty="0" err="1" smtClean="0">
                <a:latin typeface="Lucida Sans Typewriter" panose="020B0509030504030204" pitchFamily="49" charset="0"/>
              </a:rPr>
              <a:t>Virtualbox</a:t>
            </a:r>
            <a:r>
              <a:rPr lang="en-AU" dirty="0" smtClean="0">
                <a:latin typeface="Lucida Sans Typewriter" panose="020B0509030504030204" pitchFamily="49" charset="0"/>
              </a:rPr>
              <a:t> with Vagrant</a:t>
            </a:r>
            <a:endParaRPr lang="en-AU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Data1001</a:t>
            </a:r>
            <a:endParaRPr lang="en-AU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Starting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287312" y="1782146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: 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your VM. 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command line on your VM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command to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is: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&gt;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 --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=0.0.0.0 --no-browser</a:t>
            </a:r>
            <a:endParaRPr lang="en-AU" dirty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/>
              <a:t>   </a:t>
            </a:r>
            <a:r>
              <a:rPr lang="en-AU" dirty="0" smtClean="0">
                <a:solidFill>
                  <a:srgbClr val="FFFF00"/>
                </a:solidFill>
              </a:rPr>
              <a:t>NOTE: there are 2 dashes before “</a:t>
            </a:r>
            <a:r>
              <a:rPr lang="en-AU" dirty="0" err="1" smtClean="0">
                <a:solidFill>
                  <a:srgbClr val="FFFF00"/>
                </a:solidFill>
              </a:rPr>
              <a:t>ip</a:t>
            </a:r>
            <a:r>
              <a:rPr lang="en-AU" dirty="0" smtClean="0">
                <a:solidFill>
                  <a:srgbClr val="FFFF00"/>
                </a:solidFill>
              </a:rPr>
              <a:t>” and “no-browser”</a:t>
            </a:r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12" y="2982476"/>
            <a:ext cx="9330925" cy="2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 on a browser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276582" y="1869255"/>
            <a:ext cx="9638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6: Once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 running on your VM you can then open a browser and copy and paste the URL that starts with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http://127.0.0.1:8888/?token=...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your address bar.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token number is unique to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lab SESSION while you are running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juypter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Restarting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will generate a new token! 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80" y="2782854"/>
            <a:ext cx="9217022" cy="86774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81427" y="3195732"/>
            <a:ext cx="7567127" cy="3265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3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72" y="282341"/>
            <a:ext cx="10364451" cy="1210283"/>
          </a:xfrm>
        </p:spPr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Summary of commands	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856" y="1690688"/>
            <a:ext cx="9224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 - Create the project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courses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courses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  - Clone the repository with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 clone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://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github.com/chrisbpawsey/Data1001.git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  - launch the Virtual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Data1001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up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  - use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to login to the 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-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in your </a:t>
            </a:r>
            <a:r>
              <a:rPr lang="en-AU" smtClean="0">
                <a:latin typeface="Arial" panose="020B0604020202020204" pitchFamily="34" charset="0"/>
                <a:cs typeface="Arial" panose="020B0604020202020204" pitchFamily="34" charset="0"/>
              </a:rPr>
              <a:t>virtual machine (VM)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notebook –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=0.0.0.0 –-no-browser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– open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in browser</a:t>
            </a:r>
          </a:p>
          <a:p>
            <a:pPr lvl="1"/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8236"/>
          </a:xfrm>
        </p:spPr>
        <p:txBody>
          <a:bodyPr/>
          <a:lstStyle/>
          <a:p>
            <a:r>
              <a:rPr lang="en-AU" dirty="0" smtClean="0"/>
              <a:t>Software requirements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34671"/>
            <a:ext cx="8238565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2400" dirty="0"/>
              <a:t>You will need to install a few </a:t>
            </a:r>
            <a:r>
              <a:rPr lang="en-AU" sz="2400" dirty="0" smtClean="0"/>
              <a:t>open </a:t>
            </a:r>
            <a:r>
              <a:rPr lang="en-AU" sz="2400" dirty="0"/>
              <a:t>source tools.  </a:t>
            </a:r>
            <a:endParaRPr lang="en-AU" sz="2400" dirty="0" smtClean="0"/>
          </a:p>
          <a:p>
            <a:r>
              <a:rPr lang="en-AU" sz="2400" dirty="0" smtClean="0"/>
              <a:t>These </a:t>
            </a:r>
            <a:r>
              <a:rPr lang="en-AU" sz="2400" dirty="0"/>
              <a:t>are </a:t>
            </a:r>
            <a:r>
              <a:rPr lang="en-AU" sz="2400" dirty="0" err="1"/>
              <a:t>Virtualbox</a:t>
            </a:r>
            <a:r>
              <a:rPr lang="en-AU" sz="2400" dirty="0"/>
              <a:t>, Vagrant and Git.</a:t>
            </a:r>
          </a:p>
          <a:p>
            <a:endParaRPr lang="en-AU" sz="2400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2"/>
              </a:rPr>
              <a:t>https://www.virtualbox.org/</a:t>
            </a: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3"/>
              </a:rPr>
              <a:t>https://www.vagrantup.com/downloads.html</a:t>
            </a:r>
            <a:endParaRPr lang="en-AU" sz="2400" dirty="0"/>
          </a:p>
          <a:p>
            <a:endParaRPr lang="en-AU" sz="2400" u="sng" dirty="0"/>
          </a:p>
          <a:p>
            <a:r>
              <a:rPr lang="en-AU" sz="2400" dirty="0" err="1"/>
              <a:t>Macbooks</a:t>
            </a:r>
            <a:r>
              <a:rPr lang="en-AU" sz="2400" dirty="0"/>
              <a:t> typically have git installed.</a:t>
            </a:r>
          </a:p>
          <a:p>
            <a:endParaRPr lang="en-AU" sz="2400" dirty="0">
              <a:cs typeface="Calibri"/>
            </a:endParaRPr>
          </a:p>
          <a:p>
            <a:r>
              <a:rPr lang="en-AU" sz="2400" dirty="0"/>
              <a:t>Windows may or may not have git installed if not here is a link.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4"/>
              </a:rPr>
              <a:t>https://gitforwindows.org/</a:t>
            </a:r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70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test if you have correctly installed </a:t>
            </a:r>
            <a:r>
              <a:rPr lang="en-AU" dirty="0" err="1" smtClean="0"/>
              <a:t>virtualbox</a:t>
            </a:r>
            <a:r>
              <a:rPr lang="en-AU" dirty="0" smtClean="0"/>
              <a:t> and vagrant.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08529" y="1987908"/>
            <a:ext cx="688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 laptop open a “Command Prompt Terminal window”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“terminal” window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lect Command Prom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13" y="2408921"/>
            <a:ext cx="4016187" cy="200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29" y="2931459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Enter the command “</a:t>
            </a:r>
            <a:r>
              <a:rPr lang="en-AU" dirty="0" smtClean="0">
                <a:latin typeface="Lucida Sans" panose="020B0602030504020204" pitchFamily="34" charset="0"/>
              </a:rPr>
              <a:t>vagrant –v</a:t>
            </a:r>
            <a:r>
              <a:rPr lang="en-AU" dirty="0" smtClean="0"/>
              <a:t>” 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008529" y="5647764"/>
            <a:ext cx="72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If it returns the version number as shown above you are good to go!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3584085"/>
            <a:ext cx="5997460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git on Windows	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6" y="1606364"/>
            <a:ext cx="4930567" cy="1562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7133" y="3809673"/>
            <a:ext cx="599773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Windows may or may not have git installed if not here is a link.</a:t>
            </a:r>
          </a:p>
          <a:p>
            <a:pPr algn="ctr"/>
            <a:endParaRPr lang="en-AU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000" dirty="0">
                <a:hlinkClick r:id="rId3"/>
              </a:rPr>
              <a:t>https://gitforwindows.org/</a:t>
            </a:r>
            <a:endParaRPr lang="en-AU" sz="2000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5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Setup VM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81233" y="1690688"/>
            <a:ext cx="90119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Once Vagrant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Git are installed and working, you can then begin setting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up a Virtual Machine or VM that will run locally on your laptop.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– create the directory structure for this project.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using 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ommand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rompt terminal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the command is: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make the courses directory the working directory, use the command “cd”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same for Windows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Courses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504999" y="1596559"/>
            <a:ext cx="87013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Step 2: clone the vagrant file repository from </a:t>
            </a:r>
            <a:r>
              <a:rPr lang="en-AU" dirty="0" err="1" smtClean="0"/>
              <a:t>github</a:t>
            </a:r>
            <a:endParaRPr lang="en-AU" dirty="0" smtClean="0"/>
          </a:p>
          <a:p>
            <a:r>
              <a:rPr lang="en-AU" dirty="0" smtClean="0"/>
              <a:t>For Windows and Macs this step the command is identical.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git clone https</a:t>
            </a:r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://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github.com/chrisbpawsey/Data1001.git</a:t>
            </a:r>
          </a:p>
          <a:p>
            <a:pPr lvl="1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/>
              <a:t>To verify that the command worked you can inspect the current directory for the new folder.</a:t>
            </a:r>
          </a:p>
          <a:p>
            <a:r>
              <a:rPr lang="en-AU" dirty="0" smtClean="0"/>
              <a:t>On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  --- this shows all the files and sub-directories in the current folder</a:t>
            </a:r>
          </a:p>
          <a:p>
            <a:r>
              <a:rPr lang="en-AU" dirty="0" smtClean="0"/>
              <a:t>On </a:t>
            </a:r>
            <a:r>
              <a:rPr lang="en-AU" dirty="0" err="1" smtClean="0"/>
              <a:t>Macbooks</a:t>
            </a:r>
            <a:r>
              <a:rPr lang="en-AU" dirty="0" smtClean="0"/>
              <a:t>/Linux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ls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-- LIST so that is lower case L 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You should see a directory Data1001.</a:t>
            </a:r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47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85047"/>
            <a:ext cx="1037888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Change director into the course/Data1001 directory</a:t>
            </a: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Course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check that it worked using the “ls” or 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command and you should see a file named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it contains the instructions to setup the Virtual Machine.  You don’t need to make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to it.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3a: Creating the VM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VM, you must be in same directory as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which is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Data1001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VM the Vagrant command is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up</a:t>
            </a: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</p:txBody>
      </p:sp>
    </p:spTree>
    <p:extLst>
      <p:ext uri="{BB962C8B-B14F-4D97-AF65-F5344CB8AC3E}">
        <p14:creationId xmlns:p14="http://schemas.microsoft.com/office/powerpoint/2010/main" val="1038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VM success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762625" y="1581658"/>
            <a:ext cx="10378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 (UP to 60 MINUTES!)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AU" sz="2000" dirty="0" smtClean="0">
                <a:latin typeface="Lucida Sans" panose="020B0602030504020204" pitchFamily="34" charset="0"/>
              </a:rPr>
              <a:t>When Vagrant up command finishes you should see the follow message!</a:t>
            </a:r>
          </a:p>
          <a:p>
            <a:r>
              <a:rPr lang="en-AU" sz="2000" dirty="0" smtClean="0">
                <a:latin typeface="Lucida Sans" panose="020B0602030504020204" pitchFamily="34" charset="0"/>
              </a:rPr>
              <a:t>You are now ready to login to your VM and start your </a:t>
            </a:r>
            <a:r>
              <a:rPr lang="en-AU" sz="2000" dirty="0" err="1" smtClean="0">
                <a:latin typeface="Lucida Sans" panose="020B0602030504020204" pitchFamily="34" charset="0"/>
              </a:rPr>
              <a:t>jupyter</a:t>
            </a:r>
            <a:r>
              <a:rPr lang="en-AU" sz="2000" dirty="0" smtClean="0">
                <a:latin typeface="Lucida Sans" panose="020B0602030504020204" pitchFamily="34" charset="0"/>
              </a:rPr>
              <a:t> notebook!</a:t>
            </a:r>
            <a:endParaRPr lang="en-AU" sz="2000" dirty="0">
              <a:latin typeface="Lucida Sans" panose="020B0602030504020204" pitchFamily="34" charset="0"/>
            </a:endParaRP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17" y="4281544"/>
            <a:ext cx="7390504" cy="15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Accessing your VM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337805" y="1709350"/>
            <a:ext cx="951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4: Secure Shell (SSH) is used to login to your VM.  This process of accessing you VM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has been greatly simplified with Vagrant.  The command is: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&gt;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67" y="2632680"/>
            <a:ext cx="8988064" cy="31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F0734F22D774883C052A360730DF9" ma:contentTypeVersion="7" ma:contentTypeDescription="Create a new document." ma:contentTypeScope="" ma:versionID="68dbab044d50f9bfa9580c1de6249254">
  <xsd:schema xmlns:xsd="http://www.w3.org/2001/XMLSchema" xmlns:xs="http://www.w3.org/2001/XMLSchema" xmlns:p="http://schemas.microsoft.com/office/2006/metadata/properties" xmlns:ns3="c0477a94-a81b-4865-9707-6c9300ae147f" xmlns:ns4="45fda36c-df07-4f55-9922-29409b58d9d3" targetNamespace="http://schemas.microsoft.com/office/2006/metadata/properties" ma:root="true" ma:fieldsID="ea92a476c86701b878abbd8645c4be93" ns3:_="" ns4:_="">
    <xsd:import namespace="c0477a94-a81b-4865-9707-6c9300ae147f"/>
    <xsd:import namespace="45fda36c-df07-4f55-9922-29409b58d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7a94-a81b-4865-9707-6c9300ae1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da36c-df07-4f55-9922-29409b58d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127F0B-EA07-4AFF-8549-55D4D4284D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2CE541-9384-4F78-A2DC-081CEDD5EAE8}">
  <ds:schemaRefs>
    <ds:schemaRef ds:uri="http://purl.org/dc/elements/1.1/"/>
    <ds:schemaRef ds:uri="http://schemas.microsoft.com/office/2006/metadata/properties"/>
    <ds:schemaRef ds:uri="c0477a94-a81b-4865-9707-6c9300ae147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45fda36c-df07-4f55-9922-29409b58d9d3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8FAD76-43D1-414B-B6EC-7811CDF23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7a94-a81b-4865-9707-6c9300ae147f"/>
    <ds:schemaRef ds:uri="45fda36c-df07-4f55-9922-29409b58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10050</TotalTime>
  <Words>784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Lucida Sans</vt:lpstr>
      <vt:lpstr>Lucida Sans Typewriter</vt:lpstr>
      <vt:lpstr>Tw Cen MT</vt:lpstr>
      <vt:lpstr>Wingdings</vt:lpstr>
      <vt:lpstr>Droplet</vt:lpstr>
      <vt:lpstr>Jupyter Notebooks with Virtualbox with Vagrant</vt:lpstr>
      <vt:lpstr>Software requirements </vt:lpstr>
      <vt:lpstr>How to test if you have correctly installed virtualbox and vagrant.</vt:lpstr>
      <vt:lpstr>Test git on Windows </vt:lpstr>
      <vt:lpstr> Setup VM </vt:lpstr>
      <vt:lpstr>Setup VM - continued</vt:lpstr>
      <vt:lpstr>Setup VM - continued</vt:lpstr>
      <vt:lpstr>VM success</vt:lpstr>
      <vt:lpstr>Accessing your VM</vt:lpstr>
      <vt:lpstr>Starting the Jupyter Notebook Server</vt:lpstr>
      <vt:lpstr>Open the Jupyter Notebook Server on a browser</vt:lpstr>
      <vt:lpstr>Summary of commands 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Astromatic on Virtualbox with Vagrant</dc:title>
  <dc:creator>Chris Bording</dc:creator>
  <cp:lastModifiedBy>Chris Bording</cp:lastModifiedBy>
  <cp:revision>56</cp:revision>
  <dcterms:created xsi:type="dcterms:W3CDTF">2020-03-26T05:26:43Z</dcterms:created>
  <dcterms:modified xsi:type="dcterms:W3CDTF">2021-02-24T14:34:46Z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0x0101000C3F0734F22D774883C052A360730DF9</vt:lpwstr>
  </property>
</Properties>
</file>