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8" r:id="rId1"/>
    <p:sldMasterId id="2147484006" r:id="rId2"/>
    <p:sldMasterId id="2147484012" r:id="rId3"/>
  </p:sldMasterIdLst>
  <p:notesMasterIdLst>
    <p:notesMasterId r:id="rId10"/>
  </p:notesMasterIdLst>
  <p:sldIdLst>
    <p:sldId id="256" r:id="rId4"/>
    <p:sldId id="261" r:id="rId5"/>
    <p:sldId id="264" r:id="rId6"/>
    <p:sldId id="262" r:id="rId7"/>
    <p:sldId id="260" r:id="rId8"/>
    <p:sldId id="263" r:id="rId9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7016" autoAdjust="0"/>
  </p:normalViewPr>
  <p:slideViewPr>
    <p:cSldViewPr>
      <p:cViewPr>
        <p:scale>
          <a:sx n="86" d="100"/>
          <a:sy n="86" d="100"/>
        </p:scale>
        <p:origin x="-1267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06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1C418-2C89-476C-96AC-AFA9FADAAB1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54DDE-8242-4D5A-8609-DEEA1DB2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58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78355" y="373379"/>
            <a:ext cx="8381999" cy="266700"/>
          </a:xfr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78355" y="625898"/>
            <a:ext cx="8381999" cy="266700"/>
          </a:xfrm>
        </p:spPr>
        <p:txBody>
          <a:bodyPr>
            <a:noAutofit/>
          </a:bodyPr>
          <a:lstStyle>
            <a:lvl1pPr marL="0">
              <a:lnSpc>
                <a:spcPts val="2000"/>
              </a:lnSpc>
              <a:spcAft>
                <a:spcPts val="0"/>
              </a:spcAft>
              <a:buFontTx/>
              <a:buNone/>
              <a:defRPr sz="2300" cap="all">
                <a:solidFill>
                  <a:schemeClr val="tx2"/>
                </a:solidFill>
                <a:latin typeface="Effra Light"/>
              </a:defRPr>
            </a:lvl1pPr>
            <a:lvl2pPr marL="0" indent="0">
              <a:lnSpc>
                <a:spcPts val="2000"/>
              </a:lnSpc>
              <a:spcAft>
                <a:spcPts val="0"/>
              </a:spcAft>
              <a:buFontTx/>
              <a:buNone/>
              <a:defRPr sz="2300" b="0" i="0" cap="all">
                <a:solidFill>
                  <a:schemeClr val="tx2"/>
                </a:solidFill>
                <a:latin typeface="Effra Light"/>
              </a:defRPr>
            </a:lvl2pPr>
            <a:lvl3pPr marL="0" indent="0">
              <a:lnSpc>
                <a:spcPts val="2000"/>
              </a:lnSpc>
              <a:spcAft>
                <a:spcPts val="0"/>
              </a:spcAft>
              <a:buFontTx/>
              <a:buNone/>
              <a:defRPr sz="2300" b="0" i="0" cap="all">
                <a:solidFill>
                  <a:schemeClr val="tx2"/>
                </a:solidFill>
                <a:latin typeface="Effra Light"/>
              </a:defRPr>
            </a:lvl3pPr>
            <a:lvl4pPr marL="0" indent="0">
              <a:lnSpc>
                <a:spcPts val="2000"/>
              </a:lnSpc>
              <a:spcAft>
                <a:spcPts val="0"/>
              </a:spcAft>
              <a:buFontTx/>
              <a:buNone/>
              <a:defRPr sz="2300" b="0" i="0" cap="all">
                <a:solidFill>
                  <a:schemeClr val="tx2"/>
                </a:solidFill>
                <a:latin typeface="Effra Light"/>
              </a:defRPr>
            </a:lvl4pPr>
            <a:lvl5pPr marL="0" indent="0">
              <a:lnSpc>
                <a:spcPts val="2000"/>
              </a:lnSpc>
              <a:spcAft>
                <a:spcPts val="0"/>
              </a:spcAft>
              <a:buFontTx/>
              <a:buNone/>
              <a:defRPr sz="2300" b="0" i="0" cap="all">
                <a:solidFill>
                  <a:schemeClr val="tx2"/>
                </a:solidFill>
                <a:latin typeface="Effra Light"/>
              </a:defRPr>
            </a:lvl5pPr>
            <a:lvl6pPr marL="0" indent="0">
              <a:lnSpc>
                <a:spcPts val="2333"/>
              </a:lnSpc>
              <a:spcAft>
                <a:spcPts val="333"/>
              </a:spcAft>
              <a:buFontTx/>
              <a:buNone/>
              <a:defRPr sz="2300" b="0" i="0" cap="all">
                <a:latin typeface="Effra Light"/>
                <a:cs typeface="Effra Light"/>
              </a:defRPr>
            </a:lvl6pPr>
            <a:lvl7pPr marL="0" indent="0">
              <a:lnSpc>
                <a:spcPts val="2333"/>
              </a:lnSpc>
              <a:spcAft>
                <a:spcPts val="333"/>
              </a:spcAft>
              <a:buFontTx/>
              <a:buNone/>
              <a:defRPr sz="2300" b="0" i="0" cap="all">
                <a:latin typeface="Effra Light"/>
                <a:cs typeface="Effra Light"/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28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3200" y="5638800"/>
            <a:ext cx="2513542" cy="114409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78354" y="342899"/>
            <a:ext cx="3810000" cy="190500"/>
          </a:xfrm>
        </p:spPr>
        <p:txBody>
          <a:bodyPr/>
          <a:lstStyle>
            <a:lvl1pPr>
              <a:defRPr>
                <a:latin typeface="Effra"/>
              </a:defRPr>
            </a:lvl1pPr>
          </a:lstStyle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8354" y="1330854"/>
            <a:ext cx="6856286" cy="4381500"/>
          </a:xfrm>
        </p:spPr>
        <p:txBody>
          <a:bodyPr>
            <a:normAutofit/>
          </a:bodyPr>
          <a:lstStyle>
            <a:lvl1pPr>
              <a:defRPr sz="83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78355" y="5932914"/>
            <a:ext cx="3810000" cy="574908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>
              <a:lnSpc>
                <a:spcPts val="1500"/>
              </a:lnSpc>
              <a:defRPr sz="1500" b="0">
                <a:solidFill>
                  <a:schemeClr val="tx1"/>
                </a:solidFill>
                <a:latin typeface="Effra"/>
              </a:defRPr>
            </a:lvl1pPr>
            <a:lvl2pPr>
              <a:lnSpc>
                <a:spcPts val="1500"/>
              </a:lnSpc>
              <a:defRPr sz="1500" b="1">
                <a:solidFill>
                  <a:schemeClr val="tx1"/>
                </a:solidFill>
                <a:latin typeface="+mn-lt"/>
              </a:defRPr>
            </a:lvl2pPr>
            <a:lvl3pPr>
              <a:lnSpc>
                <a:spcPts val="1500"/>
              </a:lnSpc>
              <a:defRPr sz="1500">
                <a:solidFill>
                  <a:schemeClr val="tx1"/>
                </a:solidFill>
                <a:latin typeface="+mn-lt"/>
              </a:defRPr>
            </a:lvl3pPr>
            <a:lvl4pPr>
              <a:lnSpc>
                <a:spcPts val="1500"/>
              </a:lnSpc>
              <a:defRPr sz="1500">
                <a:solidFill>
                  <a:schemeClr val="tx1"/>
                </a:solidFill>
                <a:latin typeface="+mn-lt"/>
              </a:defRPr>
            </a:lvl4pPr>
            <a:lvl5pPr>
              <a:lnSpc>
                <a:spcPts val="1500"/>
              </a:lnSpc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268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3200" y="5638800"/>
            <a:ext cx="2513542" cy="114409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78354" y="342899"/>
            <a:ext cx="3810000" cy="190500"/>
          </a:xfrm>
        </p:spPr>
        <p:txBody>
          <a:bodyPr/>
          <a:lstStyle>
            <a:lvl1pPr>
              <a:defRPr>
                <a:latin typeface="Effra"/>
              </a:defRPr>
            </a:lvl1pPr>
          </a:lstStyle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8355" y="1330854"/>
            <a:ext cx="5676900" cy="4381500"/>
          </a:xfrm>
        </p:spPr>
        <p:txBody>
          <a:bodyPr>
            <a:normAutofit/>
          </a:bodyPr>
          <a:lstStyle>
            <a:lvl1pPr>
              <a:defRPr sz="83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78355" y="5932914"/>
            <a:ext cx="3810000" cy="574908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>
              <a:lnSpc>
                <a:spcPts val="1500"/>
              </a:lnSpc>
              <a:defRPr sz="1500" b="0">
                <a:solidFill>
                  <a:schemeClr val="tx1"/>
                </a:solidFill>
                <a:latin typeface="Effra"/>
              </a:defRPr>
            </a:lvl1pPr>
            <a:lvl2pPr>
              <a:lnSpc>
                <a:spcPts val="1500"/>
              </a:lnSpc>
              <a:defRPr sz="1500" b="1">
                <a:solidFill>
                  <a:schemeClr val="tx1"/>
                </a:solidFill>
                <a:latin typeface="+mn-lt"/>
              </a:defRPr>
            </a:lvl2pPr>
            <a:lvl3pPr>
              <a:lnSpc>
                <a:spcPts val="1500"/>
              </a:lnSpc>
              <a:defRPr sz="1500">
                <a:solidFill>
                  <a:schemeClr val="tx1"/>
                </a:solidFill>
                <a:latin typeface="+mn-lt"/>
              </a:defRPr>
            </a:lvl3pPr>
            <a:lvl4pPr>
              <a:lnSpc>
                <a:spcPts val="1500"/>
              </a:lnSpc>
              <a:defRPr sz="1500">
                <a:solidFill>
                  <a:schemeClr val="tx1"/>
                </a:solidFill>
                <a:latin typeface="+mn-lt"/>
              </a:defRPr>
            </a:lvl4pPr>
            <a:lvl5pPr>
              <a:lnSpc>
                <a:spcPts val="1500"/>
              </a:lnSpc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31"/>
          <a:stretch/>
        </p:blipFill>
        <p:spPr>
          <a:xfrm>
            <a:off x="6132237" y="1183968"/>
            <a:ext cx="3011764" cy="444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2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/>
          <p:cNvSpPr/>
          <p:nvPr userDrawn="1"/>
        </p:nvSpPr>
        <p:spPr>
          <a:xfrm>
            <a:off x="378354" y="379677"/>
            <a:ext cx="8382000" cy="5242560"/>
          </a:xfrm>
          <a:prstGeom prst="frame">
            <a:avLst>
              <a:gd name="adj1" fmla="val 1811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3200" y="5638800"/>
            <a:ext cx="2513542" cy="11440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762000"/>
            <a:ext cx="5905500" cy="4381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95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/>
          <p:cNvSpPr/>
          <p:nvPr userDrawn="1"/>
        </p:nvSpPr>
        <p:spPr>
          <a:xfrm>
            <a:off x="378354" y="379677"/>
            <a:ext cx="8382001" cy="5238750"/>
          </a:xfrm>
          <a:prstGeom prst="frame">
            <a:avLst>
              <a:gd name="adj1" fmla="val 1811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3200" y="5638800"/>
            <a:ext cx="2513542" cy="11440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1999" y="761999"/>
            <a:ext cx="5905500" cy="43815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089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715000" y="0"/>
            <a:ext cx="3429000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76197" tIns="38098" rIns="76197" bIns="38098">
            <a:normAutofit/>
          </a:bodyPr>
          <a:lstStyle>
            <a:lvl1pPr>
              <a:defRPr sz="1500" b="0" i="0">
                <a:solidFill>
                  <a:schemeClr val="tx2"/>
                </a:solidFill>
                <a:latin typeface="Effra Light"/>
                <a:cs typeface="Effra Light"/>
              </a:defRPr>
            </a:lvl1pPr>
          </a:lstStyle>
          <a:p>
            <a:r>
              <a:rPr lang="en-US" dirty="0" smtClean="0"/>
              <a:t>Add photo or leave as solid Color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715000" y="3429000"/>
            <a:ext cx="3429000" cy="3429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t" anchorCtr="0"/>
          <a:lstStyle/>
          <a:p>
            <a:pPr algn="ctr"/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2703" y="5639887"/>
            <a:ext cx="2513401" cy="114403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78354" y="343061"/>
            <a:ext cx="4568607" cy="190500"/>
          </a:xfrm>
        </p:spPr>
        <p:txBody>
          <a:bodyPr/>
          <a:lstStyle>
            <a:lvl1pPr>
              <a:defRPr>
                <a:latin typeface="Effra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78354" y="1330857"/>
            <a:ext cx="4565843" cy="361524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/>
            </a:lvl1pPr>
            <a:lvl2pPr>
              <a:lnSpc>
                <a:spcPct val="70000"/>
              </a:lnSpc>
              <a:defRPr/>
            </a:lvl2pPr>
            <a:lvl3pPr>
              <a:lnSpc>
                <a:spcPct val="70000"/>
              </a:lnSpc>
              <a:defRPr/>
            </a:lvl3pPr>
            <a:lvl4pPr>
              <a:lnSpc>
                <a:spcPct val="70000"/>
              </a:lnSpc>
              <a:defRPr/>
            </a:lvl4pPr>
            <a:lvl5pPr>
              <a:lnSpc>
                <a:spcPct val="7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78354" y="5935175"/>
            <a:ext cx="4565843" cy="595507"/>
          </a:xfrm>
        </p:spPr>
        <p:txBody>
          <a:bodyPr>
            <a:normAutofit/>
          </a:bodyPr>
          <a:lstStyle>
            <a:lvl1pPr>
              <a:lnSpc>
                <a:spcPts val="1500"/>
              </a:lnSpc>
              <a:defRPr sz="1500" b="0" i="0">
                <a:solidFill>
                  <a:schemeClr val="tx2"/>
                </a:solidFill>
                <a:latin typeface="Effra"/>
                <a:cs typeface="Effra Light"/>
              </a:defRPr>
            </a:lvl1pPr>
            <a:lvl2pPr>
              <a:lnSpc>
                <a:spcPts val="1500"/>
              </a:lnSpc>
              <a:defRPr sz="1500" b="1">
                <a:solidFill>
                  <a:schemeClr val="tx2"/>
                </a:solidFill>
                <a:latin typeface="+mn-lt"/>
              </a:defRPr>
            </a:lvl2pPr>
            <a:lvl3pPr>
              <a:lnSpc>
                <a:spcPts val="1500"/>
              </a:lnSpc>
              <a:defRPr sz="1500" b="0">
                <a:solidFill>
                  <a:schemeClr val="tx2"/>
                </a:solidFill>
                <a:latin typeface="+mn-lt"/>
              </a:defRPr>
            </a:lvl3pPr>
            <a:lvl4pPr>
              <a:lnSpc>
                <a:spcPts val="1500"/>
              </a:lnSpc>
              <a:defRPr sz="1500">
                <a:solidFill>
                  <a:schemeClr val="tx2"/>
                </a:solidFill>
                <a:latin typeface="+mn-lt"/>
              </a:defRPr>
            </a:lvl4pPr>
            <a:lvl5pPr>
              <a:lnSpc>
                <a:spcPts val="1500"/>
              </a:lnSpc>
              <a:defRPr sz="15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8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 Titl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3200" y="5638800"/>
            <a:ext cx="2513542" cy="114409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78353" y="342899"/>
            <a:ext cx="3810000" cy="190500"/>
          </a:xfrm>
        </p:spPr>
        <p:txBody>
          <a:bodyPr/>
          <a:lstStyle>
            <a:lvl1pPr>
              <a:defRPr>
                <a:latin typeface="Effra"/>
              </a:defRPr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78354" y="1330853"/>
            <a:ext cx="6858000" cy="43815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>
              <a:lnSpc>
                <a:spcPct val="70000"/>
              </a:lnSpc>
              <a:defRPr sz="8300" b="1" i="0" baseline="0">
                <a:solidFill>
                  <a:schemeClr val="tx2"/>
                </a:solidFill>
                <a:latin typeface="Effra"/>
                <a:cs typeface="Effra"/>
              </a:defRPr>
            </a:lvl1pPr>
            <a:lvl2pPr>
              <a:lnSpc>
                <a:spcPct val="70000"/>
              </a:lnSpc>
              <a:defRPr sz="8300" b="0" baseline="0">
                <a:solidFill>
                  <a:schemeClr val="tx2"/>
                </a:solidFill>
                <a:latin typeface="Effra Light"/>
                <a:cs typeface="Effra Light"/>
              </a:defRPr>
            </a:lvl2pPr>
            <a:lvl3pPr>
              <a:lnSpc>
                <a:spcPct val="70000"/>
              </a:lnSpc>
              <a:defRPr sz="8300" b="1" i="0" baseline="0">
                <a:solidFill>
                  <a:schemeClr val="bg1"/>
                </a:solidFill>
              </a:defRPr>
            </a:lvl3pPr>
            <a:lvl4pPr>
              <a:lnSpc>
                <a:spcPct val="70000"/>
              </a:lnSpc>
              <a:defRPr sz="8300" b="1" baseline="0">
                <a:latin typeface="+mn-lt"/>
              </a:defRPr>
            </a:lvl4pPr>
            <a:lvl5pPr>
              <a:lnSpc>
                <a:spcPct val="70000"/>
              </a:lnSpc>
              <a:defRPr sz="8300" baseline="0">
                <a:solidFill>
                  <a:schemeClr val="tx2"/>
                </a:solidFill>
                <a:latin typeface="Effra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78354" y="5932914"/>
            <a:ext cx="3810000" cy="574908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>
              <a:lnSpc>
                <a:spcPts val="1500"/>
              </a:lnSpc>
              <a:defRPr sz="1500" b="0">
                <a:solidFill>
                  <a:schemeClr val="tx2"/>
                </a:solidFill>
                <a:latin typeface="Effra"/>
              </a:defRPr>
            </a:lvl1pPr>
            <a:lvl2pPr>
              <a:lnSpc>
                <a:spcPts val="1500"/>
              </a:lnSpc>
              <a:defRPr sz="1500" b="1">
                <a:solidFill>
                  <a:schemeClr val="tx2"/>
                </a:solidFill>
                <a:latin typeface="+mn-lt"/>
              </a:defRPr>
            </a:lvl2pPr>
            <a:lvl3pPr>
              <a:lnSpc>
                <a:spcPts val="1500"/>
              </a:lnSpc>
              <a:defRPr sz="1500">
                <a:solidFill>
                  <a:schemeClr val="tx2"/>
                </a:solidFill>
                <a:latin typeface="+mn-lt"/>
              </a:defRPr>
            </a:lvl3pPr>
            <a:lvl4pPr>
              <a:lnSpc>
                <a:spcPts val="1500"/>
              </a:lnSpc>
              <a:defRPr sz="1500">
                <a:solidFill>
                  <a:schemeClr val="tx2"/>
                </a:solidFill>
                <a:latin typeface="+mn-lt"/>
              </a:defRPr>
            </a:lvl4pPr>
            <a:lvl5pPr>
              <a:lnSpc>
                <a:spcPts val="1500"/>
              </a:lnSpc>
              <a:defRPr sz="15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2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 Title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3200" y="5638800"/>
            <a:ext cx="2513542" cy="114409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78353" y="342899"/>
            <a:ext cx="3810000" cy="190500"/>
          </a:xfrm>
        </p:spPr>
        <p:txBody>
          <a:bodyPr/>
          <a:lstStyle>
            <a:lvl1pPr>
              <a:defRPr>
                <a:latin typeface="Effra"/>
              </a:defRPr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78353" y="1330853"/>
            <a:ext cx="5676900" cy="43815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>
              <a:lnSpc>
                <a:spcPct val="70000"/>
              </a:lnSpc>
              <a:defRPr sz="8300" b="1" i="0" baseline="0">
                <a:solidFill>
                  <a:schemeClr val="tx2"/>
                </a:solidFill>
                <a:latin typeface="Effra"/>
                <a:cs typeface="Effra"/>
              </a:defRPr>
            </a:lvl1pPr>
            <a:lvl2pPr>
              <a:lnSpc>
                <a:spcPct val="70000"/>
              </a:lnSpc>
              <a:defRPr sz="8300" b="0" baseline="0">
                <a:solidFill>
                  <a:schemeClr val="tx2"/>
                </a:solidFill>
                <a:latin typeface="Effra Light"/>
                <a:cs typeface="Effra Light"/>
              </a:defRPr>
            </a:lvl2pPr>
            <a:lvl3pPr>
              <a:lnSpc>
                <a:spcPct val="70000"/>
              </a:lnSpc>
              <a:defRPr sz="8300" b="1" i="0" baseline="0">
                <a:solidFill>
                  <a:schemeClr val="bg2"/>
                </a:solidFill>
              </a:defRPr>
            </a:lvl3pPr>
            <a:lvl4pPr>
              <a:lnSpc>
                <a:spcPct val="70000"/>
              </a:lnSpc>
              <a:defRPr sz="8300" b="1" baseline="0">
                <a:latin typeface="+mn-lt"/>
              </a:defRPr>
            </a:lvl4pPr>
            <a:lvl5pPr>
              <a:lnSpc>
                <a:spcPct val="70000"/>
              </a:lnSpc>
              <a:defRPr sz="8300" baseline="0">
                <a:solidFill>
                  <a:schemeClr val="tx2"/>
                </a:solidFill>
                <a:latin typeface="Effra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78354" y="5932914"/>
            <a:ext cx="3810000" cy="574908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>
              <a:lnSpc>
                <a:spcPts val="1500"/>
              </a:lnSpc>
              <a:defRPr sz="1500" b="0">
                <a:solidFill>
                  <a:schemeClr val="accent3"/>
                </a:solidFill>
                <a:latin typeface="Effra"/>
              </a:defRPr>
            </a:lvl1pPr>
            <a:lvl2pPr>
              <a:lnSpc>
                <a:spcPts val="1500"/>
              </a:lnSpc>
              <a:defRPr sz="1500" b="1">
                <a:solidFill>
                  <a:schemeClr val="accent3"/>
                </a:solidFill>
                <a:latin typeface="+mn-lt"/>
              </a:defRPr>
            </a:lvl2pPr>
            <a:lvl3pPr>
              <a:lnSpc>
                <a:spcPts val="1500"/>
              </a:lnSpc>
              <a:defRPr sz="1500">
                <a:solidFill>
                  <a:schemeClr val="accent3"/>
                </a:solidFill>
                <a:latin typeface="+mn-lt"/>
              </a:defRPr>
            </a:lvl3pPr>
            <a:lvl4pPr>
              <a:lnSpc>
                <a:spcPts val="1500"/>
              </a:lnSpc>
              <a:defRPr sz="1500">
                <a:solidFill>
                  <a:schemeClr val="accent3"/>
                </a:solidFill>
                <a:latin typeface="+mn-lt"/>
              </a:defRPr>
            </a:lvl4pPr>
            <a:lvl5pPr>
              <a:lnSpc>
                <a:spcPts val="1500"/>
              </a:lnSpc>
              <a:defRPr sz="1500">
                <a:solidFill>
                  <a:schemeClr val="accent3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31"/>
          <a:stretch/>
        </p:blipFill>
        <p:spPr>
          <a:xfrm>
            <a:off x="6132237" y="1183968"/>
            <a:ext cx="3011764" cy="444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08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 Titl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2703" y="5639887"/>
            <a:ext cx="2513401" cy="11440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78353" y="342900"/>
            <a:ext cx="3810000" cy="1905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Effra"/>
              </a:defRPr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78354" y="1330853"/>
            <a:ext cx="6858000" cy="43815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>
              <a:lnSpc>
                <a:spcPct val="70000"/>
              </a:lnSpc>
              <a:defRPr sz="8300" b="1" i="0" baseline="0">
                <a:solidFill>
                  <a:schemeClr val="tx1"/>
                </a:solidFill>
                <a:latin typeface="Effra"/>
                <a:cs typeface="Effra"/>
              </a:defRPr>
            </a:lvl1pPr>
            <a:lvl2pPr>
              <a:lnSpc>
                <a:spcPct val="70000"/>
              </a:lnSpc>
              <a:defRPr sz="8300" b="0" baseline="0">
                <a:solidFill>
                  <a:schemeClr val="tx1"/>
                </a:solidFill>
                <a:latin typeface="Effra Light"/>
                <a:cs typeface="Effra Light"/>
              </a:defRPr>
            </a:lvl2pPr>
            <a:lvl3pPr>
              <a:lnSpc>
                <a:spcPct val="70000"/>
              </a:lnSpc>
              <a:defRPr sz="8300" b="1" i="0" baseline="0">
                <a:solidFill>
                  <a:srgbClr val="77BC1F"/>
                </a:solidFill>
              </a:defRPr>
            </a:lvl3pPr>
            <a:lvl4pPr>
              <a:lnSpc>
                <a:spcPct val="70000"/>
              </a:lnSpc>
              <a:defRPr sz="8300" b="1" baseline="0"/>
            </a:lvl4pPr>
            <a:lvl5pPr>
              <a:lnSpc>
                <a:spcPct val="70000"/>
              </a:lnSpc>
              <a:defRPr sz="8300" baseline="0">
                <a:latin typeface="Effra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78353" y="5932566"/>
            <a:ext cx="3810000" cy="758857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>
              <a:lnSpc>
                <a:spcPts val="1500"/>
              </a:lnSpc>
              <a:defRPr sz="1500" b="0">
                <a:solidFill>
                  <a:schemeClr val="accent1"/>
                </a:solidFill>
                <a:latin typeface="+mn-lt"/>
              </a:defRPr>
            </a:lvl1pPr>
            <a:lvl2pPr>
              <a:lnSpc>
                <a:spcPts val="1500"/>
              </a:lnSpc>
              <a:defRPr sz="1500" b="1">
                <a:solidFill>
                  <a:schemeClr val="accent1"/>
                </a:solidFill>
                <a:latin typeface="+mn-lt"/>
              </a:defRPr>
            </a:lvl2pPr>
            <a:lvl3pPr>
              <a:lnSpc>
                <a:spcPts val="1500"/>
              </a:lnSpc>
              <a:defRPr sz="1500" b="0">
                <a:solidFill>
                  <a:schemeClr val="accent1"/>
                </a:solidFill>
              </a:defRPr>
            </a:lvl3pPr>
            <a:lvl4pPr>
              <a:lnSpc>
                <a:spcPts val="1500"/>
              </a:lnSpc>
              <a:defRPr sz="1500">
                <a:solidFill>
                  <a:schemeClr val="accent1"/>
                </a:solidFill>
                <a:latin typeface="+mn-lt"/>
              </a:defRPr>
            </a:lvl4pPr>
            <a:lvl5pPr>
              <a:lnSpc>
                <a:spcPts val="1500"/>
              </a:lnSpc>
              <a:defRPr sz="15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10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 Title 4 (Photo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3200" y="5638800"/>
            <a:ext cx="2513542" cy="1144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851708" y="802070"/>
            <a:ext cx="3614810" cy="290898"/>
          </a:xfrm>
        </p:spPr>
        <p:txBody>
          <a:bodyPr/>
          <a:lstStyle>
            <a:lvl1pPr>
              <a:defRPr>
                <a:latin typeface="Effra"/>
              </a:defRPr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857750" y="1330853"/>
            <a:ext cx="3619458" cy="371475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>
              <a:lnSpc>
                <a:spcPct val="70000"/>
              </a:lnSpc>
              <a:defRPr sz="5600" b="1" i="0" baseline="0">
                <a:solidFill>
                  <a:schemeClr val="bg2"/>
                </a:solidFill>
                <a:latin typeface="Effra"/>
                <a:cs typeface="Effra"/>
              </a:defRPr>
            </a:lvl1pPr>
            <a:lvl2pPr>
              <a:lnSpc>
                <a:spcPct val="70000"/>
              </a:lnSpc>
              <a:defRPr sz="5600" b="0" baseline="0">
                <a:solidFill>
                  <a:schemeClr val="tx1"/>
                </a:solidFill>
                <a:latin typeface="Effra Light"/>
                <a:cs typeface="Effra Light"/>
              </a:defRPr>
            </a:lvl2pPr>
            <a:lvl3pPr>
              <a:lnSpc>
                <a:spcPct val="70000"/>
              </a:lnSpc>
              <a:defRPr sz="5600" b="1" i="0" baseline="0">
                <a:solidFill>
                  <a:schemeClr val="bg1"/>
                </a:solidFill>
              </a:defRPr>
            </a:lvl3pPr>
            <a:lvl4pPr>
              <a:lnSpc>
                <a:spcPct val="70000"/>
              </a:lnSpc>
              <a:defRPr sz="5600" b="1" baseline="0">
                <a:solidFill>
                  <a:schemeClr val="bg2"/>
                </a:solidFill>
              </a:defRPr>
            </a:lvl4pPr>
            <a:lvl5pPr>
              <a:lnSpc>
                <a:spcPct val="70000"/>
              </a:lnSpc>
              <a:defRPr sz="5600" baseline="0">
                <a:solidFill>
                  <a:schemeClr val="bg2"/>
                </a:solidFill>
                <a:latin typeface="Effra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</p:spPr>
        <p:txBody>
          <a:bodyPr vert="horz" lIns="1142954" rIns="1142954" anchor="ctr">
            <a:normAutofit/>
          </a:bodyPr>
          <a:lstStyle>
            <a:lvl1pPr>
              <a:defRPr sz="1500" b="0" i="0" baseline="0">
                <a:solidFill>
                  <a:schemeClr val="tx2"/>
                </a:solidFill>
                <a:latin typeface="Effra Light"/>
                <a:cs typeface="Effra Light"/>
              </a:defRPr>
            </a:lvl1pPr>
          </a:lstStyle>
          <a:p>
            <a:r>
              <a:rPr lang="en-US" dirty="0" smtClean="0"/>
              <a:t>Note that the frame device sits on top of the slide; It will need to be pasted onto any new title 4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33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 Divide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3200" y="5638800"/>
            <a:ext cx="2513542" cy="1144095"/>
          </a:xfrm>
          <a:prstGeom prst="rect">
            <a:avLst/>
          </a:prstGeom>
        </p:spPr>
      </p:pic>
      <p:sp>
        <p:nvSpPr>
          <p:cNvPr id="8" name="Frame 7"/>
          <p:cNvSpPr/>
          <p:nvPr userDrawn="1"/>
        </p:nvSpPr>
        <p:spPr>
          <a:xfrm>
            <a:off x="378354" y="379677"/>
            <a:ext cx="8382001" cy="5238750"/>
          </a:xfrm>
          <a:prstGeom prst="frame">
            <a:avLst>
              <a:gd name="adj1" fmla="val 1811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1999" y="762000"/>
            <a:ext cx="5905500" cy="4381500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4300" b="1" i="0">
                <a:solidFill>
                  <a:srgbClr val="FFCE00"/>
                </a:solidFill>
                <a:latin typeface="Effra"/>
              </a:defRPr>
            </a:lvl1pPr>
            <a:lvl2pPr>
              <a:lnSpc>
                <a:spcPct val="70000"/>
              </a:lnSpc>
              <a:defRPr sz="4300" b="0" i="0">
                <a:solidFill>
                  <a:schemeClr val="bg1"/>
                </a:solidFill>
                <a:latin typeface="Effra Light"/>
              </a:defRPr>
            </a:lvl2pPr>
            <a:lvl3pPr>
              <a:lnSpc>
                <a:spcPct val="70000"/>
              </a:lnSpc>
              <a:defRPr sz="4300" b="0" i="0">
                <a:solidFill>
                  <a:schemeClr val="tx1"/>
                </a:solidFill>
                <a:latin typeface="Effra"/>
              </a:defRPr>
            </a:lvl3pPr>
            <a:lvl4pPr>
              <a:lnSpc>
                <a:spcPct val="70000"/>
              </a:lnSpc>
              <a:defRPr sz="4300" b="1" i="0">
                <a:solidFill>
                  <a:schemeClr val="tx2"/>
                </a:solidFill>
                <a:latin typeface="Effra"/>
              </a:defRPr>
            </a:lvl4pPr>
            <a:lvl5pPr>
              <a:lnSpc>
                <a:spcPct val="70000"/>
              </a:lnSpc>
              <a:defRPr sz="4300" b="0" i="0">
                <a:solidFill>
                  <a:schemeClr val="tx1"/>
                </a:solidFill>
                <a:latin typeface="Effr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42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78354" y="371678"/>
            <a:ext cx="8382001" cy="266700"/>
          </a:xfrm>
        </p:spPr>
        <p:txBody>
          <a:bodyPr/>
          <a:lstStyle>
            <a:lvl1pPr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78354" y="624840"/>
            <a:ext cx="8382001" cy="266700"/>
          </a:xfrm>
        </p:spPr>
        <p:txBody>
          <a:bodyPr>
            <a:noAutofit/>
          </a:bodyPr>
          <a:lstStyle>
            <a:lvl1pPr marL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300" cap="all">
                <a:solidFill>
                  <a:schemeClr val="tx2"/>
                </a:solidFill>
                <a:latin typeface="Effra Light"/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300" b="0" i="0" cap="all">
                <a:solidFill>
                  <a:schemeClr val="tx2"/>
                </a:solidFill>
                <a:latin typeface="Effra Light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300" b="0" i="0" cap="all">
                <a:solidFill>
                  <a:schemeClr val="tx2"/>
                </a:solidFill>
                <a:latin typeface="Effra Light"/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300" b="0" i="0" cap="all">
                <a:solidFill>
                  <a:schemeClr val="tx2"/>
                </a:solidFill>
                <a:latin typeface="Effra Light"/>
              </a:defRPr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300" b="0" i="0" cap="all">
                <a:solidFill>
                  <a:schemeClr val="tx2"/>
                </a:solidFill>
                <a:latin typeface="Effra Light"/>
              </a:defRPr>
            </a:lvl5pPr>
            <a:lvl6pPr marL="0" indent="0">
              <a:lnSpc>
                <a:spcPts val="2333"/>
              </a:lnSpc>
              <a:spcAft>
                <a:spcPts val="333"/>
              </a:spcAft>
              <a:buFontTx/>
              <a:buNone/>
              <a:defRPr sz="2300" b="0" i="0" cap="all">
                <a:latin typeface="Effra Light"/>
                <a:cs typeface="Effra Light"/>
              </a:defRPr>
            </a:lvl6pPr>
            <a:lvl7pPr marL="0" indent="0">
              <a:lnSpc>
                <a:spcPts val="2333"/>
              </a:lnSpc>
              <a:spcAft>
                <a:spcPts val="333"/>
              </a:spcAft>
              <a:buFontTx/>
              <a:buNone/>
              <a:defRPr sz="2300" b="0" i="0" cap="all">
                <a:latin typeface="Effra Light"/>
                <a:cs typeface="Effra Light"/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354" y="1330854"/>
            <a:ext cx="4192323" cy="4573323"/>
          </a:xfrm>
        </p:spPr>
        <p:txBody>
          <a:bodyPr rIns="15239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4570677" y="1330854"/>
            <a:ext cx="4189677" cy="4573323"/>
          </a:xfrm>
        </p:spPr>
        <p:txBody>
          <a:bodyPr rIns="15239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5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 Divid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3200" y="5638800"/>
            <a:ext cx="2513542" cy="1144095"/>
          </a:xfrm>
          <a:prstGeom prst="rect">
            <a:avLst/>
          </a:prstGeom>
        </p:spPr>
      </p:pic>
      <p:sp>
        <p:nvSpPr>
          <p:cNvPr id="8" name="Frame 7"/>
          <p:cNvSpPr/>
          <p:nvPr userDrawn="1"/>
        </p:nvSpPr>
        <p:spPr>
          <a:xfrm>
            <a:off x="378354" y="379677"/>
            <a:ext cx="8382001" cy="5238750"/>
          </a:xfrm>
          <a:prstGeom prst="frame">
            <a:avLst>
              <a:gd name="adj1" fmla="val 1811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1999" y="761999"/>
            <a:ext cx="5905500" cy="4381500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4300" b="1" i="0">
                <a:solidFill>
                  <a:srgbClr val="77BC1F"/>
                </a:solidFill>
                <a:latin typeface="Effra"/>
              </a:defRPr>
            </a:lvl1pPr>
            <a:lvl2pPr>
              <a:lnSpc>
                <a:spcPct val="70000"/>
              </a:lnSpc>
              <a:defRPr sz="4300" b="0" i="0">
                <a:solidFill>
                  <a:schemeClr val="tx1"/>
                </a:solidFill>
                <a:latin typeface="Effra Light"/>
              </a:defRPr>
            </a:lvl2pPr>
            <a:lvl3pPr>
              <a:lnSpc>
                <a:spcPct val="70000"/>
              </a:lnSpc>
              <a:defRPr sz="4300" b="0" i="0">
                <a:solidFill>
                  <a:schemeClr val="accent3"/>
                </a:solidFill>
                <a:latin typeface="Effra"/>
              </a:defRPr>
            </a:lvl3pPr>
            <a:lvl4pPr>
              <a:lnSpc>
                <a:spcPct val="70000"/>
              </a:lnSpc>
              <a:defRPr sz="4300" b="1" i="0">
                <a:solidFill>
                  <a:schemeClr val="tx2"/>
                </a:solidFill>
                <a:latin typeface="Effra"/>
              </a:defRPr>
            </a:lvl4pPr>
            <a:lvl5pPr>
              <a:lnSpc>
                <a:spcPct val="70000"/>
              </a:lnSpc>
              <a:defRPr sz="4300" b="0" i="0">
                <a:solidFill>
                  <a:schemeClr val="tx1"/>
                </a:solidFill>
                <a:latin typeface="Effr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30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 Divider 3 (Photo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8354" y="379678"/>
            <a:ext cx="3714750" cy="5524500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4300" b="1" i="0">
                <a:solidFill>
                  <a:srgbClr val="B0008E"/>
                </a:solidFill>
                <a:latin typeface="Effra"/>
              </a:defRPr>
            </a:lvl1pPr>
            <a:lvl2pPr>
              <a:lnSpc>
                <a:spcPct val="70000"/>
              </a:lnSpc>
              <a:defRPr sz="4300" b="0" i="0">
                <a:solidFill>
                  <a:schemeClr val="tx1"/>
                </a:solidFill>
                <a:latin typeface="Effra Light"/>
              </a:defRPr>
            </a:lvl2pPr>
            <a:lvl3pPr>
              <a:lnSpc>
                <a:spcPct val="70000"/>
              </a:lnSpc>
              <a:defRPr sz="4300" b="0" i="0">
                <a:solidFill>
                  <a:schemeClr val="accent1"/>
                </a:solidFill>
                <a:latin typeface="Effra"/>
              </a:defRPr>
            </a:lvl3pPr>
            <a:lvl4pPr>
              <a:lnSpc>
                <a:spcPct val="70000"/>
              </a:lnSpc>
              <a:defRPr sz="4300" b="1" i="0">
                <a:solidFill>
                  <a:schemeClr val="tx2"/>
                </a:solidFill>
                <a:latin typeface="Effra"/>
              </a:defRPr>
            </a:lvl4pPr>
            <a:lvl5pPr>
              <a:lnSpc>
                <a:spcPct val="70000"/>
              </a:lnSpc>
              <a:defRPr sz="4300" b="0" i="0">
                <a:solidFill>
                  <a:schemeClr val="bg2"/>
                </a:solidFill>
                <a:latin typeface="Effr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2" y="0"/>
            <a:ext cx="4571999" cy="6858000"/>
          </a:xfrm>
          <a:prstGeom prst="rect">
            <a:avLst/>
          </a:prstGeom>
        </p:spPr>
        <p:txBody>
          <a:bodyPr vert="horz" lIns="76197" tIns="38098" rIns="76197" bIns="38098">
            <a:normAutofit/>
          </a:bodyPr>
          <a:lstStyle>
            <a:lvl1pPr marL="0" marR="0" indent="0" algn="l" defTabSz="457029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0" i="0">
                <a:solidFill>
                  <a:schemeClr val="bg2"/>
                </a:solidFill>
                <a:latin typeface="Effra Light"/>
                <a:cs typeface="Effra Light"/>
              </a:defRPr>
            </a:lvl1pPr>
          </a:lstStyle>
          <a:p>
            <a:r>
              <a:rPr lang="en-US" dirty="0" smtClean="0"/>
              <a:t>Note that the plus symbol and Logo sit on top of the slide; they will need to be pasted onto any new design Divider 3 slide; dark photo may require a reversed logo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2703" y="5639887"/>
            <a:ext cx="2513401" cy="11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1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 Divider 4 (Photo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8354" y="379678"/>
            <a:ext cx="3714750" cy="504311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4300" b="1" i="0">
                <a:solidFill>
                  <a:schemeClr val="bg1"/>
                </a:solidFill>
                <a:latin typeface="Effra"/>
              </a:defRPr>
            </a:lvl1pPr>
            <a:lvl2pPr>
              <a:lnSpc>
                <a:spcPct val="70000"/>
              </a:lnSpc>
              <a:defRPr sz="4300" b="0" i="0">
                <a:solidFill>
                  <a:schemeClr val="tx1"/>
                </a:solidFill>
                <a:latin typeface="Effra Light"/>
              </a:defRPr>
            </a:lvl2pPr>
            <a:lvl3pPr>
              <a:lnSpc>
                <a:spcPct val="70000"/>
              </a:lnSpc>
              <a:defRPr sz="4300" b="0" i="0">
                <a:solidFill>
                  <a:schemeClr val="accent1"/>
                </a:solidFill>
                <a:latin typeface="Effra"/>
              </a:defRPr>
            </a:lvl3pPr>
            <a:lvl4pPr>
              <a:lnSpc>
                <a:spcPct val="70000"/>
              </a:lnSpc>
              <a:defRPr sz="4300" b="1" i="0">
                <a:solidFill>
                  <a:schemeClr val="tx2"/>
                </a:solidFill>
                <a:latin typeface="Effra"/>
              </a:defRPr>
            </a:lvl4pPr>
            <a:lvl5pPr>
              <a:lnSpc>
                <a:spcPct val="70000"/>
              </a:lnSpc>
              <a:defRPr sz="4300" b="0" i="0">
                <a:solidFill>
                  <a:schemeClr val="tx1"/>
                </a:solidFill>
                <a:latin typeface="Effr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2" y="0"/>
            <a:ext cx="4571999" cy="6858000"/>
          </a:xfrm>
          <a:prstGeom prst="rect">
            <a:avLst/>
          </a:prstGeom>
        </p:spPr>
        <p:txBody>
          <a:bodyPr vert="horz" lIns="76197" tIns="38098" rIns="76197" bIns="38098">
            <a:normAutofit/>
          </a:bodyPr>
          <a:lstStyle>
            <a:lvl1pPr marL="0" marR="0" indent="0" algn="l" defTabSz="457029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0" i="0">
                <a:solidFill>
                  <a:schemeClr val="accent1"/>
                </a:solidFill>
                <a:latin typeface="Effra Light"/>
                <a:cs typeface="Effra Light"/>
              </a:defRPr>
            </a:lvl1pPr>
          </a:lstStyle>
          <a:p>
            <a:r>
              <a:rPr lang="en-US" dirty="0" smtClean="0"/>
              <a:t>Note that the plus symbol and Logo sit on top of the slide; they will need to be pasted onto any new design Divider 4 slide; dark photo may require a reversed logo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2703" y="5639887"/>
            <a:ext cx="2513401" cy="11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78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Intr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78355" y="373380"/>
            <a:ext cx="8381999" cy="266700"/>
          </a:xfrm>
        </p:spPr>
        <p:txBody>
          <a:bodyPr/>
          <a:lstStyle>
            <a:lvl1pPr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78355" y="624840"/>
            <a:ext cx="8381999" cy="266700"/>
          </a:xfrm>
        </p:spPr>
        <p:txBody>
          <a:bodyPr>
            <a:noAutofit/>
          </a:bodyPr>
          <a:lstStyle>
            <a:lvl1pPr marL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300" cap="all">
                <a:solidFill>
                  <a:schemeClr val="tx2"/>
                </a:solidFill>
                <a:latin typeface="Effra Light"/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300" b="0" i="0" cap="all">
                <a:solidFill>
                  <a:schemeClr val="tx2"/>
                </a:solidFill>
                <a:latin typeface="Effra Light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300" b="0" i="0" cap="all">
                <a:solidFill>
                  <a:schemeClr val="tx2"/>
                </a:solidFill>
                <a:latin typeface="Effra Light"/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300" b="0" i="0" cap="all">
                <a:solidFill>
                  <a:schemeClr val="tx2"/>
                </a:solidFill>
                <a:latin typeface="Effra Light"/>
              </a:defRPr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300" b="0" i="0" cap="all">
                <a:solidFill>
                  <a:schemeClr val="tx2"/>
                </a:solidFill>
                <a:latin typeface="Effra Light"/>
              </a:defRPr>
            </a:lvl5pPr>
            <a:lvl6pPr marL="0" indent="0">
              <a:lnSpc>
                <a:spcPts val="2333"/>
              </a:lnSpc>
              <a:spcAft>
                <a:spcPts val="333"/>
              </a:spcAft>
              <a:buFontTx/>
              <a:buNone/>
              <a:defRPr sz="2300" b="0" i="0" cap="all">
                <a:latin typeface="Effra Light"/>
                <a:cs typeface="Effra Light"/>
              </a:defRPr>
            </a:lvl6pPr>
            <a:lvl7pPr marL="0" indent="0">
              <a:lnSpc>
                <a:spcPts val="2333"/>
              </a:lnSpc>
              <a:spcAft>
                <a:spcPts val="333"/>
              </a:spcAft>
              <a:buFontTx/>
              <a:buNone/>
              <a:defRPr sz="2300" b="0" i="0" cap="all">
                <a:latin typeface="Effra Light"/>
                <a:cs typeface="Effra Light"/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354" y="1330854"/>
            <a:ext cx="8382000" cy="6858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Aft>
                <a:spcPts val="667"/>
              </a:spcAft>
              <a:buFontTx/>
              <a:buNone/>
              <a:defRPr sz="1800" baseline="0">
                <a:solidFill>
                  <a:schemeClr val="tx1"/>
                </a:solidFill>
                <a:latin typeface="Effra"/>
              </a:defRPr>
            </a:lvl1pPr>
            <a:lvl2pPr marL="0" indent="0">
              <a:lnSpc>
                <a:spcPts val="2000"/>
              </a:lnSpc>
              <a:spcAft>
                <a:spcPts val="667"/>
              </a:spcAft>
              <a:buFontTx/>
              <a:buNone/>
              <a:defRPr sz="1800">
                <a:solidFill>
                  <a:schemeClr val="tx1"/>
                </a:solidFill>
                <a:latin typeface="Effra"/>
              </a:defRPr>
            </a:lvl2pPr>
            <a:lvl3pPr marL="0" indent="0">
              <a:lnSpc>
                <a:spcPts val="2000"/>
              </a:lnSpc>
              <a:spcAft>
                <a:spcPts val="667"/>
              </a:spcAft>
              <a:buFontTx/>
              <a:buNone/>
              <a:defRPr sz="1800">
                <a:solidFill>
                  <a:schemeClr val="tx1"/>
                </a:solidFill>
                <a:latin typeface="Effra"/>
              </a:defRPr>
            </a:lvl3pPr>
            <a:lvl4pPr marL="0" indent="0">
              <a:lnSpc>
                <a:spcPts val="2000"/>
              </a:lnSpc>
              <a:spcAft>
                <a:spcPts val="667"/>
              </a:spcAft>
              <a:buFontTx/>
              <a:buNone/>
              <a:defRPr sz="1800">
                <a:solidFill>
                  <a:schemeClr val="tx1"/>
                </a:solidFill>
                <a:latin typeface="Effra"/>
              </a:defRPr>
            </a:lvl4pPr>
            <a:lvl5pPr marL="0" indent="0">
              <a:lnSpc>
                <a:spcPts val="2000"/>
              </a:lnSpc>
              <a:spcAft>
                <a:spcPts val="667"/>
              </a:spcAft>
              <a:buFontTx/>
              <a:buNone/>
              <a:defRPr sz="1800">
                <a:solidFill>
                  <a:schemeClr val="tx1"/>
                </a:solidFill>
                <a:latin typeface="Effra"/>
              </a:defRPr>
            </a:lvl5pPr>
            <a:lvl6pPr marL="0" indent="0">
              <a:lnSpc>
                <a:spcPts val="2167"/>
              </a:lnSpc>
              <a:buFontTx/>
              <a:buNone/>
              <a:defRPr sz="1900">
                <a:solidFill>
                  <a:schemeClr val="tx1"/>
                </a:solidFill>
              </a:defRPr>
            </a:lvl6pPr>
            <a:lvl7pPr marL="0" indent="0">
              <a:lnSpc>
                <a:spcPts val="2167"/>
              </a:lnSpc>
              <a:buFontTx/>
              <a:buNone/>
              <a:defRPr sz="19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378354" y="2024053"/>
            <a:ext cx="4192323" cy="3880125"/>
          </a:xfrm>
        </p:spPr>
        <p:txBody>
          <a:bodyPr rIns="152394"/>
          <a:lstStyle>
            <a:lvl1pPr marL="380985" indent="-190492" algn="l">
              <a:lnSpc>
                <a:spcPts val="1833"/>
              </a:lnSpc>
              <a:spcAft>
                <a:spcPts val="500"/>
              </a:spcAft>
              <a:buFont typeface="Wingdings" charset="2"/>
              <a:buChar char="§"/>
              <a:defRPr sz="1700">
                <a:solidFill>
                  <a:schemeClr val="tx2"/>
                </a:solidFill>
              </a:defRPr>
            </a:lvl1pPr>
            <a:lvl2pPr marL="571477" indent="-190492">
              <a:defRPr>
                <a:solidFill>
                  <a:schemeClr val="tx2"/>
                </a:solidFill>
              </a:defRPr>
            </a:lvl2pPr>
            <a:lvl3pPr marL="765939" indent="-190492">
              <a:defRPr>
                <a:solidFill>
                  <a:schemeClr val="tx2"/>
                </a:solidFill>
              </a:defRPr>
            </a:lvl3pPr>
            <a:lvl4pPr marL="955108" indent="-190492">
              <a:defRPr/>
            </a:lvl4pPr>
            <a:lvl5pPr marL="1146923" indent="-189170">
              <a:defRPr/>
            </a:lvl5pPr>
            <a:lvl6pPr marL="1334770" indent="-187847">
              <a:defRPr/>
            </a:lvl6pPr>
            <a:lvl7pPr marL="1523939" indent="-189170" defTabSz="416702">
              <a:defRPr/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5"/>
          </p:nvPr>
        </p:nvSpPr>
        <p:spPr>
          <a:xfrm>
            <a:off x="4570677" y="2024053"/>
            <a:ext cx="4189677" cy="3880125"/>
          </a:xfrm>
        </p:spPr>
        <p:txBody>
          <a:bodyPr rIns="152394"/>
          <a:lstStyle>
            <a:lvl1pPr marL="380985" indent="-190492" algn="l">
              <a:lnSpc>
                <a:spcPts val="1833"/>
              </a:lnSpc>
              <a:spcAft>
                <a:spcPts val="500"/>
              </a:spcAft>
              <a:buFont typeface="Wingdings" charset="2"/>
              <a:buChar char="§"/>
              <a:defRPr sz="1700">
                <a:solidFill>
                  <a:srgbClr val="004B87"/>
                </a:solidFill>
              </a:defRPr>
            </a:lvl1pPr>
            <a:lvl2pPr marL="571477" indent="-190492">
              <a:defRPr>
                <a:solidFill>
                  <a:srgbClr val="004B87"/>
                </a:solidFill>
              </a:defRPr>
            </a:lvl2pPr>
            <a:lvl3pPr marL="765939" indent="-190492">
              <a:defRPr>
                <a:solidFill>
                  <a:srgbClr val="004B87"/>
                </a:solidFill>
              </a:defRPr>
            </a:lvl3pPr>
            <a:lvl4pPr marL="955108" indent="-190492">
              <a:defRPr/>
            </a:lvl4pPr>
            <a:lvl5pPr marL="1146923" indent="-189170">
              <a:defRPr/>
            </a:lvl5pPr>
            <a:lvl6pPr marL="1334770" indent="-187847">
              <a:defRPr/>
            </a:lvl6pPr>
            <a:lvl7pPr marL="1523939" indent="-189170" defTabSz="416702">
              <a:defRPr/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2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78354" y="373380"/>
            <a:ext cx="5087930" cy="266700"/>
          </a:xfrm>
        </p:spPr>
        <p:txBody>
          <a:bodyPr/>
          <a:lstStyle>
            <a:lvl1pPr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78354" y="624840"/>
            <a:ext cx="5087930" cy="266700"/>
          </a:xfrm>
        </p:spPr>
        <p:txBody>
          <a:bodyPr>
            <a:noAutofit/>
          </a:bodyPr>
          <a:lstStyle>
            <a:lvl1pPr marL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300" cap="all">
                <a:solidFill>
                  <a:schemeClr val="tx2"/>
                </a:solidFill>
                <a:latin typeface="Effra Light"/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300" b="0" i="0" cap="all">
                <a:solidFill>
                  <a:schemeClr val="tx2"/>
                </a:solidFill>
                <a:latin typeface="Effra Light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300" b="0" i="0" cap="all">
                <a:solidFill>
                  <a:schemeClr val="tx2"/>
                </a:solidFill>
                <a:latin typeface="Effra Light"/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300" b="0" i="0" cap="all">
                <a:solidFill>
                  <a:schemeClr val="tx2"/>
                </a:solidFill>
                <a:latin typeface="Effra Light"/>
              </a:defRPr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300" b="0" i="0" cap="all">
                <a:solidFill>
                  <a:schemeClr val="tx2"/>
                </a:solidFill>
                <a:latin typeface="Effra Light"/>
              </a:defRPr>
            </a:lvl5pPr>
            <a:lvl6pPr marL="0" indent="0">
              <a:lnSpc>
                <a:spcPts val="2333"/>
              </a:lnSpc>
              <a:spcAft>
                <a:spcPts val="333"/>
              </a:spcAft>
              <a:buFontTx/>
              <a:buNone/>
              <a:defRPr sz="2300" b="0" i="0" cap="all">
                <a:latin typeface="Effra Light"/>
                <a:cs typeface="Effra Light"/>
              </a:defRPr>
            </a:lvl6pPr>
            <a:lvl7pPr marL="0" indent="0">
              <a:lnSpc>
                <a:spcPts val="2333"/>
              </a:lnSpc>
              <a:spcAft>
                <a:spcPts val="333"/>
              </a:spcAft>
              <a:buFontTx/>
              <a:buNone/>
              <a:defRPr sz="2300" b="0" i="0" cap="all">
                <a:latin typeface="Effra Light"/>
                <a:cs typeface="Effra Light"/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354" y="1338792"/>
            <a:ext cx="5087930" cy="45653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5611812" y="0"/>
            <a:ext cx="3532187" cy="6286500"/>
          </a:xfrm>
        </p:spPr>
        <p:txBody>
          <a:bodyPr lIns="76197" tIns="38098" rIns="76197" bIns="38098">
            <a:normAutofit/>
          </a:bodyPr>
          <a:lstStyle>
            <a:lvl1pPr marL="0" indent="0">
              <a:lnSpc>
                <a:spcPts val="1500"/>
              </a:lnSpc>
              <a:buNone/>
              <a:defRPr sz="1500" cap="all" baseline="0">
                <a:solidFill>
                  <a:schemeClr val="bg2"/>
                </a:solidFill>
                <a:latin typeface="Effra Light"/>
              </a:defRPr>
            </a:lvl1pPr>
          </a:lstStyle>
          <a:p>
            <a:r>
              <a:rPr lang="en-US" dirty="0" smtClean="0"/>
              <a:t>Drag picture to placeholder </a:t>
            </a:r>
            <a:br>
              <a:rPr lang="en-US" dirty="0" smtClean="0"/>
            </a:br>
            <a:r>
              <a:rPr lang="en-US" dirty="0" smtClean="0"/>
              <a:t>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63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55" y="373380"/>
            <a:ext cx="8381999" cy="266700"/>
          </a:xfrm>
        </p:spPr>
        <p:txBody>
          <a:bodyPr/>
          <a:lstStyle>
            <a:lvl1pPr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78354" y="624840"/>
            <a:ext cx="8382000" cy="266700"/>
          </a:xfrm>
        </p:spPr>
        <p:txBody>
          <a:bodyPr>
            <a:noAutofit/>
          </a:bodyPr>
          <a:lstStyle>
            <a:lvl1pPr marL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300" cap="all">
                <a:solidFill>
                  <a:schemeClr val="tx2"/>
                </a:solidFill>
                <a:latin typeface="Effra Light"/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300" b="0" i="0" cap="all">
                <a:solidFill>
                  <a:schemeClr val="tx2"/>
                </a:solidFill>
                <a:latin typeface="Effra Light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300" b="0" i="0" cap="all">
                <a:solidFill>
                  <a:schemeClr val="tx2"/>
                </a:solidFill>
                <a:latin typeface="Effra Light"/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300" b="0" i="0" cap="all">
                <a:solidFill>
                  <a:schemeClr val="tx2"/>
                </a:solidFill>
                <a:latin typeface="Effra Light"/>
              </a:defRPr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300" b="0" i="0" cap="all">
                <a:solidFill>
                  <a:schemeClr val="tx2"/>
                </a:solidFill>
                <a:latin typeface="Effra Light"/>
              </a:defRPr>
            </a:lvl5pPr>
            <a:lvl6pPr marL="0" indent="0">
              <a:lnSpc>
                <a:spcPts val="2333"/>
              </a:lnSpc>
              <a:spcAft>
                <a:spcPts val="333"/>
              </a:spcAft>
              <a:buFontTx/>
              <a:buNone/>
              <a:defRPr sz="2300" b="0" i="0" cap="all">
                <a:latin typeface="Effra Light"/>
                <a:cs typeface="Effra Light"/>
              </a:defRPr>
            </a:lvl6pPr>
            <a:lvl7pPr marL="0" indent="0">
              <a:lnSpc>
                <a:spcPts val="2333"/>
              </a:lnSpc>
              <a:spcAft>
                <a:spcPts val="333"/>
              </a:spcAft>
              <a:buFontTx/>
              <a:buNone/>
              <a:defRPr sz="2300" b="0" i="0" cap="all">
                <a:latin typeface="Effra Light"/>
                <a:cs typeface="Effra Light"/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90261" y="2909975"/>
            <a:ext cx="1196340" cy="1196340"/>
          </a:xfrm>
        </p:spPr>
        <p:txBody>
          <a:bodyPr>
            <a:normAutofit/>
          </a:bodyPr>
          <a:lstStyle>
            <a:lvl1pPr>
              <a:lnSpc>
                <a:spcPts val="1167"/>
              </a:lnSpc>
              <a:spcAft>
                <a:spcPts val="0"/>
              </a:spcAft>
              <a:defRPr sz="10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577067" y="2909975"/>
            <a:ext cx="1196340" cy="1196340"/>
          </a:xfrm>
        </p:spPr>
        <p:txBody>
          <a:bodyPr>
            <a:normAutofit/>
          </a:bodyPr>
          <a:lstStyle>
            <a:lvl1pPr>
              <a:lnSpc>
                <a:spcPts val="1167"/>
              </a:lnSpc>
              <a:spcAft>
                <a:spcPts val="0"/>
              </a:spcAft>
              <a:defRPr sz="10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774456" y="2909975"/>
            <a:ext cx="1196340" cy="1196340"/>
          </a:xfrm>
        </p:spPr>
        <p:txBody>
          <a:bodyPr>
            <a:normAutofit/>
          </a:bodyPr>
          <a:lstStyle>
            <a:lvl1pPr>
              <a:lnSpc>
                <a:spcPts val="1167"/>
              </a:lnSpc>
              <a:spcAft>
                <a:spcPts val="0"/>
              </a:spcAft>
              <a:defRPr sz="10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971845" y="2909975"/>
            <a:ext cx="1196340" cy="1196340"/>
          </a:xfrm>
        </p:spPr>
        <p:txBody>
          <a:bodyPr>
            <a:normAutofit/>
          </a:bodyPr>
          <a:lstStyle>
            <a:lvl1pPr>
              <a:lnSpc>
                <a:spcPts val="1167"/>
              </a:lnSpc>
              <a:spcAft>
                <a:spcPts val="0"/>
              </a:spcAft>
              <a:defRPr sz="10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169234" y="2909975"/>
            <a:ext cx="1196340" cy="1196340"/>
          </a:xfrm>
        </p:spPr>
        <p:txBody>
          <a:bodyPr>
            <a:normAutofit/>
          </a:bodyPr>
          <a:lstStyle>
            <a:lvl1pPr>
              <a:lnSpc>
                <a:spcPts val="1167"/>
              </a:lnSpc>
              <a:spcAft>
                <a:spcPts val="0"/>
              </a:spcAft>
              <a:defRPr sz="10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366623" y="2909975"/>
            <a:ext cx="1196340" cy="1196340"/>
          </a:xfrm>
        </p:spPr>
        <p:txBody>
          <a:bodyPr>
            <a:normAutofit/>
          </a:bodyPr>
          <a:lstStyle>
            <a:lvl1pPr>
              <a:lnSpc>
                <a:spcPts val="1167"/>
              </a:lnSpc>
              <a:spcAft>
                <a:spcPts val="0"/>
              </a:spcAft>
              <a:defRPr sz="10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7564014" y="2909975"/>
            <a:ext cx="1196340" cy="1196340"/>
          </a:xfrm>
        </p:spPr>
        <p:txBody>
          <a:bodyPr>
            <a:normAutofit/>
          </a:bodyPr>
          <a:lstStyle>
            <a:lvl1pPr>
              <a:lnSpc>
                <a:spcPts val="1167"/>
              </a:lnSpc>
              <a:spcAft>
                <a:spcPts val="0"/>
              </a:spcAft>
              <a:defRPr sz="10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390261" y="1710727"/>
            <a:ext cx="1196340" cy="1196340"/>
          </a:xfrm>
        </p:spPr>
        <p:txBody>
          <a:bodyPr lIns="76197" tIns="76197" rIns="76197" bIns="76197" anchor="b" anchorCtr="0">
            <a:noAutofit/>
          </a:bodyPr>
          <a:lstStyle>
            <a:lvl1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1577067" y="1710727"/>
            <a:ext cx="1196340" cy="1196340"/>
          </a:xfrm>
        </p:spPr>
        <p:txBody>
          <a:bodyPr lIns="76197" tIns="76197" rIns="76197" bIns="76197" anchor="b" anchorCtr="0">
            <a:noAutofit/>
          </a:bodyPr>
          <a:lstStyle>
            <a:lvl1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2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2774456" y="1710727"/>
            <a:ext cx="1196340" cy="1196340"/>
          </a:xfrm>
        </p:spPr>
        <p:txBody>
          <a:bodyPr lIns="76197" tIns="76197" rIns="76197" bIns="76197" anchor="b" anchorCtr="0">
            <a:noAutofit/>
          </a:bodyPr>
          <a:lstStyle>
            <a:lvl1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3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3971845" y="1710727"/>
            <a:ext cx="1196340" cy="1196340"/>
          </a:xfrm>
        </p:spPr>
        <p:txBody>
          <a:bodyPr lIns="76197" tIns="76197" rIns="76197" bIns="76197" anchor="b" anchorCtr="0">
            <a:noAutofit/>
          </a:bodyPr>
          <a:lstStyle>
            <a:lvl1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4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5169234" y="1710727"/>
            <a:ext cx="1196340" cy="1196340"/>
          </a:xfrm>
        </p:spPr>
        <p:txBody>
          <a:bodyPr lIns="76197" tIns="76197" rIns="76197" bIns="76197" anchor="b" anchorCtr="0">
            <a:noAutofit/>
          </a:bodyPr>
          <a:lstStyle>
            <a:lvl1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5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6366623" y="1710727"/>
            <a:ext cx="1196340" cy="1196340"/>
          </a:xfrm>
        </p:spPr>
        <p:txBody>
          <a:bodyPr lIns="76197" tIns="76197" rIns="76197" bIns="76197" anchor="b" anchorCtr="0">
            <a:noAutofit/>
          </a:bodyPr>
          <a:lstStyle>
            <a:lvl1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6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7564014" y="1710727"/>
            <a:ext cx="1196340" cy="1196340"/>
          </a:xfrm>
        </p:spPr>
        <p:txBody>
          <a:bodyPr lIns="76197" tIns="76197" rIns="76197" bIns="76197" anchor="b" anchorCtr="0">
            <a:noAutofit/>
          </a:bodyPr>
          <a:lstStyle>
            <a:lvl1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7" name="Text Placeholder 27"/>
          <p:cNvSpPr>
            <a:spLocks noGrp="1"/>
          </p:cNvSpPr>
          <p:nvPr>
            <p:ph type="body" sz="quarter" idx="34"/>
          </p:nvPr>
        </p:nvSpPr>
        <p:spPr>
          <a:xfrm>
            <a:off x="390261" y="1710726"/>
            <a:ext cx="1196340" cy="304800"/>
          </a:xfrm>
        </p:spPr>
        <p:txBody>
          <a:bodyPr lIns="76197" tIns="76197" rIns="76197">
            <a:noAutofit/>
          </a:bodyPr>
          <a:lstStyle>
            <a:lvl1pPr marL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8" name="Text Placeholder 27"/>
          <p:cNvSpPr>
            <a:spLocks noGrp="1"/>
          </p:cNvSpPr>
          <p:nvPr>
            <p:ph type="body" sz="quarter" idx="35"/>
          </p:nvPr>
        </p:nvSpPr>
        <p:spPr>
          <a:xfrm>
            <a:off x="1577067" y="1710726"/>
            <a:ext cx="1196340" cy="304800"/>
          </a:xfrm>
        </p:spPr>
        <p:txBody>
          <a:bodyPr lIns="76197" tIns="76197" rIns="76197">
            <a:noAutofit/>
          </a:bodyPr>
          <a:lstStyle>
            <a:lvl1pPr marL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9" name="Text Placeholder 27"/>
          <p:cNvSpPr>
            <a:spLocks noGrp="1"/>
          </p:cNvSpPr>
          <p:nvPr>
            <p:ph type="body" sz="quarter" idx="36"/>
          </p:nvPr>
        </p:nvSpPr>
        <p:spPr>
          <a:xfrm>
            <a:off x="2774456" y="1710726"/>
            <a:ext cx="1196340" cy="304800"/>
          </a:xfrm>
        </p:spPr>
        <p:txBody>
          <a:bodyPr lIns="76197" tIns="76197" rIns="76197">
            <a:noAutofit/>
          </a:bodyPr>
          <a:lstStyle>
            <a:lvl1pPr marL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0" name="Text Placeholder 27"/>
          <p:cNvSpPr>
            <a:spLocks noGrp="1"/>
          </p:cNvSpPr>
          <p:nvPr>
            <p:ph type="body" sz="quarter" idx="37"/>
          </p:nvPr>
        </p:nvSpPr>
        <p:spPr>
          <a:xfrm>
            <a:off x="3971845" y="1710726"/>
            <a:ext cx="1196340" cy="304800"/>
          </a:xfrm>
        </p:spPr>
        <p:txBody>
          <a:bodyPr lIns="76197" tIns="76197" rIns="76197">
            <a:noAutofit/>
          </a:bodyPr>
          <a:lstStyle>
            <a:lvl1pPr marL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1" name="Text Placeholder 27"/>
          <p:cNvSpPr>
            <a:spLocks noGrp="1"/>
          </p:cNvSpPr>
          <p:nvPr>
            <p:ph type="body" sz="quarter" idx="38"/>
          </p:nvPr>
        </p:nvSpPr>
        <p:spPr>
          <a:xfrm>
            <a:off x="5169234" y="1710726"/>
            <a:ext cx="1196340" cy="304800"/>
          </a:xfrm>
        </p:spPr>
        <p:txBody>
          <a:bodyPr lIns="76197" tIns="76197" rIns="76197">
            <a:noAutofit/>
          </a:bodyPr>
          <a:lstStyle>
            <a:lvl1pPr marL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2" name="Text Placeholder 27"/>
          <p:cNvSpPr>
            <a:spLocks noGrp="1"/>
          </p:cNvSpPr>
          <p:nvPr>
            <p:ph type="body" sz="quarter" idx="39"/>
          </p:nvPr>
        </p:nvSpPr>
        <p:spPr>
          <a:xfrm>
            <a:off x="6366623" y="1710726"/>
            <a:ext cx="1196340" cy="304800"/>
          </a:xfrm>
        </p:spPr>
        <p:txBody>
          <a:bodyPr lIns="76197" tIns="76197" rIns="76197">
            <a:noAutofit/>
          </a:bodyPr>
          <a:lstStyle>
            <a:lvl1pPr marL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3" name="Text Placeholder 27"/>
          <p:cNvSpPr>
            <a:spLocks noGrp="1"/>
          </p:cNvSpPr>
          <p:nvPr>
            <p:ph type="body" sz="quarter" idx="40"/>
          </p:nvPr>
        </p:nvSpPr>
        <p:spPr>
          <a:xfrm>
            <a:off x="7564014" y="1710726"/>
            <a:ext cx="1196340" cy="304800"/>
          </a:xfrm>
        </p:spPr>
        <p:txBody>
          <a:bodyPr lIns="76197" tIns="76197" rIns="76197">
            <a:noAutofit/>
          </a:bodyPr>
          <a:lstStyle>
            <a:lvl1pPr marL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44"/>
          </p:nvPr>
        </p:nvSpPr>
        <p:spPr>
          <a:xfrm>
            <a:off x="390261" y="4101568"/>
            <a:ext cx="1196340" cy="1196340"/>
          </a:xfrm>
        </p:spPr>
        <p:txBody>
          <a:bodyPr lIns="76197" tIns="76197" rIns="76197" bIns="76197" anchor="b" anchorCtr="0">
            <a:noAutofit/>
          </a:bodyPr>
          <a:lstStyle>
            <a:lvl1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45"/>
          </p:nvPr>
        </p:nvSpPr>
        <p:spPr>
          <a:xfrm>
            <a:off x="1577067" y="4101568"/>
            <a:ext cx="1196340" cy="1196340"/>
          </a:xfrm>
        </p:spPr>
        <p:txBody>
          <a:bodyPr lIns="76197" tIns="76197" rIns="76197" bIns="76197" anchor="b" anchorCtr="0">
            <a:noAutofit/>
          </a:bodyPr>
          <a:lstStyle>
            <a:lvl1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46"/>
          </p:nvPr>
        </p:nvSpPr>
        <p:spPr>
          <a:xfrm>
            <a:off x="2774456" y="4101568"/>
            <a:ext cx="1196340" cy="1196340"/>
          </a:xfrm>
        </p:spPr>
        <p:txBody>
          <a:bodyPr lIns="76197" tIns="76197" rIns="76197" bIns="76197" anchor="b" anchorCtr="0">
            <a:noAutofit/>
          </a:bodyPr>
          <a:lstStyle>
            <a:lvl1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47"/>
          </p:nvPr>
        </p:nvSpPr>
        <p:spPr>
          <a:xfrm>
            <a:off x="3971845" y="4101568"/>
            <a:ext cx="1196340" cy="1196340"/>
          </a:xfrm>
        </p:spPr>
        <p:txBody>
          <a:bodyPr lIns="76197" tIns="76197" rIns="76197" bIns="76197" anchor="b" anchorCtr="0">
            <a:noAutofit/>
          </a:bodyPr>
          <a:lstStyle>
            <a:lvl1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48"/>
          </p:nvPr>
        </p:nvSpPr>
        <p:spPr>
          <a:xfrm>
            <a:off x="5169234" y="4101568"/>
            <a:ext cx="1196340" cy="1196340"/>
          </a:xfrm>
        </p:spPr>
        <p:txBody>
          <a:bodyPr lIns="76197" tIns="76197" rIns="76197" bIns="76197" anchor="b" anchorCtr="0">
            <a:noAutofit/>
          </a:bodyPr>
          <a:lstStyle>
            <a:lvl1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49"/>
          </p:nvPr>
        </p:nvSpPr>
        <p:spPr>
          <a:xfrm>
            <a:off x="6366623" y="4101568"/>
            <a:ext cx="1196340" cy="1196340"/>
          </a:xfrm>
        </p:spPr>
        <p:txBody>
          <a:bodyPr lIns="76197" tIns="76197" rIns="76197" bIns="76197" anchor="b" anchorCtr="0">
            <a:noAutofit/>
          </a:bodyPr>
          <a:lstStyle>
            <a:lvl1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0" name="Text Placeholder 3"/>
          <p:cNvSpPr>
            <a:spLocks noGrp="1"/>
          </p:cNvSpPr>
          <p:nvPr>
            <p:ph type="body" sz="quarter" idx="50"/>
          </p:nvPr>
        </p:nvSpPr>
        <p:spPr>
          <a:xfrm>
            <a:off x="7564014" y="4101568"/>
            <a:ext cx="1196340" cy="1196340"/>
          </a:xfrm>
        </p:spPr>
        <p:txBody>
          <a:bodyPr lIns="76197" tIns="76197" rIns="76197" bIns="76197" anchor="b" anchorCtr="0">
            <a:noAutofit/>
          </a:bodyPr>
          <a:lstStyle>
            <a:lvl1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167"/>
              </a:lnSpc>
              <a:spcAft>
                <a:spcPts val="0"/>
              </a:spcAft>
              <a:buFontTx/>
              <a:buNone/>
              <a:defRPr sz="120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1" name="Text Placeholder 27"/>
          <p:cNvSpPr>
            <a:spLocks noGrp="1"/>
          </p:cNvSpPr>
          <p:nvPr>
            <p:ph type="body" sz="quarter" idx="54"/>
          </p:nvPr>
        </p:nvSpPr>
        <p:spPr>
          <a:xfrm>
            <a:off x="390261" y="4101568"/>
            <a:ext cx="1196340" cy="304800"/>
          </a:xfrm>
        </p:spPr>
        <p:txBody>
          <a:bodyPr lIns="76197" tIns="76197" rIns="76197">
            <a:noAutofit/>
          </a:bodyPr>
          <a:lstStyle>
            <a:lvl1pPr marL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2" name="Text Placeholder 27"/>
          <p:cNvSpPr>
            <a:spLocks noGrp="1"/>
          </p:cNvSpPr>
          <p:nvPr>
            <p:ph type="body" sz="quarter" idx="55"/>
          </p:nvPr>
        </p:nvSpPr>
        <p:spPr>
          <a:xfrm>
            <a:off x="1577067" y="4101568"/>
            <a:ext cx="1196340" cy="304800"/>
          </a:xfrm>
        </p:spPr>
        <p:txBody>
          <a:bodyPr lIns="76197" tIns="76197" rIns="76197">
            <a:noAutofit/>
          </a:bodyPr>
          <a:lstStyle>
            <a:lvl1pPr marL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3" name="Text Placeholder 27"/>
          <p:cNvSpPr>
            <a:spLocks noGrp="1"/>
          </p:cNvSpPr>
          <p:nvPr>
            <p:ph type="body" sz="quarter" idx="56"/>
          </p:nvPr>
        </p:nvSpPr>
        <p:spPr>
          <a:xfrm>
            <a:off x="2774456" y="4101568"/>
            <a:ext cx="1196340" cy="304800"/>
          </a:xfrm>
        </p:spPr>
        <p:txBody>
          <a:bodyPr lIns="76197" tIns="76197" rIns="76197">
            <a:noAutofit/>
          </a:bodyPr>
          <a:lstStyle>
            <a:lvl1pPr marL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4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3971845" y="4101568"/>
            <a:ext cx="1196340" cy="304800"/>
          </a:xfrm>
        </p:spPr>
        <p:txBody>
          <a:bodyPr lIns="76197" tIns="76197" rIns="76197">
            <a:noAutofit/>
          </a:bodyPr>
          <a:lstStyle>
            <a:lvl1pPr marL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5" name="Text Placeholder 27"/>
          <p:cNvSpPr>
            <a:spLocks noGrp="1"/>
          </p:cNvSpPr>
          <p:nvPr>
            <p:ph type="body" sz="quarter" idx="58"/>
          </p:nvPr>
        </p:nvSpPr>
        <p:spPr>
          <a:xfrm>
            <a:off x="5169234" y="4101568"/>
            <a:ext cx="1196340" cy="304800"/>
          </a:xfrm>
        </p:spPr>
        <p:txBody>
          <a:bodyPr lIns="76197" tIns="76197" rIns="76197">
            <a:noAutofit/>
          </a:bodyPr>
          <a:lstStyle>
            <a:lvl1pPr marL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6" name="Text Placeholder 27"/>
          <p:cNvSpPr>
            <a:spLocks noGrp="1"/>
          </p:cNvSpPr>
          <p:nvPr>
            <p:ph type="body" sz="quarter" idx="59"/>
          </p:nvPr>
        </p:nvSpPr>
        <p:spPr>
          <a:xfrm>
            <a:off x="6366623" y="4101568"/>
            <a:ext cx="1196340" cy="304800"/>
          </a:xfrm>
        </p:spPr>
        <p:txBody>
          <a:bodyPr lIns="76197" tIns="76197" rIns="76197">
            <a:noAutofit/>
          </a:bodyPr>
          <a:lstStyle>
            <a:lvl1pPr marL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7" name="Text Placeholder 27"/>
          <p:cNvSpPr>
            <a:spLocks noGrp="1"/>
          </p:cNvSpPr>
          <p:nvPr>
            <p:ph type="body" sz="quarter" idx="60"/>
          </p:nvPr>
        </p:nvSpPr>
        <p:spPr>
          <a:xfrm>
            <a:off x="7564014" y="4101568"/>
            <a:ext cx="1196340" cy="304800"/>
          </a:xfrm>
        </p:spPr>
        <p:txBody>
          <a:bodyPr lIns="76197" tIns="76197" rIns="76197">
            <a:noAutofit/>
          </a:bodyPr>
          <a:lstStyle>
            <a:lvl1pPr marL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500"/>
              </a:lnSpc>
              <a:spcAft>
                <a:spcPts val="0"/>
              </a:spcAft>
              <a:buFontTx/>
              <a:buNone/>
              <a:defRPr sz="1500" b="1" i="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1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55" y="373380"/>
            <a:ext cx="8381999" cy="266700"/>
          </a:xfrm>
        </p:spPr>
        <p:txBody>
          <a:bodyPr/>
          <a:lstStyle>
            <a:lvl1pPr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78354" y="624840"/>
            <a:ext cx="8382000" cy="266700"/>
          </a:xfrm>
        </p:spPr>
        <p:txBody>
          <a:bodyPr>
            <a:noAutofit/>
          </a:bodyPr>
          <a:lstStyle>
            <a:lvl1pPr marL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300" cap="all">
                <a:solidFill>
                  <a:schemeClr val="tx2"/>
                </a:solidFill>
                <a:latin typeface="Effra Light"/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300" b="0" i="0" cap="all">
                <a:solidFill>
                  <a:schemeClr val="tx2"/>
                </a:solidFill>
                <a:latin typeface="Effra Light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300" b="0" i="0" cap="all">
                <a:solidFill>
                  <a:schemeClr val="tx2"/>
                </a:solidFill>
                <a:latin typeface="Effra Light"/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300" b="0" i="0" cap="all">
                <a:solidFill>
                  <a:schemeClr val="tx2"/>
                </a:solidFill>
                <a:latin typeface="Effra Light"/>
              </a:defRPr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300" b="0" i="0" cap="all">
                <a:solidFill>
                  <a:schemeClr val="tx2"/>
                </a:solidFill>
                <a:latin typeface="Effra Light"/>
              </a:defRPr>
            </a:lvl5pPr>
            <a:lvl6pPr marL="0" indent="0">
              <a:lnSpc>
                <a:spcPts val="2333"/>
              </a:lnSpc>
              <a:spcAft>
                <a:spcPts val="333"/>
              </a:spcAft>
              <a:buFontTx/>
              <a:buNone/>
              <a:defRPr sz="2300" b="0" i="0" cap="all">
                <a:latin typeface="Effra Light"/>
                <a:cs typeface="Effra Light"/>
              </a:defRPr>
            </a:lvl6pPr>
            <a:lvl7pPr marL="0" indent="0">
              <a:lnSpc>
                <a:spcPts val="2333"/>
              </a:lnSpc>
              <a:spcAft>
                <a:spcPts val="333"/>
              </a:spcAft>
              <a:buFontTx/>
              <a:buNone/>
              <a:defRPr sz="2300" b="0" i="0" cap="all">
                <a:latin typeface="Effra Light"/>
                <a:cs typeface="Effra Light"/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59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451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07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715000" y="0"/>
            <a:ext cx="3429000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76197" tIns="38098" rIns="76197" bIns="38098">
            <a:normAutofit/>
          </a:bodyPr>
          <a:lstStyle>
            <a:lvl1pPr>
              <a:defRPr sz="1500" b="0" i="0">
                <a:solidFill>
                  <a:schemeClr val="tx2"/>
                </a:solidFill>
                <a:latin typeface="Effra Light"/>
                <a:cs typeface="Effra Light"/>
              </a:defRPr>
            </a:lvl1pPr>
          </a:lstStyle>
          <a:p>
            <a:r>
              <a:rPr lang="en-US" dirty="0" smtClean="0"/>
              <a:t>Add photo or leave as solid Color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715000" y="3429000"/>
            <a:ext cx="3429000" cy="3429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t" anchorCtr="0"/>
          <a:lstStyle/>
          <a:p>
            <a:pPr algn="ctr"/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2703" y="5639887"/>
            <a:ext cx="2513401" cy="114403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78355" y="350998"/>
            <a:ext cx="4569000" cy="190500"/>
          </a:xfrm>
        </p:spPr>
        <p:txBody>
          <a:bodyPr/>
          <a:lstStyle>
            <a:lvl1pPr>
              <a:defRPr>
                <a:latin typeface="Effra"/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8354" y="1338792"/>
            <a:ext cx="4570308" cy="36195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78355" y="5943112"/>
            <a:ext cx="4570307" cy="5955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500"/>
              </a:lnSpc>
              <a:defRPr sz="1500" b="0" i="0">
                <a:solidFill>
                  <a:schemeClr val="tx2"/>
                </a:solidFill>
                <a:latin typeface="Effra"/>
                <a:cs typeface="Effra Light"/>
              </a:defRPr>
            </a:lvl1pPr>
            <a:lvl2pPr>
              <a:lnSpc>
                <a:spcPts val="1500"/>
              </a:lnSpc>
              <a:defRPr sz="1500" b="1">
                <a:solidFill>
                  <a:schemeClr val="tx2"/>
                </a:solidFill>
                <a:latin typeface="+mn-lt"/>
              </a:defRPr>
            </a:lvl2pPr>
            <a:lvl3pPr>
              <a:lnSpc>
                <a:spcPts val="1500"/>
              </a:lnSpc>
              <a:defRPr sz="1500" b="0">
                <a:solidFill>
                  <a:schemeClr val="tx2"/>
                </a:solidFill>
                <a:latin typeface="+mn-lt"/>
              </a:defRPr>
            </a:lvl3pPr>
            <a:lvl4pPr>
              <a:lnSpc>
                <a:spcPts val="1500"/>
              </a:lnSpc>
              <a:defRPr sz="1500">
                <a:solidFill>
                  <a:schemeClr val="tx2"/>
                </a:solidFill>
                <a:latin typeface="+mn-lt"/>
              </a:defRPr>
            </a:lvl4pPr>
            <a:lvl5pPr>
              <a:lnSpc>
                <a:spcPts val="1500"/>
              </a:lnSpc>
              <a:defRPr sz="15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7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6286500"/>
            <a:ext cx="6667500" cy="571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197" tIns="38098" rIns="76197" bIns="3809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6667500" y="6286500"/>
            <a:ext cx="2475178" cy="571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197" tIns="38098" rIns="76197" bIns="3809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pic>
        <p:nvPicPr>
          <p:cNvPr id="26" name="Picture 25" descr="med_logo_rgb_rev_REG_OL.emf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042" y="6264346"/>
            <a:ext cx="1550458" cy="70742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355" y="370944"/>
            <a:ext cx="8381999" cy="76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354" y="1330854"/>
            <a:ext cx="8382000" cy="45733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7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25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029" rtl="0" eaLnBrk="1" latinLnBrk="0" hangingPunct="1">
        <a:lnSpc>
          <a:spcPts val="2000"/>
        </a:lnSpc>
        <a:spcBef>
          <a:spcPct val="0"/>
        </a:spcBef>
        <a:buNone/>
        <a:defRPr sz="2300" b="1" i="0" kern="1200" cap="all">
          <a:solidFill>
            <a:schemeClr val="tx1"/>
          </a:solidFill>
          <a:latin typeface="Effra"/>
          <a:ea typeface="+mj-ea"/>
          <a:cs typeface="+mj-cs"/>
        </a:defRPr>
      </a:lvl1pPr>
    </p:titleStyle>
    <p:bodyStyle>
      <a:lvl1pPr marL="190492" indent="-190492" algn="l" defTabSz="457029" rtl="0" eaLnBrk="1" latinLnBrk="0" hangingPunct="1">
        <a:lnSpc>
          <a:spcPts val="2000"/>
        </a:lnSpc>
        <a:spcBef>
          <a:spcPts val="0"/>
        </a:spcBef>
        <a:spcAft>
          <a:spcPts val="667"/>
        </a:spcAft>
        <a:buFont typeface="Wingdings" charset="2"/>
        <a:buChar char="§"/>
        <a:defRPr sz="1800" kern="1200">
          <a:solidFill>
            <a:schemeClr val="tx1"/>
          </a:solidFill>
          <a:latin typeface="Effra"/>
          <a:ea typeface="+mn-ea"/>
          <a:cs typeface="+mn-cs"/>
        </a:defRPr>
      </a:lvl1pPr>
      <a:lvl2pPr marL="378339" indent="-190492" algn="l" defTabSz="457029" rtl="0" eaLnBrk="1" latinLnBrk="0" hangingPunct="1">
        <a:lnSpc>
          <a:spcPts val="1833"/>
        </a:lnSpc>
        <a:spcBef>
          <a:spcPts val="0"/>
        </a:spcBef>
        <a:spcAft>
          <a:spcPts val="667"/>
        </a:spcAft>
        <a:buFont typeface="Wingdings" charset="2"/>
        <a:buChar char="§"/>
        <a:defRPr sz="1700" kern="1200">
          <a:solidFill>
            <a:schemeClr val="tx2"/>
          </a:solidFill>
          <a:latin typeface="Effra"/>
          <a:ea typeface="+mn-ea"/>
          <a:cs typeface="+mn-cs"/>
        </a:defRPr>
      </a:lvl2pPr>
      <a:lvl3pPr marL="571477" indent="-190492" algn="l" defTabSz="457029" rtl="0" eaLnBrk="1" latinLnBrk="0" hangingPunct="1">
        <a:lnSpc>
          <a:spcPts val="1667"/>
        </a:lnSpc>
        <a:spcBef>
          <a:spcPts val="0"/>
        </a:spcBef>
        <a:spcAft>
          <a:spcPts val="667"/>
        </a:spcAft>
        <a:buFont typeface="Wingdings" charset="2"/>
        <a:buChar char="§"/>
        <a:defRPr sz="1500" kern="1200" baseline="0">
          <a:solidFill>
            <a:schemeClr val="tx2"/>
          </a:solidFill>
          <a:latin typeface="Effra"/>
          <a:ea typeface="+mn-ea"/>
          <a:cs typeface="+mn-cs"/>
        </a:defRPr>
      </a:lvl3pPr>
      <a:lvl4pPr marL="761970" indent="-190492" algn="l" defTabSz="457029" rtl="0" eaLnBrk="1" latinLnBrk="0" hangingPunct="1">
        <a:lnSpc>
          <a:spcPts val="1667"/>
        </a:lnSpc>
        <a:spcBef>
          <a:spcPts val="0"/>
        </a:spcBef>
        <a:spcAft>
          <a:spcPts val="667"/>
        </a:spcAft>
        <a:buFont typeface="Wingdings" charset="2"/>
        <a:buChar char="§"/>
        <a:defRPr sz="15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53785" indent="-189170" algn="l" defTabSz="457029" rtl="0" eaLnBrk="1" latinLnBrk="0" hangingPunct="1">
        <a:lnSpc>
          <a:spcPts val="1500"/>
        </a:lnSpc>
        <a:spcBef>
          <a:spcPts val="0"/>
        </a:spcBef>
        <a:spcAft>
          <a:spcPts val="667"/>
        </a:spcAft>
        <a:buFont typeface="Lucida Grande"/>
        <a:buChar char="-"/>
        <a:defRPr sz="1300" kern="1200" baseline="0">
          <a:solidFill>
            <a:schemeClr val="accent1"/>
          </a:solidFill>
          <a:latin typeface="Effra"/>
          <a:ea typeface="+mn-ea"/>
          <a:cs typeface="+mn-cs"/>
        </a:defRPr>
      </a:lvl5pPr>
      <a:lvl6pPr marL="1141632" indent="-187847" algn="l" defTabSz="457029" rtl="0" eaLnBrk="1" latinLnBrk="0" hangingPunct="1">
        <a:lnSpc>
          <a:spcPts val="1500"/>
        </a:lnSpc>
        <a:spcBef>
          <a:spcPts val="0"/>
        </a:spcBef>
        <a:spcAft>
          <a:spcPts val="667"/>
        </a:spcAft>
        <a:buFont typeface="Lucida Grande"/>
        <a:buChar char="-"/>
        <a:defRPr sz="1300" kern="1200">
          <a:solidFill>
            <a:schemeClr val="accent1"/>
          </a:solidFill>
          <a:latin typeface="Effra"/>
          <a:ea typeface="+mn-ea"/>
          <a:cs typeface="+mn-cs"/>
        </a:defRPr>
      </a:lvl6pPr>
      <a:lvl7pPr marL="1330801" indent="-189170" algn="l" defTabSz="457029" rtl="0" eaLnBrk="1" latinLnBrk="0" hangingPunct="1">
        <a:lnSpc>
          <a:spcPts val="1500"/>
        </a:lnSpc>
        <a:spcBef>
          <a:spcPts val="0"/>
        </a:spcBef>
        <a:spcAft>
          <a:spcPts val="667"/>
        </a:spcAft>
        <a:buFont typeface="Lucida Grande"/>
        <a:buChar char="-"/>
        <a:defRPr sz="1300" kern="1200">
          <a:solidFill>
            <a:schemeClr val="accent1"/>
          </a:solidFill>
          <a:latin typeface="Effra"/>
          <a:ea typeface="+mn-ea"/>
          <a:cs typeface="+mn-cs"/>
        </a:defRPr>
      </a:lvl7pPr>
      <a:lvl8pPr marL="3427720" indent="-228515" algn="l" defTabSz="45702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50" indent="-228515" algn="l" defTabSz="45702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9" algn="l" defTabSz="4570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58" algn="l" defTabSz="4570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88" algn="l" defTabSz="4570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17" algn="l" defTabSz="4570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47" algn="l" defTabSz="4570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76" algn="l" defTabSz="4570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05" algn="l" defTabSz="4570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35" algn="l" defTabSz="4570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354" y="342900"/>
            <a:ext cx="2569766" cy="190500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Effra"/>
              </a:defRPr>
            </a:lvl1pPr>
          </a:lstStyle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354" y="1332177"/>
            <a:ext cx="3429000" cy="4572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08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029" rtl="0" eaLnBrk="1" latinLnBrk="0" hangingPunct="1">
        <a:lnSpc>
          <a:spcPct val="70000"/>
        </a:lnSpc>
        <a:spcBef>
          <a:spcPct val="0"/>
        </a:spcBef>
        <a:buNone/>
        <a:defRPr sz="4300" b="1" i="0" kern="1200" cap="all">
          <a:solidFill>
            <a:schemeClr val="tx1"/>
          </a:solidFill>
          <a:latin typeface="Effra"/>
          <a:ea typeface="+mj-ea"/>
          <a:cs typeface="+mj-cs"/>
        </a:defRPr>
      </a:lvl1pPr>
    </p:titleStyle>
    <p:bodyStyle>
      <a:lvl1pPr marL="0" indent="0" algn="l" defTabSz="457029" rtl="0" eaLnBrk="1" latinLnBrk="0" hangingPunct="1">
        <a:lnSpc>
          <a:spcPct val="66000"/>
        </a:lnSpc>
        <a:spcBef>
          <a:spcPts val="0"/>
        </a:spcBef>
        <a:spcAft>
          <a:spcPts val="0"/>
        </a:spcAft>
        <a:buFontTx/>
        <a:buNone/>
        <a:defRPr sz="4300" b="1" i="0" kern="1200" cap="all" baseline="0">
          <a:solidFill>
            <a:schemeClr val="tx1"/>
          </a:solidFill>
          <a:latin typeface="Effra"/>
          <a:ea typeface="+mn-ea"/>
          <a:cs typeface="+mn-cs"/>
        </a:defRPr>
      </a:lvl1pPr>
      <a:lvl2pPr marL="0" indent="0" algn="l" defTabSz="457029" rtl="0" eaLnBrk="1" latinLnBrk="0" hangingPunct="1">
        <a:lnSpc>
          <a:spcPct val="66000"/>
        </a:lnSpc>
        <a:spcBef>
          <a:spcPts val="0"/>
        </a:spcBef>
        <a:spcAft>
          <a:spcPts val="0"/>
        </a:spcAft>
        <a:buFontTx/>
        <a:buNone/>
        <a:defRPr sz="4300" b="0" i="0" kern="1200" cap="all">
          <a:solidFill>
            <a:schemeClr val="tx1"/>
          </a:solidFill>
          <a:latin typeface="Effra Light"/>
          <a:ea typeface="+mn-ea"/>
          <a:cs typeface="Effra"/>
        </a:defRPr>
      </a:lvl2pPr>
      <a:lvl3pPr marL="0" indent="0" algn="l" defTabSz="457029" rtl="0" eaLnBrk="1" latinLnBrk="0" hangingPunct="1">
        <a:lnSpc>
          <a:spcPct val="66000"/>
        </a:lnSpc>
        <a:spcBef>
          <a:spcPts val="0"/>
        </a:spcBef>
        <a:spcAft>
          <a:spcPts val="0"/>
        </a:spcAft>
        <a:buFontTx/>
        <a:buNone/>
        <a:defRPr sz="4300" b="1" i="0" kern="1200" cap="all" baseline="0">
          <a:solidFill>
            <a:schemeClr val="tx2"/>
          </a:solidFill>
          <a:latin typeface="Effra"/>
          <a:ea typeface="+mn-ea"/>
          <a:cs typeface="Effra"/>
        </a:defRPr>
      </a:lvl3pPr>
      <a:lvl4pPr marL="0" indent="0" algn="l" defTabSz="457029" rtl="0" eaLnBrk="1" latinLnBrk="0" hangingPunct="1">
        <a:lnSpc>
          <a:spcPct val="66000"/>
        </a:lnSpc>
        <a:spcBef>
          <a:spcPts val="0"/>
        </a:spcBef>
        <a:spcAft>
          <a:spcPts val="0"/>
        </a:spcAft>
        <a:buFontTx/>
        <a:buNone/>
        <a:defRPr sz="4300" b="0" i="0" kern="1200" cap="all">
          <a:solidFill>
            <a:schemeClr val="tx2"/>
          </a:solidFill>
          <a:latin typeface="Effra Light"/>
          <a:ea typeface="+mn-ea"/>
          <a:cs typeface="Effra Light"/>
        </a:defRPr>
      </a:lvl4pPr>
      <a:lvl5pPr marL="0" indent="0" algn="l" defTabSz="457029" rtl="0" eaLnBrk="1" latinLnBrk="0" hangingPunct="1">
        <a:lnSpc>
          <a:spcPct val="66000"/>
        </a:lnSpc>
        <a:spcBef>
          <a:spcPts val="0"/>
        </a:spcBef>
        <a:spcAft>
          <a:spcPts val="0"/>
        </a:spcAft>
        <a:buFontTx/>
        <a:buNone/>
        <a:defRPr sz="4300" b="0" i="0" kern="1200" cap="all" baseline="0">
          <a:solidFill>
            <a:schemeClr val="accent2"/>
          </a:solidFill>
          <a:latin typeface="Effra"/>
          <a:ea typeface="+mn-ea"/>
          <a:cs typeface="Effra"/>
        </a:defRPr>
      </a:lvl5pPr>
      <a:lvl6pPr marL="0" indent="0" algn="l" defTabSz="457029" rtl="0" eaLnBrk="1" latinLnBrk="0" hangingPunct="1">
        <a:lnSpc>
          <a:spcPts val="1500"/>
        </a:lnSpc>
        <a:spcBef>
          <a:spcPts val="0"/>
        </a:spcBef>
        <a:spcAft>
          <a:spcPts val="0"/>
        </a:spcAft>
        <a:buFontTx/>
        <a:buNone/>
        <a:defRPr sz="1500" b="0" i="0" kern="1200" cap="all">
          <a:solidFill>
            <a:schemeClr val="tx2"/>
          </a:solidFill>
          <a:latin typeface="Effra"/>
          <a:ea typeface="+mn-ea"/>
          <a:cs typeface="Effra"/>
        </a:defRPr>
      </a:lvl6pPr>
      <a:lvl7pPr marL="0" indent="0" algn="l" defTabSz="457029" rtl="0" eaLnBrk="1" latinLnBrk="0" hangingPunct="1">
        <a:lnSpc>
          <a:spcPts val="1500"/>
        </a:lnSpc>
        <a:spcBef>
          <a:spcPts val="0"/>
        </a:spcBef>
        <a:spcAft>
          <a:spcPts val="0"/>
        </a:spcAft>
        <a:buFontTx/>
        <a:buNone/>
        <a:defRPr sz="1500" b="0" i="0" kern="1200" cap="all">
          <a:solidFill>
            <a:schemeClr val="tx2"/>
          </a:solidFill>
          <a:latin typeface="Effra"/>
          <a:ea typeface="+mn-ea"/>
          <a:cs typeface="Effra"/>
        </a:defRPr>
      </a:lvl7pPr>
      <a:lvl8pPr marL="3427720" indent="-228515" algn="l" defTabSz="45702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50" indent="-228515" algn="l" defTabSz="45702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9" algn="l" defTabSz="4570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58" algn="l" defTabSz="4570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88" algn="l" defTabSz="4570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17" algn="l" defTabSz="4570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47" algn="l" defTabSz="4570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76" algn="l" defTabSz="4570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05" algn="l" defTabSz="4570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35" algn="l" defTabSz="4570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1" y="-199769"/>
            <a:ext cx="2569766" cy="875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355" y="342900"/>
            <a:ext cx="3425164" cy="190500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Effra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354" y="1330854"/>
            <a:ext cx="3428519" cy="457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08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457029" rtl="0" eaLnBrk="1" latinLnBrk="0" hangingPunct="1">
        <a:lnSpc>
          <a:spcPct val="66000"/>
        </a:lnSpc>
        <a:spcBef>
          <a:spcPct val="0"/>
        </a:spcBef>
        <a:buNone/>
        <a:defRPr sz="700" b="1" i="0" kern="1200" cap="all">
          <a:solidFill>
            <a:schemeClr val="tx1"/>
          </a:solidFill>
          <a:latin typeface="Effra"/>
          <a:ea typeface="+mj-ea"/>
          <a:cs typeface="+mj-cs"/>
        </a:defRPr>
      </a:lvl1pPr>
    </p:titleStyle>
    <p:bodyStyle>
      <a:lvl1pPr marL="0" indent="0" algn="l" defTabSz="457029" rtl="0" eaLnBrk="1" latinLnBrk="0" hangingPunct="1">
        <a:lnSpc>
          <a:spcPct val="70000"/>
        </a:lnSpc>
        <a:spcBef>
          <a:spcPts val="0"/>
        </a:spcBef>
        <a:spcAft>
          <a:spcPts val="0"/>
        </a:spcAft>
        <a:buFontTx/>
        <a:buNone/>
        <a:defRPr sz="4300" b="1" i="0" kern="1200" cap="all" baseline="0">
          <a:solidFill>
            <a:schemeClr val="tx1"/>
          </a:solidFill>
          <a:latin typeface="Effra"/>
          <a:ea typeface="+mn-ea"/>
          <a:cs typeface="+mn-cs"/>
        </a:defRPr>
      </a:lvl1pPr>
      <a:lvl2pPr marL="0" indent="0" algn="l" defTabSz="457029" rtl="0" eaLnBrk="1" latinLnBrk="0" hangingPunct="1">
        <a:lnSpc>
          <a:spcPct val="70000"/>
        </a:lnSpc>
        <a:spcBef>
          <a:spcPts val="0"/>
        </a:spcBef>
        <a:spcAft>
          <a:spcPts val="0"/>
        </a:spcAft>
        <a:buFontTx/>
        <a:buNone/>
        <a:defRPr sz="4300" b="0" i="0" kern="1200" cap="all">
          <a:solidFill>
            <a:schemeClr val="tx1"/>
          </a:solidFill>
          <a:latin typeface="Effra Light"/>
          <a:ea typeface="+mn-ea"/>
          <a:cs typeface="Effra"/>
        </a:defRPr>
      </a:lvl2pPr>
      <a:lvl3pPr marL="0" indent="0" algn="l" defTabSz="457029" rtl="0" eaLnBrk="1" latinLnBrk="0" hangingPunct="1">
        <a:lnSpc>
          <a:spcPct val="70000"/>
        </a:lnSpc>
        <a:spcBef>
          <a:spcPts val="0"/>
        </a:spcBef>
        <a:spcAft>
          <a:spcPts val="0"/>
        </a:spcAft>
        <a:buFontTx/>
        <a:buNone/>
        <a:defRPr sz="4300" b="1" i="0" kern="1200" cap="all" baseline="0">
          <a:solidFill>
            <a:schemeClr val="tx2"/>
          </a:solidFill>
          <a:latin typeface="Effra"/>
          <a:ea typeface="+mn-ea"/>
          <a:cs typeface="Effra"/>
        </a:defRPr>
      </a:lvl3pPr>
      <a:lvl4pPr marL="0" indent="0" algn="l" defTabSz="457029" rtl="0" eaLnBrk="1" latinLnBrk="0" hangingPunct="1">
        <a:lnSpc>
          <a:spcPct val="70000"/>
        </a:lnSpc>
        <a:spcBef>
          <a:spcPts val="0"/>
        </a:spcBef>
        <a:spcAft>
          <a:spcPts val="0"/>
        </a:spcAft>
        <a:buFontTx/>
        <a:buNone/>
        <a:defRPr sz="4300" b="0" i="0" kern="1200" cap="all">
          <a:solidFill>
            <a:schemeClr val="tx2"/>
          </a:solidFill>
          <a:latin typeface="Effra Light"/>
          <a:ea typeface="+mn-ea"/>
          <a:cs typeface="Effra Light"/>
        </a:defRPr>
      </a:lvl4pPr>
      <a:lvl5pPr marL="0" indent="0" algn="l" defTabSz="457029" rtl="0" eaLnBrk="1" latinLnBrk="0" hangingPunct="1">
        <a:lnSpc>
          <a:spcPct val="70000"/>
        </a:lnSpc>
        <a:spcBef>
          <a:spcPts val="0"/>
        </a:spcBef>
        <a:spcAft>
          <a:spcPts val="0"/>
        </a:spcAft>
        <a:buFontTx/>
        <a:buNone/>
        <a:defRPr sz="4300" b="0" i="0" kern="1200" cap="all" baseline="0">
          <a:solidFill>
            <a:schemeClr val="accent2"/>
          </a:solidFill>
          <a:latin typeface="Effra"/>
          <a:ea typeface="+mn-ea"/>
          <a:cs typeface="Effra"/>
        </a:defRPr>
      </a:lvl5pPr>
      <a:lvl6pPr marL="0" indent="0" algn="l" defTabSz="457029" rtl="0" eaLnBrk="1" latinLnBrk="0" hangingPunct="1">
        <a:lnSpc>
          <a:spcPts val="1500"/>
        </a:lnSpc>
        <a:spcBef>
          <a:spcPts val="0"/>
        </a:spcBef>
        <a:spcAft>
          <a:spcPts val="0"/>
        </a:spcAft>
        <a:buFontTx/>
        <a:buNone/>
        <a:defRPr sz="1500" b="0" i="0" kern="1200" cap="all">
          <a:solidFill>
            <a:schemeClr val="tx2"/>
          </a:solidFill>
          <a:latin typeface="Effra"/>
          <a:ea typeface="+mn-ea"/>
          <a:cs typeface="Effra"/>
        </a:defRPr>
      </a:lvl6pPr>
      <a:lvl7pPr marL="0" indent="0" algn="l" defTabSz="457029" rtl="0" eaLnBrk="1" latinLnBrk="0" hangingPunct="1">
        <a:lnSpc>
          <a:spcPts val="1500"/>
        </a:lnSpc>
        <a:spcBef>
          <a:spcPts val="0"/>
        </a:spcBef>
        <a:spcAft>
          <a:spcPts val="0"/>
        </a:spcAft>
        <a:buFontTx/>
        <a:buNone/>
        <a:defRPr sz="1500" b="0" i="0" kern="1200" cap="all">
          <a:solidFill>
            <a:schemeClr val="tx2"/>
          </a:solidFill>
          <a:latin typeface="Effra"/>
          <a:ea typeface="+mn-ea"/>
          <a:cs typeface="Effra"/>
        </a:defRPr>
      </a:lvl7pPr>
      <a:lvl8pPr marL="3427720" indent="-228515" algn="l" defTabSz="45702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50" indent="-228515" algn="l" defTabSz="45702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9" algn="l" defTabSz="4570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58" algn="l" defTabSz="4570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88" algn="l" defTabSz="4570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17" algn="l" defTabSz="4570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47" algn="l" defTabSz="4570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76" algn="l" defTabSz="4570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05" algn="l" defTabSz="4570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35" algn="l" defTabSz="4570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12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827" y="-105410"/>
            <a:ext cx="9427655" cy="706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255" y="-105410"/>
            <a:ext cx="9427655" cy="706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52"/>
            <a:ext cx="9144000" cy="6859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28" y="-105410"/>
            <a:ext cx="9144000" cy="686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84"/>
          <a:stretch/>
        </p:blipFill>
        <p:spPr bwMode="auto">
          <a:xfrm>
            <a:off x="-960120" y="-840694"/>
            <a:ext cx="11064240" cy="833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1638" y="2030"/>
            <a:ext cx="10972038" cy="74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67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6000" fill="hold"/>
                                        <p:tgtEl>
                                          <p:spTgt spid="10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1" dur="6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16" dur="6000" fill="hold"/>
                                        <p:tgtEl>
                                          <p:spTgt spid="2867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Scale>
                                      <p:cBhvr>
                                        <p:cTn id="21" dur="6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Scale>
                                      <p:cBhvr>
                                        <p:cTn id="26" dur="6000" fill="hold"/>
                                        <p:tgtEl>
                                          <p:spTgt spid="10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5" r="8894"/>
          <a:stretch/>
        </p:blipFill>
        <p:spPr bwMode="auto">
          <a:xfrm>
            <a:off x="621790" y="655125"/>
            <a:ext cx="2414017" cy="2252344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055" y="457200"/>
            <a:ext cx="2163763" cy="618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095565" y="481626"/>
            <a:ext cx="2719885" cy="2569561"/>
            <a:chOff x="6095565" y="481626"/>
            <a:chExt cx="2719885" cy="2569561"/>
          </a:xfrm>
        </p:grpSpPr>
        <p:grpSp>
          <p:nvGrpSpPr>
            <p:cNvPr id="2" name="Group 1"/>
            <p:cNvGrpSpPr/>
            <p:nvPr/>
          </p:nvGrpSpPr>
          <p:grpSpPr>
            <a:xfrm>
              <a:off x="6095565" y="481626"/>
              <a:ext cx="2719885" cy="2569561"/>
              <a:chOff x="6095565" y="324046"/>
              <a:chExt cx="2719885" cy="2569561"/>
            </a:xfrm>
          </p:grpSpPr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31" r="8054"/>
              <a:stretch/>
            </p:blipFill>
            <p:spPr bwMode="auto">
              <a:xfrm>
                <a:off x="6095565" y="324046"/>
                <a:ext cx="2719885" cy="2548761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1027" name="Picture 3" descr="J:\Professional Relations &amp; Education\Education\Patient Education\Online Content\Emily\_Fran_Meeting\PNG_Images\Culture_cor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46153">
                <a:off x="8184267" y="1806327"/>
                <a:ext cx="377523" cy="892295"/>
              </a:xfrm>
              <a:prstGeom prst="rect">
                <a:avLst/>
              </a:prstGeom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J:\Professional Relations &amp; Education\Education\Patient Education\Online Content\Emily\_Fran_Meeting\PNG_Images\Culture_mask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687201">
                <a:off x="6234023" y="1254174"/>
                <a:ext cx="687104" cy="790853"/>
              </a:xfrm>
              <a:prstGeom prst="rect">
                <a:avLst/>
              </a:prstGeom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9" name="Picture 5" descr="J:\Professional Relations &amp; Education\Education\Patient Education\Online Content\Emily\_Fran_Meeting\PNG_Images\Culture_soccer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00800" y="2024238"/>
                <a:ext cx="870626" cy="869369"/>
              </a:xfrm>
              <a:prstGeom prst="rect">
                <a:avLst/>
              </a:prstGeom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J:\Professional Relations &amp; Education\Education\Patient Education\Online Content\Emily\_Fran_Meeting\PNG_Images\Culture_coffee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14439" y="2103297"/>
                <a:ext cx="566768" cy="634723"/>
              </a:xfrm>
              <a:prstGeom prst="rect">
                <a:avLst/>
              </a:prstGeom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Rectangle 2"/>
            <p:cNvSpPr/>
            <p:nvPr/>
          </p:nvSpPr>
          <p:spPr>
            <a:xfrm>
              <a:off x="6154160" y="621475"/>
              <a:ext cx="2494807" cy="2371412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 smtClean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21790" y="3547268"/>
            <a:ext cx="2494807" cy="2371413"/>
            <a:chOff x="621790" y="3547268"/>
            <a:chExt cx="2494807" cy="2371413"/>
          </a:xfrm>
        </p:grpSpPr>
        <p:pic>
          <p:nvPicPr>
            <p:cNvPr id="1030" name="Picture 6" descr="J:\Professional Relations &amp; Education\Education\Patient Education\Online Content\Emily\_Fran_Meeting\PNG_Images\AbuelaHealing.pn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21" b="41357"/>
            <a:stretch/>
          </p:blipFill>
          <p:spPr bwMode="auto">
            <a:xfrm>
              <a:off x="1066886" y="3547268"/>
              <a:ext cx="1516653" cy="237141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621790" y="3547269"/>
              <a:ext cx="2494807" cy="2371412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86001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827" y="-105410"/>
            <a:ext cx="9427655" cy="706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18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7325"/>
            <a:ext cx="13727875" cy="723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593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33958E-6 L -0.65885 4.33958E-6 " pathEditMode="relative" rAng="0" ptsTypes="AA">
                                      <p:cBhvr>
                                        <p:cTn id="6" dur="275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5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750" fill="hold"/>
                                        <p:tgtEl>
                                          <p:spTgt spid="307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" y="6561141"/>
            <a:ext cx="381000" cy="190500"/>
          </a:xfrm>
          <a:prstGeom prst="rect">
            <a:avLst/>
          </a:prstGeom>
        </p:spPr>
        <p:txBody>
          <a:bodyPr/>
          <a:lstStyle/>
          <a:p>
            <a:fld id="{A3032E39-2DD7-6341-87B9-9AB98FE3669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" t="1" r="-151" b="-148"/>
          <a:stretch/>
        </p:blipFill>
        <p:spPr bwMode="auto">
          <a:xfrm>
            <a:off x="0" y="0"/>
            <a:ext cx="9166759" cy="687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48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16000"/>
                  <a:lumOff val="84000"/>
                </a:schemeClr>
              </a:gs>
              <a:gs pos="20000">
                <a:schemeClr val="bg2">
                  <a:lumMod val="50000"/>
                </a:schemeClr>
              </a:gs>
              <a:gs pos="100000">
                <a:schemeClr val="accent3"/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 smtClean="0"/>
          </a:p>
        </p:txBody>
      </p:sp>
      <p:pic>
        <p:nvPicPr>
          <p:cNvPr id="3077" name="Picture 5" descr="J:\Professional Relations &amp; Education\Education\Patient Education\Online Content\Emily\_Fran_Meeting\PNG_Images\Doctor_regul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55" y="1185141"/>
            <a:ext cx="1972829" cy="559665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J:\Professional Relations &amp; Education\Education\Patient Education\Online Content\Emily\_Fran_Meeting\PNG_Images\Doctor_confu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64" y="1185140"/>
            <a:ext cx="1972830" cy="559666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J:\Professional Relations &amp; Education\Education\Patient Education\Online Content\Emily\_Fran_Meeting\PNG_Images\Nur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365826"/>
            <a:ext cx="1420877" cy="533977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J:\Professional Relations &amp; Education\Education\Patient Education\Online Content\Emily\_Fran_Meeting\PNG_Images\GuyElement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734" y="1521849"/>
            <a:ext cx="1788234" cy="510755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J:\Professional Relations &amp; Education\Education\Patient Education\Online Content\Emily\_Fran_Meeting\PNG_Images\Guy_confuse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261" y="1525931"/>
            <a:ext cx="3055343" cy="511149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5181600" y="646946"/>
            <a:ext cx="1384539" cy="804141"/>
          </a:xfrm>
          <a:prstGeom prst="wedgeRectCallout">
            <a:avLst>
              <a:gd name="adj1" fmla="val 56837"/>
              <a:gd name="adj2" fmla="val 13060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6000" dirty="0" smtClean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2209800" y="248902"/>
            <a:ext cx="1384539" cy="804141"/>
          </a:xfrm>
          <a:prstGeom prst="wedgeRectCallout">
            <a:avLst>
              <a:gd name="adj1" fmla="val -36137"/>
              <a:gd name="adj2" fmla="val 13502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6000" dirty="0" smtClean="0">
                <a:solidFill>
                  <a:schemeClr val="tx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1632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0" grpId="0" animBg="1"/>
      <p:bldP spid="10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plate_powerpoint_light_4x3_ppt">
  <a:themeElements>
    <a:clrScheme name="Medtronic Dark">
      <a:dk1>
        <a:srgbClr val="001E46"/>
      </a:dk1>
      <a:lt1>
        <a:srgbClr val="FFFFFF"/>
      </a:lt1>
      <a:dk2>
        <a:srgbClr val="004B87"/>
      </a:dk2>
      <a:lt2>
        <a:srgbClr val="71C5E8"/>
      </a:lt2>
      <a:accent1>
        <a:srgbClr val="0085CA"/>
      </a:accent1>
      <a:accent2>
        <a:srgbClr val="00A9E0"/>
      </a:accent2>
      <a:accent3>
        <a:srgbClr val="B9D9EB"/>
      </a:accent3>
      <a:accent4>
        <a:srgbClr val="5B7F95"/>
      </a:accent4>
      <a:accent5>
        <a:srgbClr val="888B8D"/>
      </a:accent5>
      <a:accent6>
        <a:srgbClr val="B1B3B3"/>
      </a:accent6>
      <a:hlink>
        <a:srgbClr val="77BC1F"/>
      </a:hlink>
      <a:folHlink>
        <a:srgbClr val="00C4B3"/>
      </a:folHlink>
    </a:clrScheme>
    <a:fontScheme name="Medtronic Font Theme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t" anchorCtr="0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noAutofit/>
      </a:bodyPr>
      <a:lstStyle>
        <a:defPPr marL="115888" indent="-115888">
          <a:lnSpc>
            <a:spcPts val="1900"/>
          </a:lnSpc>
          <a:buFont typeface="Wingdings" charset="2"/>
          <a:buChar char="§"/>
          <a:defRPr sz="1600" dirty="0" smtClean="0">
            <a:latin typeface="Effra"/>
            <a:cs typeface="Effr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le Divider Lt Std">
  <a:themeElements>
    <a:clrScheme name="Medtronic Dark">
      <a:dk1>
        <a:srgbClr val="001E46"/>
      </a:dk1>
      <a:lt1>
        <a:srgbClr val="FFFFFF"/>
      </a:lt1>
      <a:dk2>
        <a:srgbClr val="004B87"/>
      </a:dk2>
      <a:lt2>
        <a:srgbClr val="71C5E8"/>
      </a:lt2>
      <a:accent1>
        <a:srgbClr val="0085CA"/>
      </a:accent1>
      <a:accent2>
        <a:srgbClr val="00A9E0"/>
      </a:accent2>
      <a:accent3>
        <a:srgbClr val="B9D9EB"/>
      </a:accent3>
      <a:accent4>
        <a:srgbClr val="5B7F95"/>
      </a:accent4>
      <a:accent5>
        <a:srgbClr val="888B8D"/>
      </a:accent5>
      <a:accent6>
        <a:srgbClr val="B1B3B3"/>
      </a:accent6>
      <a:hlink>
        <a:srgbClr val="77BC1F"/>
      </a:hlink>
      <a:folHlink>
        <a:srgbClr val="00C4B3"/>
      </a:folHlink>
    </a:clrScheme>
    <a:fontScheme name="Medtronic Font Theme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t" anchorCtr="0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prstDash val="soli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noAutofit/>
      </a:bodyPr>
      <a:lstStyle>
        <a:defPPr marL="115888" indent="-115888">
          <a:lnSpc>
            <a:spcPts val="1900"/>
          </a:lnSpc>
          <a:buFont typeface="Wingdings" charset="2"/>
          <a:buChar char="§"/>
          <a:defRPr sz="1600" dirty="0" smtClean="0">
            <a:latin typeface="Effra"/>
            <a:cs typeface="Effr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Design Lt Std">
  <a:themeElements>
    <a:clrScheme name="Medtronic Dark">
      <a:dk1>
        <a:srgbClr val="001E46"/>
      </a:dk1>
      <a:lt1>
        <a:srgbClr val="FFFFFF"/>
      </a:lt1>
      <a:dk2>
        <a:srgbClr val="004B87"/>
      </a:dk2>
      <a:lt2>
        <a:srgbClr val="71C5E8"/>
      </a:lt2>
      <a:accent1>
        <a:srgbClr val="0085CA"/>
      </a:accent1>
      <a:accent2>
        <a:srgbClr val="00A9E0"/>
      </a:accent2>
      <a:accent3>
        <a:srgbClr val="B9D9EB"/>
      </a:accent3>
      <a:accent4>
        <a:srgbClr val="5B7F95"/>
      </a:accent4>
      <a:accent5>
        <a:srgbClr val="888B8D"/>
      </a:accent5>
      <a:accent6>
        <a:srgbClr val="B1B3B3"/>
      </a:accent6>
      <a:hlink>
        <a:srgbClr val="77BC1F"/>
      </a:hlink>
      <a:folHlink>
        <a:srgbClr val="00C4B3"/>
      </a:folHlink>
    </a:clrScheme>
    <a:fontScheme name="Medtronic Font Theme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t" anchorCtr="0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prstDash val="soli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noAutofit/>
      </a:bodyPr>
      <a:lstStyle>
        <a:defPPr marL="115888" indent="-115888">
          <a:lnSpc>
            <a:spcPts val="1900"/>
          </a:lnSpc>
          <a:buFont typeface="Wingdings" charset="2"/>
          <a:buChar char="§"/>
          <a:defRPr sz="1600" dirty="0" smtClean="0">
            <a:latin typeface="Effra"/>
            <a:cs typeface="Effr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13326</TotalTime>
  <Words>3</Words>
  <Application>Microsoft Office PowerPoint</Application>
  <PresentationFormat>On-screen Show (4:3)</PresentationFormat>
  <Paragraphs>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template_powerpoint_light_4x3_ppt</vt:lpstr>
      <vt:lpstr>Title Divider Lt Std</vt:lpstr>
      <vt:lpstr>Design Lt Std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Medtronic,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Yeager, Terri</dc:creator>
  <cp:lastModifiedBy>Padron, Theodora</cp:lastModifiedBy>
  <cp:revision>81</cp:revision>
  <dcterms:created xsi:type="dcterms:W3CDTF">2015-12-08T01:54:48Z</dcterms:created>
  <dcterms:modified xsi:type="dcterms:W3CDTF">2016-08-24T16:58:28Z</dcterms:modified>
</cp:coreProperties>
</file>