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5400675" cy="3600450"/>
  <p:notesSz cx="6858000" cy="9144000"/>
  <p:defaultTextStyle>
    <a:defPPr>
      <a:defRPr lang="en-US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162" y="408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96C96-7EC5-4E26-A950-BA16A9A2F913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 phldr="1"/>
      <dgm:spPr/>
    </dgm:pt>
    <dgm:pt modelId="{DF92B476-EC63-461E-AEAE-7BD3E26F3121}">
      <dgm:prSet phldrT="[Text]"/>
      <dgm:spPr/>
      <dgm:t>
        <a:bodyPr/>
        <a:lstStyle/>
        <a:p>
          <a:r>
            <a:rPr lang="en-GB" dirty="0" smtClean="0"/>
            <a:t>Language</a:t>
          </a:r>
          <a:endParaRPr lang="en-US" dirty="0"/>
        </a:p>
      </dgm:t>
    </dgm:pt>
    <dgm:pt modelId="{3758E710-2D04-4ADC-B732-BEC0E2851695}" type="parTrans" cxnId="{D531E0E0-FF13-4226-B850-E5F756481FEA}">
      <dgm:prSet/>
      <dgm:spPr/>
      <dgm:t>
        <a:bodyPr/>
        <a:lstStyle/>
        <a:p>
          <a:endParaRPr lang="en-US"/>
        </a:p>
      </dgm:t>
    </dgm:pt>
    <dgm:pt modelId="{91660A59-F9B2-40D4-9C25-6B2E16F25A36}" type="sibTrans" cxnId="{D531E0E0-FF13-4226-B850-E5F756481FEA}">
      <dgm:prSet/>
      <dgm:spPr/>
      <dgm:t>
        <a:bodyPr/>
        <a:lstStyle/>
        <a:p>
          <a:endParaRPr lang="en-US"/>
        </a:p>
      </dgm:t>
    </dgm:pt>
    <dgm:pt modelId="{4C79761C-2691-49CF-87F6-8E2DD2CF609C}">
      <dgm:prSet phldrT="[Text]"/>
      <dgm:spPr/>
      <dgm:t>
        <a:bodyPr/>
        <a:lstStyle/>
        <a:p>
          <a:r>
            <a:rPr lang="en-GB" dirty="0" smtClean="0"/>
            <a:t>Libraries &amp; Packages</a:t>
          </a:r>
          <a:endParaRPr lang="en-US" dirty="0"/>
        </a:p>
      </dgm:t>
    </dgm:pt>
    <dgm:pt modelId="{4DDD4BB3-E5F6-4508-9E56-3F3825206EC0}" type="parTrans" cxnId="{DD85D9BB-3880-43EE-9A47-D712855C5824}">
      <dgm:prSet/>
      <dgm:spPr/>
      <dgm:t>
        <a:bodyPr/>
        <a:lstStyle/>
        <a:p>
          <a:endParaRPr lang="en-US"/>
        </a:p>
      </dgm:t>
    </dgm:pt>
    <dgm:pt modelId="{A1CB4FF7-B212-4B18-92F8-5A36C3C13154}" type="sibTrans" cxnId="{DD85D9BB-3880-43EE-9A47-D712855C5824}">
      <dgm:prSet/>
      <dgm:spPr/>
      <dgm:t>
        <a:bodyPr/>
        <a:lstStyle/>
        <a:p>
          <a:endParaRPr lang="en-US"/>
        </a:p>
      </dgm:t>
    </dgm:pt>
    <dgm:pt modelId="{0962DD16-3163-42AE-ADB0-C2296DF97A54}">
      <dgm:prSet phldrT="[Text]"/>
      <dgm:spPr/>
      <dgm:t>
        <a:bodyPr/>
        <a:lstStyle/>
        <a:p>
          <a:r>
            <a:rPr lang="en-GB" b="1" dirty="0" smtClean="0"/>
            <a:t>Tool Ecosystem</a:t>
          </a:r>
          <a:endParaRPr lang="en-US" b="1" dirty="0"/>
        </a:p>
      </dgm:t>
    </dgm:pt>
    <dgm:pt modelId="{C35AAF13-74A4-4BE0-8E36-192DAC1D3BD0}" type="parTrans" cxnId="{9A74D4B0-2A2D-4448-A5D2-EF9A9945BF81}">
      <dgm:prSet/>
      <dgm:spPr/>
      <dgm:t>
        <a:bodyPr/>
        <a:lstStyle/>
        <a:p>
          <a:endParaRPr lang="en-US"/>
        </a:p>
      </dgm:t>
    </dgm:pt>
    <dgm:pt modelId="{A3BEF921-4161-438C-B1A7-6E7A41B93D17}" type="sibTrans" cxnId="{9A74D4B0-2A2D-4448-A5D2-EF9A9945BF81}">
      <dgm:prSet/>
      <dgm:spPr/>
      <dgm:t>
        <a:bodyPr/>
        <a:lstStyle/>
        <a:p>
          <a:endParaRPr lang="en-US"/>
        </a:p>
      </dgm:t>
    </dgm:pt>
    <dgm:pt modelId="{354EA32E-8AF6-4FB7-BC84-2845ABB2FB89}" type="pres">
      <dgm:prSet presAssocID="{3A296C96-7EC5-4E26-A950-BA16A9A2F913}" presName="composite" presStyleCnt="0">
        <dgm:presLayoutVars>
          <dgm:chMax val="5"/>
          <dgm:dir/>
          <dgm:resizeHandles val="exact"/>
        </dgm:presLayoutVars>
      </dgm:prSet>
      <dgm:spPr/>
    </dgm:pt>
    <dgm:pt modelId="{CF621A4D-6257-4BC5-B3B9-3473C355ED8B}" type="pres">
      <dgm:prSet presAssocID="{DF92B476-EC63-461E-AEAE-7BD3E26F3121}" presName="circle1" presStyleLbl="lnNode1" presStyleIdx="0" presStyleCnt="3"/>
      <dgm:spPr/>
    </dgm:pt>
    <dgm:pt modelId="{9283E467-F436-4296-9C6E-D9A8568DC607}" type="pres">
      <dgm:prSet presAssocID="{DF92B476-EC63-461E-AEAE-7BD3E26F3121}" presName="text1" presStyleLbl="revTx" presStyleIdx="0" presStyleCnt="3">
        <dgm:presLayoutVars>
          <dgm:bulletEnabled val="1"/>
        </dgm:presLayoutVars>
      </dgm:prSet>
      <dgm:spPr/>
    </dgm:pt>
    <dgm:pt modelId="{DD58AA7D-5E80-4C0B-B1B7-2E6A44769C15}" type="pres">
      <dgm:prSet presAssocID="{DF92B476-EC63-461E-AEAE-7BD3E26F3121}" presName="line1" presStyleLbl="callout" presStyleIdx="0" presStyleCnt="6"/>
      <dgm:spPr/>
    </dgm:pt>
    <dgm:pt modelId="{0D49BF3A-2D1F-4DDC-94FE-BAEE22519FF3}" type="pres">
      <dgm:prSet presAssocID="{DF92B476-EC63-461E-AEAE-7BD3E26F3121}" presName="d1" presStyleLbl="callout" presStyleIdx="1" presStyleCnt="6"/>
      <dgm:spPr/>
    </dgm:pt>
    <dgm:pt modelId="{EA2813D8-9EFD-4C16-AFD1-F2AD41D698E1}" type="pres">
      <dgm:prSet presAssocID="{4C79761C-2691-49CF-87F6-8E2DD2CF609C}" presName="circle2" presStyleLbl="lnNode1" presStyleIdx="1" presStyleCnt="3"/>
      <dgm:spPr/>
    </dgm:pt>
    <dgm:pt modelId="{65CB0786-340D-4EAE-BE4E-8878236ADE7A}" type="pres">
      <dgm:prSet presAssocID="{4C79761C-2691-49CF-87F6-8E2DD2CF609C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27B36-4E2C-439C-9396-A60F696624BF}" type="pres">
      <dgm:prSet presAssocID="{4C79761C-2691-49CF-87F6-8E2DD2CF609C}" presName="line2" presStyleLbl="callout" presStyleIdx="2" presStyleCnt="6"/>
      <dgm:spPr/>
    </dgm:pt>
    <dgm:pt modelId="{B54CED00-8971-4E79-BE00-F4C6D53F0C8A}" type="pres">
      <dgm:prSet presAssocID="{4C79761C-2691-49CF-87F6-8E2DD2CF609C}" presName="d2" presStyleLbl="callout" presStyleIdx="3" presStyleCnt="6"/>
      <dgm:spPr/>
    </dgm:pt>
    <dgm:pt modelId="{EC23B34A-0A01-4572-8297-E48DF32E223B}" type="pres">
      <dgm:prSet presAssocID="{0962DD16-3163-42AE-ADB0-C2296DF97A54}" presName="circle3" presStyleLbl="lnNode1" presStyleIdx="2" presStyleCnt="3"/>
      <dgm:spPr/>
    </dgm:pt>
    <dgm:pt modelId="{5E25ADA4-89C5-4486-9DA8-1F289911583E}" type="pres">
      <dgm:prSet presAssocID="{0962DD16-3163-42AE-ADB0-C2296DF97A54}" presName="text3" presStyleLbl="revTx" presStyleIdx="2" presStyleCnt="3">
        <dgm:presLayoutVars>
          <dgm:bulletEnabled val="1"/>
        </dgm:presLayoutVars>
      </dgm:prSet>
      <dgm:spPr/>
    </dgm:pt>
    <dgm:pt modelId="{61A8F365-A5D4-497C-B8C6-75FB584C74C3}" type="pres">
      <dgm:prSet presAssocID="{0962DD16-3163-42AE-ADB0-C2296DF97A54}" presName="line3" presStyleLbl="callout" presStyleIdx="4" presStyleCnt="6"/>
      <dgm:spPr>
        <a:ln>
          <a:solidFill>
            <a:schemeClr val="tx2">
              <a:lumMod val="50000"/>
            </a:schemeClr>
          </a:solidFill>
        </a:ln>
      </dgm:spPr>
    </dgm:pt>
    <dgm:pt modelId="{D5709247-4F5D-47A1-B29F-C7A8B820BDAC}" type="pres">
      <dgm:prSet presAssocID="{0962DD16-3163-42AE-ADB0-C2296DF97A54}" presName="d3" presStyleLbl="callout" presStyleIdx="5" presStyleCnt="6"/>
      <dgm:spPr>
        <a:ln cap="rnd">
          <a:solidFill>
            <a:schemeClr val="tx2">
              <a:lumMod val="50000"/>
            </a:schemeClr>
          </a:solidFill>
        </a:ln>
      </dgm:spPr>
    </dgm:pt>
  </dgm:ptLst>
  <dgm:cxnLst>
    <dgm:cxn modelId="{61740824-2106-464F-9059-F06C574B8BDD}" type="presOf" srcId="{4C79761C-2691-49CF-87F6-8E2DD2CF609C}" destId="{65CB0786-340D-4EAE-BE4E-8878236ADE7A}" srcOrd="0" destOrd="0" presId="urn:microsoft.com/office/officeart/2005/8/layout/target1"/>
    <dgm:cxn modelId="{2A25C11C-248B-42A1-9360-B694BDE16C8C}" type="presOf" srcId="{DF92B476-EC63-461E-AEAE-7BD3E26F3121}" destId="{9283E467-F436-4296-9C6E-D9A8568DC607}" srcOrd="0" destOrd="0" presId="urn:microsoft.com/office/officeart/2005/8/layout/target1"/>
    <dgm:cxn modelId="{9A74D4B0-2A2D-4448-A5D2-EF9A9945BF81}" srcId="{3A296C96-7EC5-4E26-A950-BA16A9A2F913}" destId="{0962DD16-3163-42AE-ADB0-C2296DF97A54}" srcOrd="2" destOrd="0" parTransId="{C35AAF13-74A4-4BE0-8E36-192DAC1D3BD0}" sibTransId="{A3BEF921-4161-438C-B1A7-6E7A41B93D17}"/>
    <dgm:cxn modelId="{DD85D9BB-3880-43EE-9A47-D712855C5824}" srcId="{3A296C96-7EC5-4E26-A950-BA16A9A2F913}" destId="{4C79761C-2691-49CF-87F6-8E2DD2CF609C}" srcOrd="1" destOrd="0" parTransId="{4DDD4BB3-E5F6-4508-9E56-3F3825206EC0}" sibTransId="{A1CB4FF7-B212-4B18-92F8-5A36C3C13154}"/>
    <dgm:cxn modelId="{D531E0E0-FF13-4226-B850-E5F756481FEA}" srcId="{3A296C96-7EC5-4E26-A950-BA16A9A2F913}" destId="{DF92B476-EC63-461E-AEAE-7BD3E26F3121}" srcOrd="0" destOrd="0" parTransId="{3758E710-2D04-4ADC-B732-BEC0E2851695}" sibTransId="{91660A59-F9B2-40D4-9C25-6B2E16F25A36}"/>
    <dgm:cxn modelId="{A01425E6-BD81-4022-BD87-F1487177B2E8}" type="presOf" srcId="{3A296C96-7EC5-4E26-A950-BA16A9A2F913}" destId="{354EA32E-8AF6-4FB7-BC84-2845ABB2FB89}" srcOrd="0" destOrd="0" presId="urn:microsoft.com/office/officeart/2005/8/layout/target1"/>
    <dgm:cxn modelId="{13D14434-1D06-40B3-B295-0C3880553E9F}" type="presOf" srcId="{0962DD16-3163-42AE-ADB0-C2296DF97A54}" destId="{5E25ADA4-89C5-4486-9DA8-1F289911583E}" srcOrd="0" destOrd="0" presId="urn:microsoft.com/office/officeart/2005/8/layout/target1"/>
    <dgm:cxn modelId="{342FD68D-B358-4250-BCAD-DD49F23A908F}" type="presParOf" srcId="{354EA32E-8AF6-4FB7-BC84-2845ABB2FB89}" destId="{CF621A4D-6257-4BC5-B3B9-3473C355ED8B}" srcOrd="0" destOrd="0" presId="urn:microsoft.com/office/officeart/2005/8/layout/target1"/>
    <dgm:cxn modelId="{F2A0F5E9-ED16-4878-8851-93E745BD07CF}" type="presParOf" srcId="{354EA32E-8AF6-4FB7-BC84-2845ABB2FB89}" destId="{9283E467-F436-4296-9C6E-D9A8568DC607}" srcOrd="1" destOrd="0" presId="urn:microsoft.com/office/officeart/2005/8/layout/target1"/>
    <dgm:cxn modelId="{0B6C7E00-4C2F-4FEA-BE78-3E6B2778D646}" type="presParOf" srcId="{354EA32E-8AF6-4FB7-BC84-2845ABB2FB89}" destId="{DD58AA7D-5E80-4C0B-B1B7-2E6A44769C15}" srcOrd="2" destOrd="0" presId="urn:microsoft.com/office/officeart/2005/8/layout/target1"/>
    <dgm:cxn modelId="{9E763851-632F-4626-98EF-D510CBECFBB9}" type="presParOf" srcId="{354EA32E-8AF6-4FB7-BC84-2845ABB2FB89}" destId="{0D49BF3A-2D1F-4DDC-94FE-BAEE22519FF3}" srcOrd="3" destOrd="0" presId="urn:microsoft.com/office/officeart/2005/8/layout/target1"/>
    <dgm:cxn modelId="{A6E8E7C6-1004-4CE9-8FDB-EFE31FCF15EC}" type="presParOf" srcId="{354EA32E-8AF6-4FB7-BC84-2845ABB2FB89}" destId="{EA2813D8-9EFD-4C16-AFD1-F2AD41D698E1}" srcOrd="4" destOrd="0" presId="urn:microsoft.com/office/officeart/2005/8/layout/target1"/>
    <dgm:cxn modelId="{EE097A0A-1518-45FF-AA4D-0AA8006F1F85}" type="presParOf" srcId="{354EA32E-8AF6-4FB7-BC84-2845ABB2FB89}" destId="{65CB0786-340D-4EAE-BE4E-8878236ADE7A}" srcOrd="5" destOrd="0" presId="urn:microsoft.com/office/officeart/2005/8/layout/target1"/>
    <dgm:cxn modelId="{0A972849-24B2-4A0E-9604-8BF834DCD2D6}" type="presParOf" srcId="{354EA32E-8AF6-4FB7-BC84-2845ABB2FB89}" destId="{88927B36-4E2C-439C-9396-A60F696624BF}" srcOrd="6" destOrd="0" presId="urn:microsoft.com/office/officeart/2005/8/layout/target1"/>
    <dgm:cxn modelId="{5956039F-5F10-4241-8F62-ED9A8E085CD3}" type="presParOf" srcId="{354EA32E-8AF6-4FB7-BC84-2845ABB2FB89}" destId="{B54CED00-8971-4E79-BE00-F4C6D53F0C8A}" srcOrd="7" destOrd="0" presId="urn:microsoft.com/office/officeart/2005/8/layout/target1"/>
    <dgm:cxn modelId="{66665A34-8457-4563-AAF6-6AFCEE2BCFC5}" type="presParOf" srcId="{354EA32E-8AF6-4FB7-BC84-2845ABB2FB89}" destId="{EC23B34A-0A01-4572-8297-E48DF32E223B}" srcOrd="8" destOrd="0" presId="urn:microsoft.com/office/officeart/2005/8/layout/target1"/>
    <dgm:cxn modelId="{1BED355A-B1F8-4EC4-B641-E1C212591654}" type="presParOf" srcId="{354EA32E-8AF6-4FB7-BC84-2845ABB2FB89}" destId="{5E25ADA4-89C5-4486-9DA8-1F289911583E}" srcOrd="9" destOrd="0" presId="urn:microsoft.com/office/officeart/2005/8/layout/target1"/>
    <dgm:cxn modelId="{1C25E63F-F0AF-49DF-9C14-67493334CF62}" type="presParOf" srcId="{354EA32E-8AF6-4FB7-BC84-2845ABB2FB89}" destId="{61A8F365-A5D4-497C-B8C6-75FB584C74C3}" srcOrd="10" destOrd="0" presId="urn:microsoft.com/office/officeart/2005/8/layout/target1"/>
    <dgm:cxn modelId="{C3C37DE0-0E8B-42D7-814C-C1F5D3514A5F}" type="presParOf" srcId="{354EA32E-8AF6-4FB7-BC84-2845ABB2FB89}" destId="{D5709247-4F5D-47A1-B29F-C7A8B820BDAC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3B34A-0A01-4572-8297-E48DF32E223B}">
      <dsp:nvSpPr>
        <dsp:cNvPr id="0" name=""/>
        <dsp:cNvSpPr/>
      </dsp:nvSpPr>
      <dsp:spPr>
        <a:xfrm>
          <a:off x="300037" y="600074"/>
          <a:ext cx="1800225" cy="1800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2813D8-9EFD-4C16-AFD1-F2AD41D698E1}">
      <dsp:nvSpPr>
        <dsp:cNvPr id="0" name=""/>
        <dsp:cNvSpPr/>
      </dsp:nvSpPr>
      <dsp:spPr>
        <a:xfrm>
          <a:off x="660082" y="960120"/>
          <a:ext cx="1080135" cy="10801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21A4D-6257-4BC5-B3B9-3473C355ED8B}">
      <dsp:nvSpPr>
        <dsp:cNvPr id="0" name=""/>
        <dsp:cNvSpPr/>
      </dsp:nvSpPr>
      <dsp:spPr>
        <a:xfrm>
          <a:off x="1020127" y="1320165"/>
          <a:ext cx="360045" cy="3600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3E467-F436-4296-9C6E-D9A8568DC607}">
      <dsp:nvSpPr>
        <dsp:cNvPr id="0" name=""/>
        <dsp:cNvSpPr/>
      </dsp:nvSpPr>
      <dsp:spPr>
        <a:xfrm>
          <a:off x="2400300" y="0"/>
          <a:ext cx="900112" cy="5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Language</a:t>
          </a:r>
          <a:endParaRPr lang="en-US" sz="1400" kern="1200" dirty="0"/>
        </a:p>
      </dsp:txBody>
      <dsp:txXfrm>
        <a:off x="2400300" y="0"/>
        <a:ext cx="900112" cy="525065"/>
      </dsp:txXfrm>
    </dsp:sp>
    <dsp:sp modelId="{DD58AA7D-5E80-4C0B-B1B7-2E6A44769C15}">
      <dsp:nvSpPr>
        <dsp:cNvPr id="0" name=""/>
        <dsp:cNvSpPr/>
      </dsp:nvSpPr>
      <dsp:spPr>
        <a:xfrm>
          <a:off x="2175271" y="262532"/>
          <a:ext cx="22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49BF3A-2D1F-4DDC-94FE-BAEE22519FF3}">
      <dsp:nvSpPr>
        <dsp:cNvPr id="0" name=""/>
        <dsp:cNvSpPr/>
      </dsp:nvSpPr>
      <dsp:spPr>
        <a:xfrm rot="5400000">
          <a:off x="1068583" y="394399"/>
          <a:ext cx="1237354" cy="97422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CB0786-340D-4EAE-BE4E-8878236ADE7A}">
      <dsp:nvSpPr>
        <dsp:cNvPr id="0" name=""/>
        <dsp:cNvSpPr/>
      </dsp:nvSpPr>
      <dsp:spPr>
        <a:xfrm>
          <a:off x="2400300" y="525065"/>
          <a:ext cx="900112" cy="5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Libraries &amp; Packages</a:t>
          </a:r>
          <a:endParaRPr lang="en-US" sz="1400" kern="1200" dirty="0"/>
        </a:p>
      </dsp:txBody>
      <dsp:txXfrm>
        <a:off x="2400300" y="525065"/>
        <a:ext cx="900112" cy="525065"/>
      </dsp:txXfrm>
    </dsp:sp>
    <dsp:sp modelId="{88927B36-4E2C-439C-9396-A60F696624BF}">
      <dsp:nvSpPr>
        <dsp:cNvPr id="0" name=""/>
        <dsp:cNvSpPr/>
      </dsp:nvSpPr>
      <dsp:spPr>
        <a:xfrm>
          <a:off x="2175271" y="787598"/>
          <a:ext cx="22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4CED00-8971-4E79-BE00-F4C6D53F0C8A}">
      <dsp:nvSpPr>
        <dsp:cNvPr id="0" name=""/>
        <dsp:cNvSpPr/>
      </dsp:nvSpPr>
      <dsp:spPr>
        <a:xfrm rot="5400000">
          <a:off x="1334176" y="911273"/>
          <a:ext cx="964200" cy="7161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25ADA4-89C5-4486-9DA8-1F289911583E}">
      <dsp:nvSpPr>
        <dsp:cNvPr id="0" name=""/>
        <dsp:cNvSpPr/>
      </dsp:nvSpPr>
      <dsp:spPr>
        <a:xfrm>
          <a:off x="2400300" y="1050131"/>
          <a:ext cx="900112" cy="5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Tool Ecosystem</a:t>
          </a:r>
          <a:endParaRPr lang="en-US" sz="1400" b="1" kern="1200" dirty="0"/>
        </a:p>
      </dsp:txBody>
      <dsp:txXfrm>
        <a:off x="2400300" y="1050131"/>
        <a:ext cx="900112" cy="525065"/>
      </dsp:txXfrm>
    </dsp:sp>
    <dsp:sp modelId="{61A8F365-A5D4-497C-B8C6-75FB584C74C3}">
      <dsp:nvSpPr>
        <dsp:cNvPr id="0" name=""/>
        <dsp:cNvSpPr/>
      </dsp:nvSpPr>
      <dsp:spPr>
        <a:xfrm>
          <a:off x="2175271" y="1312664"/>
          <a:ext cx="22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709247-4F5D-47A1-B29F-C7A8B820BDAC}">
      <dsp:nvSpPr>
        <dsp:cNvPr id="0" name=""/>
        <dsp:cNvSpPr/>
      </dsp:nvSpPr>
      <dsp:spPr>
        <a:xfrm rot="5400000">
          <a:off x="1600099" y="1427728"/>
          <a:ext cx="688886" cy="45815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8473"/>
            <a:ext cx="4590574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1" y="2040255"/>
            <a:ext cx="378047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3102" y="75843"/>
            <a:ext cx="717277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5" y="75843"/>
            <a:ext cx="2063696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313623"/>
            <a:ext cx="4590574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526025"/>
            <a:ext cx="4590574" cy="78759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95" y="440889"/>
            <a:ext cx="1390487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93" y="440889"/>
            <a:ext cx="1390486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44185"/>
            <a:ext cx="486060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05934"/>
            <a:ext cx="2386236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141809"/>
            <a:ext cx="2386236" cy="2074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805934"/>
            <a:ext cx="2387173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1141809"/>
            <a:ext cx="2387173" cy="2074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43351"/>
            <a:ext cx="1776785" cy="6100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143352"/>
            <a:ext cx="3019127" cy="3072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753428"/>
            <a:ext cx="1776785" cy="2462808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2520315"/>
            <a:ext cx="3240405" cy="29753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321707"/>
            <a:ext cx="3240405" cy="21602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2817852"/>
            <a:ext cx="3240405" cy="422553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44185"/>
            <a:ext cx="4860608" cy="60007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40105"/>
            <a:ext cx="4860608" cy="237613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337084"/>
            <a:ext cx="1260158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EC1-C0ED-46D6-9680-C1A78D68DA13}" type="datetimeFigureOut">
              <a:rPr lang="en-US" smtClean="0"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3337084"/>
            <a:ext cx="1710214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337084"/>
            <a:ext cx="1260158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684113" y="504081"/>
            <a:ext cx="2160240" cy="468052"/>
          </a:xfrm>
          <a:prstGeom prst="wedgeRoundRectCallout">
            <a:avLst>
              <a:gd name="adj1" fmla="val -21421"/>
              <a:gd name="adj2" fmla="val 8827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Communicating intent through 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37" y="2050499"/>
            <a:ext cx="864096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Frameworks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2348" y="1219356"/>
            <a:ext cx="864096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0137" y="1637253"/>
            <a:ext cx="864096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4113" y="2551504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6874" y="230528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137" y="1152153"/>
            <a:ext cx="5469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Wingdings"/>
              </a:rPr>
              <a:t></a:t>
            </a:r>
            <a:endParaRPr lang="en-US" sz="3600" dirty="0"/>
          </a:p>
          <a:p>
            <a:endParaRPr lang="en-US" dirty="0"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217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00149" y="600075"/>
            <a:ext cx="3000375" cy="2400299"/>
            <a:chOff x="1200149" y="600075"/>
            <a:chExt cx="3000375" cy="2400299"/>
          </a:xfrm>
        </p:grpSpPr>
        <p:sp>
          <p:nvSpPr>
            <p:cNvPr id="7" name="Oval 6"/>
            <p:cNvSpPr/>
            <p:nvPr/>
          </p:nvSpPr>
          <p:spPr>
            <a:xfrm>
              <a:off x="1200149" y="1200149"/>
              <a:ext cx="1800225" cy="18002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560194" y="1560195"/>
              <a:ext cx="1080135" cy="10801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1920239" y="1920240"/>
              <a:ext cx="360045" cy="360045"/>
            </a:xfrm>
            <a:prstGeom prst="ellipse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300412" y="600075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b="1" kern="1200" dirty="0" smtClean="0"/>
                <a:t>Language</a:t>
              </a:r>
              <a:endParaRPr lang="en-US" sz="1400" b="1" kern="1200" dirty="0"/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3075383" y="862607"/>
              <a:ext cx="225028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Straight Connector 11"/>
            <p:cNvSpPr/>
            <p:nvPr/>
          </p:nvSpPr>
          <p:spPr>
            <a:xfrm rot="5400000">
              <a:off x="1968695" y="994474"/>
              <a:ext cx="1237354" cy="974221"/>
            </a:xfrm>
            <a:prstGeom prst="line">
              <a:avLst/>
            </a:prstGeom>
            <a:ln cap="rnd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300412" y="1125140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Libraries &amp; Packages</a:t>
              </a:r>
              <a:endParaRPr lang="en-US" sz="1400" kern="1200" dirty="0"/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3075383" y="1387673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14"/>
            <p:cNvSpPr/>
            <p:nvPr/>
          </p:nvSpPr>
          <p:spPr>
            <a:xfrm rot="5400000">
              <a:off x="2234288" y="1511348"/>
              <a:ext cx="964200" cy="716189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300412" y="1650206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Tool Ecosystem</a:t>
              </a:r>
              <a:endParaRPr lang="en-US" sz="1400" kern="1200" dirty="0"/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075383" y="1912739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17"/>
            <p:cNvSpPr/>
            <p:nvPr/>
          </p:nvSpPr>
          <p:spPr>
            <a:xfrm rot="5400000">
              <a:off x="2500211" y="2027803"/>
              <a:ext cx="688886" cy="458157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844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00149" y="600075"/>
            <a:ext cx="3084363" cy="2400299"/>
            <a:chOff x="1200149" y="600075"/>
            <a:chExt cx="3084363" cy="2400299"/>
          </a:xfrm>
        </p:grpSpPr>
        <p:sp>
          <p:nvSpPr>
            <p:cNvPr id="7" name="Oval 6"/>
            <p:cNvSpPr/>
            <p:nvPr/>
          </p:nvSpPr>
          <p:spPr>
            <a:xfrm>
              <a:off x="1200149" y="1200149"/>
              <a:ext cx="1800225" cy="18002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560194" y="1560195"/>
              <a:ext cx="1080135" cy="1080135"/>
            </a:xfrm>
            <a:prstGeom prst="ellipse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1920239" y="1920240"/>
              <a:ext cx="360045" cy="360045"/>
            </a:xfrm>
            <a:prstGeom prst="ellipse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300412" y="600075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Language</a:t>
              </a:r>
              <a:endParaRPr lang="en-US" sz="1400" kern="1200" dirty="0"/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3075383" y="862607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Straight Connector 11"/>
            <p:cNvSpPr/>
            <p:nvPr/>
          </p:nvSpPr>
          <p:spPr>
            <a:xfrm rot="5400000">
              <a:off x="1968695" y="994474"/>
              <a:ext cx="1237354" cy="974221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300411" y="1125140"/>
              <a:ext cx="984101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b="1" kern="1200" dirty="0" smtClean="0"/>
                <a:t>Libraries &amp; Packages</a:t>
              </a: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3075383" y="1387673"/>
              <a:ext cx="225028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14"/>
            <p:cNvSpPr/>
            <p:nvPr/>
          </p:nvSpPr>
          <p:spPr>
            <a:xfrm rot="5400000">
              <a:off x="2234288" y="1511348"/>
              <a:ext cx="964200" cy="716189"/>
            </a:xfrm>
            <a:prstGeom prst="line">
              <a:avLst/>
            </a:prstGeom>
            <a:ln cap="rnd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300412" y="1650206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Tool Ecosystem</a:t>
              </a:r>
              <a:endParaRPr lang="en-US" sz="1400" kern="1200" dirty="0"/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075383" y="1912739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17"/>
            <p:cNvSpPr/>
            <p:nvPr/>
          </p:nvSpPr>
          <p:spPr>
            <a:xfrm rot="5400000">
              <a:off x="2500211" y="2027803"/>
              <a:ext cx="688886" cy="458157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0814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9639667"/>
              </p:ext>
            </p:extLst>
          </p:nvPr>
        </p:nvGraphicFramePr>
        <p:xfrm>
          <a:off x="900112" y="624061"/>
          <a:ext cx="3600450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00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27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Buckett</dc:creator>
  <cp:lastModifiedBy>Chris Buckett</cp:lastModifiedBy>
  <cp:revision>8</cp:revision>
  <dcterms:created xsi:type="dcterms:W3CDTF">2013-04-13T09:01:06Z</dcterms:created>
  <dcterms:modified xsi:type="dcterms:W3CDTF">2013-04-14T21:18:47Z</dcterms:modified>
</cp:coreProperties>
</file>