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9" r:id="rId7"/>
    <p:sldId id="258" r:id="rId8"/>
  </p:sldIdLst>
  <p:sldSz cx="5400675" cy="3600450"/>
  <p:notesSz cx="6858000" cy="9144000"/>
  <p:defaultTextStyle>
    <a:defPPr>
      <a:defRPr lang="en-US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-72" y="-72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50DD4-A4CC-4E3B-BE1E-6B8898543BD1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4F282-F58F-46E3-8F91-12DA4E0F9A7E}">
      <dgm:prSet phldrT="[Text]"/>
      <dgm:spPr/>
      <dgm:t>
        <a:bodyPr/>
        <a:lstStyle/>
        <a:p>
          <a:r>
            <a:rPr lang="en-GB" dirty="0" smtClean="0"/>
            <a:t>Modular Design</a:t>
          </a:r>
          <a:endParaRPr lang="en-US" dirty="0"/>
        </a:p>
      </dgm:t>
    </dgm:pt>
    <dgm:pt modelId="{3AFCF7A7-2049-4D81-B64A-961CCF14987A}" type="parTrans" cxnId="{14E91CB4-C0FC-4CB6-B612-D3AC499AF467}">
      <dgm:prSet/>
      <dgm:spPr/>
      <dgm:t>
        <a:bodyPr/>
        <a:lstStyle/>
        <a:p>
          <a:endParaRPr lang="en-US"/>
        </a:p>
      </dgm:t>
    </dgm:pt>
    <dgm:pt modelId="{F74EB2E7-45C9-49DC-A13F-C956B22D17E3}" type="sibTrans" cxnId="{14E91CB4-C0FC-4CB6-B612-D3AC499AF467}">
      <dgm:prSet/>
      <dgm:spPr/>
      <dgm:t>
        <a:bodyPr/>
        <a:lstStyle/>
        <a:p>
          <a:endParaRPr lang="en-US"/>
        </a:p>
      </dgm:t>
    </dgm:pt>
    <dgm:pt modelId="{CBA3EAE2-58AC-47DD-B700-2B723558112B}">
      <dgm:prSet phldrT="[Text]"/>
      <dgm:spPr/>
      <dgm:t>
        <a:bodyPr/>
        <a:lstStyle/>
        <a:p>
          <a:r>
            <a:rPr lang="en-GB" dirty="0" smtClean="0"/>
            <a:t>Multiple Teams</a:t>
          </a:r>
          <a:endParaRPr lang="en-US" dirty="0"/>
        </a:p>
      </dgm:t>
    </dgm:pt>
    <dgm:pt modelId="{47A2CBCF-3487-4F2E-A068-BE319C437542}" type="parTrans" cxnId="{C51660EE-5A9A-486D-B0D1-BF700566761A}">
      <dgm:prSet/>
      <dgm:spPr/>
      <dgm:t>
        <a:bodyPr/>
        <a:lstStyle/>
        <a:p>
          <a:endParaRPr lang="en-US"/>
        </a:p>
      </dgm:t>
    </dgm:pt>
    <dgm:pt modelId="{4EA209F7-F72C-4A5D-B774-B1FEAC710394}" type="sibTrans" cxnId="{C51660EE-5A9A-486D-B0D1-BF700566761A}">
      <dgm:prSet/>
      <dgm:spPr/>
      <dgm:t>
        <a:bodyPr/>
        <a:lstStyle/>
        <a:p>
          <a:endParaRPr lang="en-US"/>
        </a:p>
      </dgm:t>
    </dgm:pt>
    <dgm:pt modelId="{1ED84F71-5F93-4841-9B05-C71997D7FED6}">
      <dgm:prSet phldrT="[Text]"/>
      <dgm:spPr/>
      <dgm:t>
        <a:bodyPr/>
        <a:lstStyle/>
        <a:p>
          <a:r>
            <a:rPr lang="en-GB" dirty="0" smtClean="0"/>
            <a:t>Frameworks</a:t>
          </a:r>
          <a:endParaRPr lang="en-US" dirty="0"/>
        </a:p>
      </dgm:t>
    </dgm:pt>
    <dgm:pt modelId="{1B68BD89-7695-44DF-9594-9ABE95C23954}" type="parTrans" cxnId="{59F1CDE4-8DE6-49DF-94CF-C8CE9485858E}">
      <dgm:prSet/>
      <dgm:spPr/>
      <dgm:t>
        <a:bodyPr/>
        <a:lstStyle/>
        <a:p>
          <a:endParaRPr lang="en-US"/>
        </a:p>
      </dgm:t>
    </dgm:pt>
    <dgm:pt modelId="{D659DB59-56C0-41A8-AA4D-6E1A5E9DCBCE}" type="sibTrans" cxnId="{59F1CDE4-8DE6-49DF-94CF-C8CE9485858E}">
      <dgm:prSet/>
      <dgm:spPr/>
      <dgm:t>
        <a:bodyPr/>
        <a:lstStyle/>
        <a:p>
          <a:endParaRPr lang="en-US"/>
        </a:p>
      </dgm:t>
    </dgm:pt>
    <dgm:pt modelId="{72277E3F-DD2D-4E21-95AF-9616BBAC587B}">
      <dgm:prSet phldrT="[Text]"/>
      <dgm:spPr/>
      <dgm:t>
        <a:bodyPr/>
        <a:lstStyle/>
        <a:p>
          <a:r>
            <a:rPr lang="en-GB" dirty="0" smtClean="0"/>
            <a:t>Longevity</a:t>
          </a:r>
          <a:endParaRPr lang="en-US" dirty="0"/>
        </a:p>
      </dgm:t>
    </dgm:pt>
    <dgm:pt modelId="{978EB1F7-3C71-4B9F-B78D-F1CBE0BC4F30}" type="parTrans" cxnId="{F12C55AD-14BE-4D44-A176-BFD60A45DFBA}">
      <dgm:prSet/>
      <dgm:spPr/>
      <dgm:t>
        <a:bodyPr/>
        <a:lstStyle/>
        <a:p>
          <a:endParaRPr lang="en-US"/>
        </a:p>
      </dgm:t>
    </dgm:pt>
    <dgm:pt modelId="{DD631F55-2AF2-4EFF-8E4A-25B159BEF629}" type="sibTrans" cxnId="{F12C55AD-14BE-4D44-A176-BFD60A45DFBA}">
      <dgm:prSet/>
      <dgm:spPr/>
      <dgm:t>
        <a:bodyPr/>
        <a:lstStyle/>
        <a:p>
          <a:endParaRPr lang="en-US"/>
        </a:p>
      </dgm:t>
    </dgm:pt>
    <dgm:pt modelId="{DD4FC250-B905-484F-864A-A0F54DF0DFB6}" type="pres">
      <dgm:prSet presAssocID="{AFB50DD4-A4CC-4E3B-BE1E-6B8898543BD1}" presName="matrix" presStyleCnt="0">
        <dgm:presLayoutVars>
          <dgm:chMax val="1"/>
          <dgm:dir/>
          <dgm:resizeHandles val="exact"/>
        </dgm:presLayoutVars>
      </dgm:prSet>
      <dgm:spPr/>
    </dgm:pt>
    <dgm:pt modelId="{FBB6729F-2F01-4C93-9F01-2625F104FCC0}" type="pres">
      <dgm:prSet presAssocID="{AFB50DD4-A4CC-4E3B-BE1E-6B8898543BD1}" presName="diamond" presStyleLbl="bgShp" presStyleIdx="0" presStyleCnt="1"/>
      <dgm:spPr/>
    </dgm:pt>
    <dgm:pt modelId="{7C905725-8AD7-4023-AF53-05A0FECBDF36}" type="pres">
      <dgm:prSet presAssocID="{AFB50DD4-A4CC-4E3B-BE1E-6B8898543BD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BCEAA-8E92-4A2C-BA28-F0D63055FEAE}" type="pres">
      <dgm:prSet presAssocID="{AFB50DD4-A4CC-4E3B-BE1E-6B8898543BD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86CFE-BFBB-4759-AFE3-370D7FED504E}" type="pres">
      <dgm:prSet presAssocID="{AFB50DD4-A4CC-4E3B-BE1E-6B8898543BD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8D95BAE-73EB-4CDB-A956-C27972549E03}" type="pres">
      <dgm:prSet presAssocID="{AFB50DD4-A4CC-4E3B-BE1E-6B8898543BD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91CB4-C0FC-4CB6-B612-D3AC499AF467}" srcId="{AFB50DD4-A4CC-4E3B-BE1E-6B8898543BD1}" destId="{EDF4F282-F58F-46E3-8F91-12DA4E0F9A7E}" srcOrd="0" destOrd="0" parTransId="{3AFCF7A7-2049-4D81-B64A-961CCF14987A}" sibTransId="{F74EB2E7-45C9-49DC-A13F-C956B22D17E3}"/>
    <dgm:cxn modelId="{E2EDC728-9575-4173-9689-54F37C2F8EB9}" type="presOf" srcId="{1ED84F71-5F93-4841-9B05-C71997D7FED6}" destId="{C5486CFE-BFBB-4759-AFE3-370D7FED504E}" srcOrd="0" destOrd="0" presId="urn:microsoft.com/office/officeart/2005/8/layout/matrix3"/>
    <dgm:cxn modelId="{F12C55AD-14BE-4D44-A176-BFD60A45DFBA}" srcId="{AFB50DD4-A4CC-4E3B-BE1E-6B8898543BD1}" destId="{72277E3F-DD2D-4E21-95AF-9616BBAC587B}" srcOrd="3" destOrd="0" parTransId="{978EB1F7-3C71-4B9F-B78D-F1CBE0BC4F30}" sibTransId="{DD631F55-2AF2-4EFF-8E4A-25B159BEF629}"/>
    <dgm:cxn modelId="{C51660EE-5A9A-486D-B0D1-BF700566761A}" srcId="{AFB50DD4-A4CC-4E3B-BE1E-6B8898543BD1}" destId="{CBA3EAE2-58AC-47DD-B700-2B723558112B}" srcOrd="1" destOrd="0" parTransId="{47A2CBCF-3487-4F2E-A068-BE319C437542}" sibTransId="{4EA209F7-F72C-4A5D-B774-B1FEAC710394}"/>
    <dgm:cxn modelId="{8B9BF4ED-7BC0-4D69-A72A-C436878CD051}" type="presOf" srcId="{72277E3F-DD2D-4E21-95AF-9616BBAC587B}" destId="{48D95BAE-73EB-4CDB-A956-C27972549E03}" srcOrd="0" destOrd="0" presId="urn:microsoft.com/office/officeart/2005/8/layout/matrix3"/>
    <dgm:cxn modelId="{88C04F55-5588-4781-BEA0-95E8DDF92093}" type="presOf" srcId="{EDF4F282-F58F-46E3-8F91-12DA4E0F9A7E}" destId="{7C905725-8AD7-4023-AF53-05A0FECBDF36}" srcOrd="0" destOrd="0" presId="urn:microsoft.com/office/officeart/2005/8/layout/matrix3"/>
    <dgm:cxn modelId="{59F1CDE4-8DE6-49DF-94CF-C8CE9485858E}" srcId="{AFB50DD4-A4CC-4E3B-BE1E-6B8898543BD1}" destId="{1ED84F71-5F93-4841-9B05-C71997D7FED6}" srcOrd="2" destOrd="0" parTransId="{1B68BD89-7695-44DF-9594-9ABE95C23954}" sibTransId="{D659DB59-56C0-41A8-AA4D-6E1A5E9DCBCE}"/>
    <dgm:cxn modelId="{CA9397A8-B219-47C8-9D0E-B4237B89C168}" type="presOf" srcId="{AFB50DD4-A4CC-4E3B-BE1E-6B8898543BD1}" destId="{DD4FC250-B905-484F-864A-A0F54DF0DFB6}" srcOrd="0" destOrd="0" presId="urn:microsoft.com/office/officeart/2005/8/layout/matrix3"/>
    <dgm:cxn modelId="{2DA477B0-E049-407E-B81E-35C2A16308F0}" type="presOf" srcId="{CBA3EAE2-58AC-47DD-B700-2B723558112B}" destId="{E3CBCEAA-8E92-4A2C-BA28-F0D63055FEAE}" srcOrd="0" destOrd="0" presId="urn:microsoft.com/office/officeart/2005/8/layout/matrix3"/>
    <dgm:cxn modelId="{7071D853-FCCD-47ED-8001-107588D0C510}" type="presParOf" srcId="{DD4FC250-B905-484F-864A-A0F54DF0DFB6}" destId="{FBB6729F-2F01-4C93-9F01-2625F104FCC0}" srcOrd="0" destOrd="0" presId="urn:microsoft.com/office/officeart/2005/8/layout/matrix3"/>
    <dgm:cxn modelId="{00769628-50ED-4CFF-8763-BB9870641E06}" type="presParOf" srcId="{DD4FC250-B905-484F-864A-A0F54DF0DFB6}" destId="{7C905725-8AD7-4023-AF53-05A0FECBDF36}" srcOrd="1" destOrd="0" presId="urn:microsoft.com/office/officeart/2005/8/layout/matrix3"/>
    <dgm:cxn modelId="{BE404DB9-C943-4C7D-B985-FF48DE95E897}" type="presParOf" srcId="{DD4FC250-B905-484F-864A-A0F54DF0DFB6}" destId="{E3CBCEAA-8E92-4A2C-BA28-F0D63055FEAE}" srcOrd="2" destOrd="0" presId="urn:microsoft.com/office/officeart/2005/8/layout/matrix3"/>
    <dgm:cxn modelId="{23E8B3EA-9205-4DAC-AAE5-040236107FFE}" type="presParOf" srcId="{DD4FC250-B905-484F-864A-A0F54DF0DFB6}" destId="{C5486CFE-BFBB-4759-AFE3-370D7FED504E}" srcOrd="3" destOrd="0" presId="urn:microsoft.com/office/officeart/2005/8/layout/matrix3"/>
    <dgm:cxn modelId="{ED3A5E98-B67E-4A26-9DE1-54BC84427B59}" type="presParOf" srcId="{DD4FC250-B905-484F-864A-A0F54DF0DFB6}" destId="{48D95BAE-73EB-4CDB-A956-C27972549E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50DD4-A4CC-4E3B-BE1E-6B8898543BD1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4F282-F58F-46E3-8F91-12DA4E0F9A7E}">
      <dgm:prSet phldrT="[Text]"/>
      <dgm:spPr/>
      <dgm:t>
        <a:bodyPr/>
        <a:lstStyle/>
        <a:p>
          <a:r>
            <a:rPr lang="en-GB" dirty="0" smtClean="0"/>
            <a:t>Modular Design</a:t>
          </a:r>
          <a:endParaRPr lang="en-US" dirty="0"/>
        </a:p>
      </dgm:t>
    </dgm:pt>
    <dgm:pt modelId="{3AFCF7A7-2049-4D81-B64A-961CCF14987A}" type="parTrans" cxnId="{14E91CB4-C0FC-4CB6-B612-D3AC499AF467}">
      <dgm:prSet/>
      <dgm:spPr/>
      <dgm:t>
        <a:bodyPr/>
        <a:lstStyle/>
        <a:p>
          <a:endParaRPr lang="en-US"/>
        </a:p>
      </dgm:t>
    </dgm:pt>
    <dgm:pt modelId="{F74EB2E7-45C9-49DC-A13F-C956B22D17E3}" type="sibTrans" cxnId="{14E91CB4-C0FC-4CB6-B612-D3AC499AF467}">
      <dgm:prSet/>
      <dgm:spPr/>
      <dgm:t>
        <a:bodyPr/>
        <a:lstStyle/>
        <a:p>
          <a:endParaRPr lang="en-US"/>
        </a:p>
      </dgm:t>
    </dgm:pt>
    <dgm:pt modelId="{CBA3EAE2-58AC-47DD-B700-2B723558112B}">
      <dgm:prSet phldrT="[Text]"/>
      <dgm:spPr/>
      <dgm:t>
        <a:bodyPr/>
        <a:lstStyle/>
        <a:p>
          <a:r>
            <a:rPr lang="en-GB" dirty="0" smtClean="0"/>
            <a:t>Multiple Teams</a:t>
          </a:r>
          <a:endParaRPr lang="en-US" dirty="0"/>
        </a:p>
      </dgm:t>
    </dgm:pt>
    <dgm:pt modelId="{47A2CBCF-3487-4F2E-A068-BE319C437542}" type="parTrans" cxnId="{C51660EE-5A9A-486D-B0D1-BF700566761A}">
      <dgm:prSet/>
      <dgm:spPr/>
      <dgm:t>
        <a:bodyPr/>
        <a:lstStyle/>
        <a:p>
          <a:endParaRPr lang="en-US"/>
        </a:p>
      </dgm:t>
    </dgm:pt>
    <dgm:pt modelId="{4EA209F7-F72C-4A5D-B774-B1FEAC710394}" type="sibTrans" cxnId="{C51660EE-5A9A-486D-B0D1-BF700566761A}">
      <dgm:prSet/>
      <dgm:spPr/>
      <dgm:t>
        <a:bodyPr/>
        <a:lstStyle/>
        <a:p>
          <a:endParaRPr lang="en-US"/>
        </a:p>
      </dgm:t>
    </dgm:pt>
    <dgm:pt modelId="{1ED84F71-5F93-4841-9B05-C71997D7FED6}">
      <dgm:prSet phldrT="[Text]"/>
      <dgm:spPr/>
      <dgm:t>
        <a:bodyPr/>
        <a:lstStyle/>
        <a:p>
          <a:r>
            <a:rPr lang="en-GB" dirty="0" smtClean="0"/>
            <a:t>Frameworks</a:t>
          </a:r>
          <a:endParaRPr lang="en-US" dirty="0"/>
        </a:p>
      </dgm:t>
    </dgm:pt>
    <dgm:pt modelId="{1B68BD89-7695-44DF-9594-9ABE95C23954}" type="parTrans" cxnId="{59F1CDE4-8DE6-49DF-94CF-C8CE9485858E}">
      <dgm:prSet/>
      <dgm:spPr/>
      <dgm:t>
        <a:bodyPr/>
        <a:lstStyle/>
        <a:p>
          <a:endParaRPr lang="en-US"/>
        </a:p>
      </dgm:t>
    </dgm:pt>
    <dgm:pt modelId="{D659DB59-56C0-41A8-AA4D-6E1A5E9DCBCE}" type="sibTrans" cxnId="{59F1CDE4-8DE6-49DF-94CF-C8CE9485858E}">
      <dgm:prSet/>
      <dgm:spPr/>
      <dgm:t>
        <a:bodyPr/>
        <a:lstStyle/>
        <a:p>
          <a:endParaRPr lang="en-US"/>
        </a:p>
      </dgm:t>
    </dgm:pt>
    <dgm:pt modelId="{72277E3F-DD2D-4E21-95AF-9616BBAC587B}">
      <dgm:prSet phldrT="[Text]"/>
      <dgm:spPr/>
      <dgm:t>
        <a:bodyPr/>
        <a:lstStyle/>
        <a:p>
          <a:r>
            <a:rPr lang="en-GB" dirty="0" smtClean="0"/>
            <a:t>Longevity</a:t>
          </a:r>
          <a:endParaRPr lang="en-US" dirty="0"/>
        </a:p>
      </dgm:t>
    </dgm:pt>
    <dgm:pt modelId="{978EB1F7-3C71-4B9F-B78D-F1CBE0BC4F30}" type="parTrans" cxnId="{F12C55AD-14BE-4D44-A176-BFD60A45DFBA}">
      <dgm:prSet/>
      <dgm:spPr/>
      <dgm:t>
        <a:bodyPr/>
        <a:lstStyle/>
        <a:p>
          <a:endParaRPr lang="en-US"/>
        </a:p>
      </dgm:t>
    </dgm:pt>
    <dgm:pt modelId="{DD631F55-2AF2-4EFF-8E4A-25B159BEF629}" type="sibTrans" cxnId="{F12C55AD-14BE-4D44-A176-BFD60A45DFBA}">
      <dgm:prSet/>
      <dgm:spPr/>
      <dgm:t>
        <a:bodyPr/>
        <a:lstStyle/>
        <a:p>
          <a:endParaRPr lang="en-US"/>
        </a:p>
      </dgm:t>
    </dgm:pt>
    <dgm:pt modelId="{DD4FC250-B905-484F-864A-A0F54DF0DFB6}" type="pres">
      <dgm:prSet presAssocID="{AFB50DD4-A4CC-4E3B-BE1E-6B8898543BD1}" presName="matrix" presStyleCnt="0">
        <dgm:presLayoutVars>
          <dgm:chMax val="1"/>
          <dgm:dir/>
          <dgm:resizeHandles val="exact"/>
        </dgm:presLayoutVars>
      </dgm:prSet>
      <dgm:spPr/>
    </dgm:pt>
    <dgm:pt modelId="{FBB6729F-2F01-4C93-9F01-2625F104FCC0}" type="pres">
      <dgm:prSet presAssocID="{AFB50DD4-A4CC-4E3B-BE1E-6B8898543BD1}" presName="diamond" presStyleLbl="bgShp" presStyleIdx="0" presStyleCnt="1"/>
      <dgm:spPr/>
    </dgm:pt>
    <dgm:pt modelId="{7C905725-8AD7-4023-AF53-05A0FECBDF36}" type="pres">
      <dgm:prSet presAssocID="{AFB50DD4-A4CC-4E3B-BE1E-6B8898543BD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BCEAA-8E92-4A2C-BA28-F0D63055FEAE}" type="pres">
      <dgm:prSet presAssocID="{AFB50DD4-A4CC-4E3B-BE1E-6B8898543BD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86CFE-BFBB-4759-AFE3-370D7FED504E}" type="pres">
      <dgm:prSet presAssocID="{AFB50DD4-A4CC-4E3B-BE1E-6B8898543BD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8D95BAE-73EB-4CDB-A956-C27972549E03}" type="pres">
      <dgm:prSet presAssocID="{AFB50DD4-A4CC-4E3B-BE1E-6B8898543BD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91CB4-C0FC-4CB6-B612-D3AC499AF467}" srcId="{AFB50DD4-A4CC-4E3B-BE1E-6B8898543BD1}" destId="{EDF4F282-F58F-46E3-8F91-12DA4E0F9A7E}" srcOrd="0" destOrd="0" parTransId="{3AFCF7A7-2049-4D81-B64A-961CCF14987A}" sibTransId="{F74EB2E7-45C9-49DC-A13F-C956B22D17E3}"/>
    <dgm:cxn modelId="{68086336-C5BF-4F63-BF70-DBB327B1051F}" type="presOf" srcId="{AFB50DD4-A4CC-4E3B-BE1E-6B8898543BD1}" destId="{DD4FC250-B905-484F-864A-A0F54DF0DFB6}" srcOrd="0" destOrd="0" presId="urn:microsoft.com/office/officeart/2005/8/layout/matrix3"/>
    <dgm:cxn modelId="{F12C55AD-14BE-4D44-A176-BFD60A45DFBA}" srcId="{AFB50DD4-A4CC-4E3B-BE1E-6B8898543BD1}" destId="{72277E3F-DD2D-4E21-95AF-9616BBAC587B}" srcOrd="3" destOrd="0" parTransId="{978EB1F7-3C71-4B9F-B78D-F1CBE0BC4F30}" sibTransId="{DD631F55-2AF2-4EFF-8E4A-25B159BEF629}"/>
    <dgm:cxn modelId="{C51660EE-5A9A-486D-B0D1-BF700566761A}" srcId="{AFB50DD4-A4CC-4E3B-BE1E-6B8898543BD1}" destId="{CBA3EAE2-58AC-47DD-B700-2B723558112B}" srcOrd="1" destOrd="0" parTransId="{47A2CBCF-3487-4F2E-A068-BE319C437542}" sibTransId="{4EA209F7-F72C-4A5D-B774-B1FEAC710394}"/>
    <dgm:cxn modelId="{FBD37B6C-C259-4EF2-88E4-4FEAAC44C79C}" type="presOf" srcId="{EDF4F282-F58F-46E3-8F91-12DA4E0F9A7E}" destId="{7C905725-8AD7-4023-AF53-05A0FECBDF36}" srcOrd="0" destOrd="0" presId="urn:microsoft.com/office/officeart/2005/8/layout/matrix3"/>
    <dgm:cxn modelId="{BBB71FB5-99ED-42B2-88AB-2DF01C21FE53}" type="presOf" srcId="{CBA3EAE2-58AC-47DD-B700-2B723558112B}" destId="{E3CBCEAA-8E92-4A2C-BA28-F0D63055FEAE}" srcOrd="0" destOrd="0" presId="urn:microsoft.com/office/officeart/2005/8/layout/matrix3"/>
    <dgm:cxn modelId="{59F1CDE4-8DE6-49DF-94CF-C8CE9485858E}" srcId="{AFB50DD4-A4CC-4E3B-BE1E-6B8898543BD1}" destId="{1ED84F71-5F93-4841-9B05-C71997D7FED6}" srcOrd="2" destOrd="0" parTransId="{1B68BD89-7695-44DF-9594-9ABE95C23954}" sibTransId="{D659DB59-56C0-41A8-AA4D-6E1A5E9DCBCE}"/>
    <dgm:cxn modelId="{928FE12E-4355-497E-A914-6D9C97746285}" type="presOf" srcId="{72277E3F-DD2D-4E21-95AF-9616BBAC587B}" destId="{48D95BAE-73EB-4CDB-A956-C27972549E03}" srcOrd="0" destOrd="0" presId="urn:microsoft.com/office/officeart/2005/8/layout/matrix3"/>
    <dgm:cxn modelId="{6A41E317-EEED-42F8-AF3F-094A948A32AB}" type="presOf" srcId="{1ED84F71-5F93-4841-9B05-C71997D7FED6}" destId="{C5486CFE-BFBB-4759-AFE3-370D7FED504E}" srcOrd="0" destOrd="0" presId="urn:microsoft.com/office/officeart/2005/8/layout/matrix3"/>
    <dgm:cxn modelId="{7D96331D-DCC7-43E4-921D-EAC3AB29A71F}" type="presParOf" srcId="{DD4FC250-B905-484F-864A-A0F54DF0DFB6}" destId="{FBB6729F-2F01-4C93-9F01-2625F104FCC0}" srcOrd="0" destOrd="0" presId="urn:microsoft.com/office/officeart/2005/8/layout/matrix3"/>
    <dgm:cxn modelId="{19477D44-6FD8-468B-BD4E-C319E98D6978}" type="presParOf" srcId="{DD4FC250-B905-484F-864A-A0F54DF0DFB6}" destId="{7C905725-8AD7-4023-AF53-05A0FECBDF36}" srcOrd="1" destOrd="0" presId="urn:microsoft.com/office/officeart/2005/8/layout/matrix3"/>
    <dgm:cxn modelId="{9A72E958-8462-47D6-9E43-3E53A438DD62}" type="presParOf" srcId="{DD4FC250-B905-484F-864A-A0F54DF0DFB6}" destId="{E3CBCEAA-8E92-4A2C-BA28-F0D63055FEAE}" srcOrd="2" destOrd="0" presId="urn:microsoft.com/office/officeart/2005/8/layout/matrix3"/>
    <dgm:cxn modelId="{1AFC7068-DB80-4550-BA91-A59975DB4B68}" type="presParOf" srcId="{DD4FC250-B905-484F-864A-A0F54DF0DFB6}" destId="{C5486CFE-BFBB-4759-AFE3-370D7FED504E}" srcOrd="3" destOrd="0" presId="urn:microsoft.com/office/officeart/2005/8/layout/matrix3"/>
    <dgm:cxn modelId="{B539597D-61EA-4B86-AD95-6ABFD52B66D4}" type="presParOf" srcId="{DD4FC250-B905-484F-864A-A0F54DF0DFB6}" destId="{48D95BAE-73EB-4CDB-A956-C27972549E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96C96-7EC5-4E26-A950-BA16A9A2F913}" type="doc">
      <dgm:prSet loTypeId="urn:microsoft.com/office/officeart/2005/8/layout/target1" loCatId="relationship" qsTypeId="urn:microsoft.com/office/officeart/2005/8/quickstyle/simple4" qsCatId="simple" csTypeId="urn:microsoft.com/office/officeart/2005/8/colors/accent1_2" csCatId="accent1" phldr="1"/>
      <dgm:spPr/>
    </dgm:pt>
    <dgm:pt modelId="{DF92B476-EC63-461E-AEAE-7BD3E26F3121}">
      <dgm:prSet phldrT="[Text]"/>
      <dgm:spPr/>
      <dgm:t>
        <a:bodyPr/>
        <a:lstStyle/>
        <a:p>
          <a:r>
            <a:rPr lang="en-GB" dirty="0" smtClean="0"/>
            <a:t>Language</a:t>
          </a:r>
          <a:endParaRPr lang="en-US" dirty="0"/>
        </a:p>
      </dgm:t>
    </dgm:pt>
    <dgm:pt modelId="{3758E710-2D04-4ADC-B732-BEC0E2851695}" type="parTrans" cxnId="{D531E0E0-FF13-4226-B850-E5F756481FEA}">
      <dgm:prSet/>
      <dgm:spPr/>
      <dgm:t>
        <a:bodyPr/>
        <a:lstStyle/>
        <a:p>
          <a:endParaRPr lang="en-US"/>
        </a:p>
      </dgm:t>
    </dgm:pt>
    <dgm:pt modelId="{91660A59-F9B2-40D4-9C25-6B2E16F25A36}" type="sibTrans" cxnId="{D531E0E0-FF13-4226-B850-E5F756481FEA}">
      <dgm:prSet/>
      <dgm:spPr/>
      <dgm:t>
        <a:bodyPr/>
        <a:lstStyle/>
        <a:p>
          <a:endParaRPr lang="en-US"/>
        </a:p>
      </dgm:t>
    </dgm:pt>
    <dgm:pt modelId="{4C79761C-2691-49CF-87F6-8E2DD2CF609C}">
      <dgm:prSet phldrT="[Text]"/>
      <dgm:spPr/>
      <dgm:t>
        <a:bodyPr/>
        <a:lstStyle/>
        <a:p>
          <a:r>
            <a:rPr lang="en-GB" dirty="0" smtClean="0"/>
            <a:t>Libraries &amp; Packages</a:t>
          </a:r>
          <a:endParaRPr lang="en-US" dirty="0"/>
        </a:p>
      </dgm:t>
    </dgm:pt>
    <dgm:pt modelId="{4DDD4BB3-E5F6-4508-9E56-3F3825206EC0}" type="parTrans" cxnId="{DD85D9BB-3880-43EE-9A47-D712855C5824}">
      <dgm:prSet/>
      <dgm:spPr/>
      <dgm:t>
        <a:bodyPr/>
        <a:lstStyle/>
        <a:p>
          <a:endParaRPr lang="en-US"/>
        </a:p>
      </dgm:t>
    </dgm:pt>
    <dgm:pt modelId="{A1CB4FF7-B212-4B18-92F8-5A36C3C13154}" type="sibTrans" cxnId="{DD85D9BB-3880-43EE-9A47-D712855C5824}">
      <dgm:prSet/>
      <dgm:spPr/>
      <dgm:t>
        <a:bodyPr/>
        <a:lstStyle/>
        <a:p>
          <a:endParaRPr lang="en-US"/>
        </a:p>
      </dgm:t>
    </dgm:pt>
    <dgm:pt modelId="{0962DD16-3163-42AE-ADB0-C2296DF97A54}">
      <dgm:prSet phldrT="[Text]"/>
      <dgm:spPr/>
      <dgm:t>
        <a:bodyPr/>
        <a:lstStyle/>
        <a:p>
          <a:r>
            <a:rPr lang="en-GB" b="1" dirty="0" smtClean="0"/>
            <a:t>Tool Ecosystem</a:t>
          </a:r>
          <a:endParaRPr lang="en-US" b="1" dirty="0"/>
        </a:p>
      </dgm:t>
    </dgm:pt>
    <dgm:pt modelId="{C35AAF13-74A4-4BE0-8E36-192DAC1D3BD0}" type="parTrans" cxnId="{9A74D4B0-2A2D-4448-A5D2-EF9A9945BF81}">
      <dgm:prSet/>
      <dgm:spPr/>
      <dgm:t>
        <a:bodyPr/>
        <a:lstStyle/>
        <a:p>
          <a:endParaRPr lang="en-US"/>
        </a:p>
      </dgm:t>
    </dgm:pt>
    <dgm:pt modelId="{A3BEF921-4161-438C-B1A7-6E7A41B93D17}" type="sibTrans" cxnId="{9A74D4B0-2A2D-4448-A5D2-EF9A9945BF81}">
      <dgm:prSet/>
      <dgm:spPr/>
      <dgm:t>
        <a:bodyPr/>
        <a:lstStyle/>
        <a:p>
          <a:endParaRPr lang="en-US"/>
        </a:p>
      </dgm:t>
    </dgm:pt>
    <dgm:pt modelId="{354EA32E-8AF6-4FB7-BC84-2845ABB2FB89}" type="pres">
      <dgm:prSet presAssocID="{3A296C96-7EC5-4E26-A950-BA16A9A2F913}" presName="composite" presStyleCnt="0">
        <dgm:presLayoutVars>
          <dgm:chMax val="5"/>
          <dgm:dir/>
          <dgm:resizeHandles val="exact"/>
        </dgm:presLayoutVars>
      </dgm:prSet>
      <dgm:spPr/>
    </dgm:pt>
    <dgm:pt modelId="{CF621A4D-6257-4BC5-B3B9-3473C355ED8B}" type="pres">
      <dgm:prSet presAssocID="{DF92B476-EC63-461E-AEAE-7BD3E26F3121}" presName="circle1" presStyleLbl="lnNode1" presStyleIdx="0" presStyleCnt="3"/>
      <dgm:spPr/>
    </dgm:pt>
    <dgm:pt modelId="{9283E467-F436-4296-9C6E-D9A8568DC607}" type="pres">
      <dgm:prSet presAssocID="{DF92B476-EC63-461E-AEAE-7BD3E26F3121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8AA7D-5E80-4C0B-B1B7-2E6A44769C15}" type="pres">
      <dgm:prSet presAssocID="{DF92B476-EC63-461E-AEAE-7BD3E26F3121}" presName="line1" presStyleLbl="callout" presStyleIdx="0" presStyleCnt="6"/>
      <dgm:spPr/>
    </dgm:pt>
    <dgm:pt modelId="{0D49BF3A-2D1F-4DDC-94FE-BAEE22519FF3}" type="pres">
      <dgm:prSet presAssocID="{DF92B476-EC63-461E-AEAE-7BD3E26F3121}" presName="d1" presStyleLbl="callout" presStyleIdx="1" presStyleCnt="6"/>
      <dgm:spPr/>
    </dgm:pt>
    <dgm:pt modelId="{EA2813D8-9EFD-4C16-AFD1-F2AD41D698E1}" type="pres">
      <dgm:prSet presAssocID="{4C79761C-2691-49CF-87F6-8E2DD2CF609C}" presName="circle2" presStyleLbl="lnNode1" presStyleIdx="1" presStyleCnt="3"/>
      <dgm:spPr/>
    </dgm:pt>
    <dgm:pt modelId="{65CB0786-340D-4EAE-BE4E-8878236ADE7A}" type="pres">
      <dgm:prSet presAssocID="{4C79761C-2691-49CF-87F6-8E2DD2CF609C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27B36-4E2C-439C-9396-A60F696624BF}" type="pres">
      <dgm:prSet presAssocID="{4C79761C-2691-49CF-87F6-8E2DD2CF609C}" presName="line2" presStyleLbl="callout" presStyleIdx="2" presStyleCnt="6"/>
      <dgm:spPr/>
    </dgm:pt>
    <dgm:pt modelId="{B54CED00-8971-4E79-BE00-F4C6D53F0C8A}" type="pres">
      <dgm:prSet presAssocID="{4C79761C-2691-49CF-87F6-8E2DD2CF609C}" presName="d2" presStyleLbl="callout" presStyleIdx="3" presStyleCnt="6"/>
      <dgm:spPr/>
    </dgm:pt>
    <dgm:pt modelId="{EC23B34A-0A01-4572-8297-E48DF32E223B}" type="pres">
      <dgm:prSet presAssocID="{0962DD16-3163-42AE-ADB0-C2296DF97A54}" presName="circle3" presStyleLbl="lnNode1" presStyleIdx="2" presStyleCnt="3"/>
      <dgm:spPr/>
    </dgm:pt>
    <dgm:pt modelId="{5E25ADA4-89C5-4486-9DA8-1F289911583E}" type="pres">
      <dgm:prSet presAssocID="{0962DD16-3163-42AE-ADB0-C2296DF97A54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8F365-A5D4-497C-B8C6-75FB584C74C3}" type="pres">
      <dgm:prSet presAssocID="{0962DD16-3163-42AE-ADB0-C2296DF97A54}" presName="line3" presStyleLbl="callout" presStyleIdx="4" presStyleCnt="6"/>
      <dgm:spPr>
        <a:ln>
          <a:solidFill>
            <a:schemeClr val="tx2">
              <a:lumMod val="50000"/>
            </a:schemeClr>
          </a:solidFill>
        </a:ln>
      </dgm:spPr>
    </dgm:pt>
    <dgm:pt modelId="{D5709247-4F5D-47A1-B29F-C7A8B820BDAC}" type="pres">
      <dgm:prSet presAssocID="{0962DD16-3163-42AE-ADB0-C2296DF97A54}" presName="d3" presStyleLbl="callout" presStyleIdx="5" presStyleCnt="6"/>
      <dgm:spPr>
        <a:ln cap="rnd">
          <a:solidFill>
            <a:schemeClr val="tx2">
              <a:lumMod val="50000"/>
            </a:schemeClr>
          </a:solidFill>
        </a:ln>
      </dgm:spPr>
    </dgm:pt>
  </dgm:ptLst>
  <dgm:cxnLst>
    <dgm:cxn modelId="{61740824-2106-464F-9059-F06C574B8BDD}" type="presOf" srcId="{4C79761C-2691-49CF-87F6-8E2DD2CF609C}" destId="{65CB0786-340D-4EAE-BE4E-8878236ADE7A}" srcOrd="0" destOrd="0" presId="urn:microsoft.com/office/officeart/2005/8/layout/target1"/>
    <dgm:cxn modelId="{2A25C11C-248B-42A1-9360-B694BDE16C8C}" type="presOf" srcId="{DF92B476-EC63-461E-AEAE-7BD3E26F3121}" destId="{9283E467-F436-4296-9C6E-D9A8568DC607}" srcOrd="0" destOrd="0" presId="urn:microsoft.com/office/officeart/2005/8/layout/target1"/>
    <dgm:cxn modelId="{9A74D4B0-2A2D-4448-A5D2-EF9A9945BF81}" srcId="{3A296C96-7EC5-4E26-A950-BA16A9A2F913}" destId="{0962DD16-3163-42AE-ADB0-C2296DF97A54}" srcOrd="2" destOrd="0" parTransId="{C35AAF13-74A4-4BE0-8E36-192DAC1D3BD0}" sibTransId="{A3BEF921-4161-438C-B1A7-6E7A41B93D17}"/>
    <dgm:cxn modelId="{DD85D9BB-3880-43EE-9A47-D712855C5824}" srcId="{3A296C96-7EC5-4E26-A950-BA16A9A2F913}" destId="{4C79761C-2691-49CF-87F6-8E2DD2CF609C}" srcOrd="1" destOrd="0" parTransId="{4DDD4BB3-E5F6-4508-9E56-3F3825206EC0}" sibTransId="{A1CB4FF7-B212-4B18-92F8-5A36C3C13154}"/>
    <dgm:cxn modelId="{A01425E6-BD81-4022-BD87-F1487177B2E8}" type="presOf" srcId="{3A296C96-7EC5-4E26-A950-BA16A9A2F913}" destId="{354EA32E-8AF6-4FB7-BC84-2845ABB2FB89}" srcOrd="0" destOrd="0" presId="urn:microsoft.com/office/officeart/2005/8/layout/target1"/>
    <dgm:cxn modelId="{D531E0E0-FF13-4226-B850-E5F756481FEA}" srcId="{3A296C96-7EC5-4E26-A950-BA16A9A2F913}" destId="{DF92B476-EC63-461E-AEAE-7BD3E26F3121}" srcOrd="0" destOrd="0" parTransId="{3758E710-2D04-4ADC-B732-BEC0E2851695}" sibTransId="{91660A59-F9B2-40D4-9C25-6B2E16F25A36}"/>
    <dgm:cxn modelId="{13D14434-1D06-40B3-B295-0C3880553E9F}" type="presOf" srcId="{0962DD16-3163-42AE-ADB0-C2296DF97A54}" destId="{5E25ADA4-89C5-4486-9DA8-1F289911583E}" srcOrd="0" destOrd="0" presId="urn:microsoft.com/office/officeart/2005/8/layout/target1"/>
    <dgm:cxn modelId="{342FD68D-B358-4250-BCAD-DD49F23A908F}" type="presParOf" srcId="{354EA32E-8AF6-4FB7-BC84-2845ABB2FB89}" destId="{CF621A4D-6257-4BC5-B3B9-3473C355ED8B}" srcOrd="0" destOrd="0" presId="urn:microsoft.com/office/officeart/2005/8/layout/target1"/>
    <dgm:cxn modelId="{F2A0F5E9-ED16-4878-8851-93E745BD07CF}" type="presParOf" srcId="{354EA32E-8AF6-4FB7-BC84-2845ABB2FB89}" destId="{9283E467-F436-4296-9C6E-D9A8568DC607}" srcOrd="1" destOrd="0" presId="urn:microsoft.com/office/officeart/2005/8/layout/target1"/>
    <dgm:cxn modelId="{0B6C7E00-4C2F-4FEA-BE78-3E6B2778D646}" type="presParOf" srcId="{354EA32E-8AF6-4FB7-BC84-2845ABB2FB89}" destId="{DD58AA7D-5E80-4C0B-B1B7-2E6A44769C15}" srcOrd="2" destOrd="0" presId="urn:microsoft.com/office/officeart/2005/8/layout/target1"/>
    <dgm:cxn modelId="{9E763851-632F-4626-98EF-D510CBECFBB9}" type="presParOf" srcId="{354EA32E-8AF6-4FB7-BC84-2845ABB2FB89}" destId="{0D49BF3A-2D1F-4DDC-94FE-BAEE22519FF3}" srcOrd="3" destOrd="0" presId="urn:microsoft.com/office/officeart/2005/8/layout/target1"/>
    <dgm:cxn modelId="{A6E8E7C6-1004-4CE9-8FDB-EFE31FCF15EC}" type="presParOf" srcId="{354EA32E-8AF6-4FB7-BC84-2845ABB2FB89}" destId="{EA2813D8-9EFD-4C16-AFD1-F2AD41D698E1}" srcOrd="4" destOrd="0" presId="urn:microsoft.com/office/officeart/2005/8/layout/target1"/>
    <dgm:cxn modelId="{EE097A0A-1518-45FF-AA4D-0AA8006F1F85}" type="presParOf" srcId="{354EA32E-8AF6-4FB7-BC84-2845ABB2FB89}" destId="{65CB0786-340D-4EAE-BE4E-8878236ADE7A}" srcOrd="5" destOrd="0" presId="urn:microsoft.com/office/officeart/2005/8/layout/target1"/>
    <dgm:cxn modelId="{0A972849-24B2-4A0E-9604-8BF834DCD2D6}" type="presParOf" srcId="{354EA32E-8AF6-4FB7-BC84-2845ABB2FB89}" destId="{88927B36-4E2C-439C-9396-A60F696624BF}" srcOrd="6" destOrd="0" presId="urn:microsoft.com/office/officeart/2005/8/layout/target1"/>
    <dgm:cxn modelId="{5956039F-5F10-4241-8F62-ED9A8E085CD3}" type="presParOf" srcId="{354EA32E-8AF6-4FB7-BC84-2845ABB2FB89}" destId="{B54CED00-8971-4E79-BE00-F4C6D53F0C8A}" srcOrd="7" destOrd="0" presId="urn:microsoft.com/office/officeart/2005/8/layout/target1"/>
    <dgm:cxn modelId="{66665A34-8457-4563-AAF6-6AFCEE2BCFC5}" type="presParOf" srcId="{354EA32E-8AF6-4FB7-BC84-2845ABB2FB89}" destId="{EC23B34A-0A01-4572-8297-E48DF32E223B}" srcOrd="8" destOrd="0" presId="urn:microsoft.com/office/officeart/2005/8/layout/target1"/>
    <dgm:cxn modelId="{1BED355A-B1F8-4EC4-B641-E1C212591654}" type="presParOf" srcId="{354EA32E-8AF6-4FB7-BC84-2845ABB2FB89}" destId="{5E25ADA4-89C5-4486-9DA8-1F289911583E}" srcOrd="9" destOrd="0" presId="urn:microsoft.com/office/officeart/2005/8/layout/target1"/>
    <dgm:cxn modelId="{1C25E63F-F0AF-49DF-9C14-67493334CF62}" type="presParOf" srcId="{354EA32E-8AF6-4FB7-BC84-2845ABB2FB89}" destId="{61A8F365-A5D4-497C-B8C6-75FB584C74C3}" srcOrd="10" destOrd="0" presId="urn:microsoft.com/office/officeart/2005/8/layout/target1"/>
    <dgm:cxn modelId="{C3C37DE0-0E8B-42D7-814C-C1F5D3514A5F}" type="presParOf" srcId="{354EA32E-8AF6-4FB7-BC84-2845ABB2FB89}" destId="{D5709247-4F5D-47A1-B29F-C7A8B820BDAC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729F-2F01-4C93-9F01-2625F104FCC0}">
      <dsp:nvSpPr>
        <dsp:cNvPr id="0" name=""/>
        <dsp:cNvSpPr/>
      </dsp:nvSpPr>
      <dsp:spPr>
        <a:xfrm>
          <a:off x="600075" y="0"/>
          <a:ext cx="2400300" cy="2400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905725-8AD7-4023-AF53-05A0FECBDF36}">
      <dsp:nvSpPr>
        <dsp:cNvPr id="0" name=""/>
        <dsp:cNvSpPr/>
      </dsp:nvSpPr>
      <dsp:spPr>
        <a:xfrm>
          <a:off x="828103" y="228028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Modular Design</a:t>
          </a:r>
          <a:endParaRPr lang="en-US" sz="1100" kern="1200" dirty="0"/>
        </a:p>
      </dsp:txBody>
      <dsp:txXfrm>
        <a:off x="873800" y="273725"/>
        <a:ext cx="844723" cy="844723"/>
      </dsp:txXfrm>
    </dsp:sp>
    <dsp:sp modelId="{E3CBCEAA-8E92-4A2C-BA28-F0D63055FEAE}">
      <dsp:nvSpPr>
        <dsp:cNvPr id="0" name=""/>
        <dsp:cNvSpPr/>
      </dsp:nvSpPr>
      <dsp:spPr>
        <a:xfrm>
          <a:off x="1836229" y="228028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Multiple Teams</a:t>
          </a:r>
          <a:endParaRPr lang="en-US" sz="1100" kern="1200" dirty="0"/>
        </a:p>
      </dsp:txBody>
      <dsp:txXfrm>
        <a:off x="1881926" y="273725"/>
        <a:ext cx="844723" cy="844723"/>
      </dsp:txXfrm>
    </dsp:sp>
    <dsp:sp modelId="{C5486CFE-BFBB-4759-AFE3-370D7FED504E}">
      <dsp:nvSpPr>
        <dsp:cNvPr id="0" name=""/>
        <dsp:cNvSpPr/>
      </dsp:nvSpPr>
      <dsp:spPr>
        <a:xfrm>
          <a:off x="828103" y="1236154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Frameworks</a:t>
          </a:r>
          <a:endParaRPr lang="en-US" sz="1100" kern="1200" dirty="0"/>
        </a:p>
      </dsp:txBody>
      <dsp:txXfrm>
        <a:off x="873800" y="1281851"/>
        <a:ext cx="844723" cy="844723"/>
      </dsp:txXfrm>
    </dsp:sp>
    <dsp:sp modelId="{48D95BAE-73EB-4CDB-A956-C27972549E03}">
      <dsp:nvSpPr>
        <dsp:cNvPr id="0" name=""/>
        <dsp:cNvSpPr/>
      </dsp:nvSpPr>
      <dsp:spPr>
        <a:xfrm>
          <a:off x="1836229" y="1236154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Longevity</a:t>
          </a:r>
          <a:endParaRPr lang="en-US" sz="1100" kern="1200" dirty="0"/>
        </a:p>
      </dsp:txBody>
      <dsp:txXfrm>
        <a:off x="1881926" y="1281851"/>
        <a:ext cx="844723" cy="844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6729F-2F01-4C93-9F01-2625F104FCC0}">
      <dsp:nvSpPr>
        <dsp:cNvPr id="0" name=""/>
        <dsp:cNvSpPr/>
      </dsp:nvSpPr>
      <dsp:spPr>
        <a:xfrm>
          <a:off x="600075" y="0"/>
          <a:ext cx="2400300" cy="24003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C905725-8AD7-4023-AF53-05A0FECBDF36}">
      <dsp:nvSpPr>
        <dsp:cNvPr id="0" name=""/>
        <dsp:cNvSpPr/>
      </dsp:nvSpPr>
      <dsp:spPr>
        <a:xfrm>
          <a:off x="828103" y="228028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Modular Design</a:t>
          </a:r>
          <a:endParaRPr lang="en-US" sz="1100" kern="1200" dirty="0"/>
        </a:p>
      </dsp:txBody>
      <dsp:txXfrm>
        <a:off x="873800" y="273725"/>
        <a:ext cx="844723" cy="844723"/>
      </dsp:txXfrm>
    </dsp:sp>
    <dsp:sp modelId="{E3CBCEAA-8E92-4A2C-BA28-F0D63055FEAE}">
      <dsp:nvSpPr>
        <dsp:cNvPr id="0" name=""/>
        <dsp:cNvSpPr/>
      </dsp:nvSpPr>
      <dsp:spPr>
        <a:xfrm>
          <a:off x="1836229" y="228028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Multiple Teams</a:t>
          </a:r>
          <a:endParaRPr lang="en-US" sz="1100" kern="1200" dirty="0"/>
        </a:p>
      </dsp:txBody>
      <dsp:txXfrm>
        <a:off x="1881926" y="273725"/>
        <a:ext cx="844723" cy="844723"/>
      </dsp:txXfrm>
    </dsp:sp>
    <dsp:sp modelId="{C5486CFE-BFBB-4759-AFE3-370D7FED504E}">
      <dsp:nvSpPr>
        <dsp:cNvPr id="0" name=""/>
        <dsp:cNvSpPr/>
      </dsp:nvSpPr>
      <dsp:spPr>
        <a:xfrm>
          <a:off x="828103" y="1236154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Frameworks</a:t>
          </a:r>
          <a:endParaRPr lang="en-US" sz="1100" kern="1200" dirty="0"/>
        </a:p>
      </dsp:txBody>
      <dsp:txXfrm>
        <a:off x="873800" y="1281851"/>
        <a:ext cx="844723" cy="844723"/>
      </dsp:txXfrm>
    </dsp:sp>
    <dsp:sp modelId="{48D95BAE-73EB-4CDB-A956-C27972549E03}">
      <dsp:nvSpPr>
        <dsp:cNvPr id="0" name=""/>
        <dsp:cNvSpPr/>
      </dsp:nvSpPr>
      <dsp:spPr>
        <a:xfrm>
          <a:off x="1836229" y="1236154"/>
          <a:ext cx="936117" cy="9361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Longevity</a:t>
          </a:r>
          <a:endParaRPr lang="en-US" sz="1100" kern="1200" dirty="0"/>
        </a:p>
      </dsp:txBody>
      <dsp:txXfrm>
        <a:off x="1881926" y="1281851"/>
        <a:ext cx="844723" cy="844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3B34A-0A01-4572-8297-E48DF32E223B}">
      <dsp:nvSpPr>
        <dsp:cNvPr id="0" name=""/>
        <dsp:cNvSpPr/>
      </dsp:nvSpPr>
      <dsp:spPr>
        <a:xfrm>
          <a:off x="300037" y="600074"/>
          <a:ext cx="1800225" cy="1800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2813D8-9EFD-4C16-AFD1-F2AD41D698E1}">
      <dsp:nvSpPr>
        <dsp:cNvPr id="0" name=""/>
        <dsp:cNvSpPr/>
      </dsp:nvSpPr>
      <dsp:spPr>
        <a:xfrm>
          <a:off x="660082" y="960120"/>
          <a:ext cx="1080135" cy="10801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21A4D-6257-4BC5-B3B9-3473C355ED8B}">
      <dsp:nvSpPr>
        <dsp:cNvPr id="0" name=""/>
        <dsp:cNvSpPr/>
      </dsp:nvSpPr>
      <dsp:spPr>
        <a:xfrm>
          <a:off x="1020127" y="1320165"/>
          <a:ext cx="360045" cy="3600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83E467-F436-4296-9C6E-D9A8568DC607}">
      <dsp:nvSpPr>
        <dsp:cNvPr id="0" name=""/>
        <dsp:cNvSpPr/>
      </dsp:nvSpPr>
      <dsp:spPr>
        <a:xfrm>
          <a:off x="2400300" y="0"/>
          <a:ext cx="900112" cy="5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Language</a:t>
          </a:r>
          <a:endParaRPr lang="en-US" sz="1400" kern="1200" dirty="0"/>
        </a:p>
      </dsp:txBody>
      <dsp:txXfrm>
        <a:off x="2400300" y="0"/>
        <a:ext cx="900112" cy="525065"/>
      </dsp:txXfrm>
    </dsp:sp>
    <dsp:sp modelId="{DD58AA7D-5E80-4C0B-B1B7-2E6A44769C15}">
      <dsp:nvSpPr>
        <dsp:cNvPr id="0" name=""/>
        <dsp:cNvSpPr/>
      </dsp:nvSpPr>
      <dsp:spPr>
        <a:xfrm>
          <a:off x="2175271" y="262532"/>
          <a:ext cx="22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49BF3A-2D1F-4DDC-94FE-BAEE22519FF3}">
      <dsp:nvSpPr>
        <dsp:cNvPr id="0" name=""/>
        <dsp:cNvSpPr/>
      </dsp:nvSpPr>
      <dsp:spPr>
        <a:xfrm rot="5400000">
          <a:off x="1068583" y="394399"/>
          <a:ext cx="1237354" cy="97422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CB0786-340D-4EAE-BE4E-8878236ADE7A}">
      <dsp:nvSpPr>
        <dsp:cNvPr id="0" name=""/>
        <dsp:cNvSpPr/>
      </dsp:nvSpPr>
      <dsp:spPr>
        <a:xfrm>
          <a:off x="2400300" y="525065"/>
          <a:ext cx="900112" cy="5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Libraries &amp; Packages</a:t>
          </a:r>
          <a:endParaRPr lang="en-US" sz="1400" kern="1200" dirty="0"/>
        </a:p>
      </dsp:txBody>
      <dsp:txXfrm>
        <a:off x="2400300" y="525065"/>
        <a:ext cx="900112" cy="525065"/>
      </dsp:txXfrm>
    </dsp:sp>
    <dsp:sp modelId="{88927B36-4E2C-439C-9396-A60F696624BF}">
      <dsp:nvSpPr>
        <dsp:cNvPr id="0" name=""/>
        <dsp:cNvSpPr/>
      </dsp:nvSpPr>
      <dsp:spPr>
        <a:xfrm>
          <a:off x="2175271" y="787598"/>
          <a:ext cx="22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4CED00-8971-4E79-BE00-F4C6D53F0C8A}">
      <dsp:nvSpPr>
        <dsp:cNvPr id="0" name=""/>
        <dsp:cNvSpPr/>
      </dsp:nvSpPr>
      <dsp:spPr>
        <a:xfrm rot="5400000">
          <a:off x="1334176" y="911273"/>
          <a:ext cx="964200" cy="7161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25ADA4-89C5-4486-9DA8-1F289911583E}">
      <dsp:nvSpPr>
        <dsp:cNvPr id="0" name=""/>
        <dsp:cNvSpPr/>
      </dsp:nvSpPr>
      <dsp:spPr>
        <a:xfrm>
          <a:off x="2400300" y="1050131"/>
          <a:ext cx="900112" cy="52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Tool Ecosystem</a:t>
          </a:r>
          <a:endParaRPr lang="en-US" sz="1400" b="1" kern="1200" dirty="0"/>
        </a:p>
      </dsp:txBody>
      <dsp:txXfrm>
        <a:off x="2400300" y="1050131"/>
        <a:ext cx="900112" cy="525065"/>
      </dsp:txXfrm>
    </dsp:sp>
    <dsp:sp modelId="{61A8F365-A5D4-497C-B8C6-75FB584C74C3}">
      <dsp:nvSpPr>
        <dsp:cNvPr id="0" name=""/>
        <dsp:cNvSpPr/>
      </dsp:nvSpPr>
      <dsp:spPr>
        <a:xfrm>
          <a:off x="2175271" y="1312664"/>
          <a:ext cx="225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709247-4F5D-47A1-B29F-C7A8B820BDAC}">
      <dsp:nvSpPr>
        <dsp:cNvPr id="0" name=""/>
        <dsp:cNvSpPr/>
      </dsp:nvSpPr>
      <dsp:spPr>
        <a:xfrm rot="5400000">
          <a:off x="1600099" y="1427728"/>
          <a:ext cx="688886" cy="45815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8473"/>
            <a:ext cx="4590574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1" y="2040255"/>
            <a:ext cx="378047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3102" y="75843"/>
            <a:ext cx="717277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395" y="75843"/>
            <a:ext cx="2063696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2313623"/>
            <a:ext cx="4590574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526025"/>
            <a:ext cx="4590574" cy="78759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95" y="440889"/>
            <a:ext cx="1390487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9893" y="440889"/>
            <a:ext cx="1390486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44185"/>
            <a:ext cx="4860608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05934"/>
            <a:ext cx="2386236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4" y="1141809"/>
            <a:ext cx="2386236" cy="2074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68" y="805934"/>
            <a:ext cx="2387173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68" y="1141809"/>
            <a:ext cx="2387173" cy="2074426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43351"/>
            <a:ext cx="1776785" cy="61007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4" y="143352"/>
            <a:ext cx="3019127" cy="3072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4" y="753428"/>
            <a:ext cx="1776785" cy="2462808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0" y="2520315"/>
            <a:ext cx="3240405" cy="29753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0" y="321707"/>
            <a:ext cx="3240405" cy="21602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0" y="2817852"/>
            <a:ext cx="3240405" cy="422553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44185"/>
            <a:ext cx="4860608" cy="60007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840105"/>
            <a:ext cx="4860608" cy="237613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3337084"/>
            <a:ext cx="1260158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4EC1-C0ED-46D6-9680-C1A78D68DA13}" type="datetimeFigureOut">
              <a:rPr lang="en-US" smtClean="0"/>
              <a:t>9/22/2013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3337084"/>
            <a:ext cx="1710214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3337084"/>
            <a:ext cx="1260158" cy="191691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3684-4E9D-4114-97CD-BEDF6493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684113" y="504081"/>
            <a:ext cx="2160240" cy="468052"/>
          </a:xfrm>
          <a:prstGeom prst="wedgeRoundRectCallout">
            <a:avLst>
              <a:gd name="adj1" fmla="val -21421"/>
              <a:gd name="adj2" fmla="val 8827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Communicating intent through 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0137" y="2050499"/>
            <a:ext cx="864096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Frameworks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92348" y="1219356"/>
            <a:ext cx="864096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Teams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00137" y="1637253"/>
            <a:ext cx="864096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Modules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4113" y="2551504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86874" y="230528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9574549"/>
              </p:ext>
            </p:extLst>
          </p:nvPr>
        </p:nvGraphicFramePr>
        <p:xfrm>
          <a:off x="900112" y="600075"/>
          <a:ext cx="3600450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9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93847144"/>
              </p:ext>
            </p:extLst>
          </p:nvPr>
        </p:nvGraphicFramePr>
        <p:xfrm>
          <a:off x="900112" y="600075"/>
          <a:ext cx="3600450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712743" y="1338560"/>
            <a:ext cx="39751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Communication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99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0137" y="1152153"/>
            <a:ext cx="5469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Wingdings"/>
              </a:rPr>
              <a:t></a:t>
            </a:r>
            <a:endParaRPr lang="en-US" sz="3600" dirty="0"/>
          </a:p>
          <a:p>
            <a:endParaRPr lang="en-US" dirty="0"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21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00149" y="600075"/>
            <a:ext cx="3000375" cy="2400299"/>
            <a:chOff x="1200149" y="600075"/>
            <a:chExt cx="3000375" cy="2400299"/>
          </a:xfrm>
        </p:grpSpPr>
        <p:sp>
          <p:nvSpPr>
            <p:cNvPr id="7" name="Oval 6"/>
            <p:cNvSpPr/>
            <p:nvPr/>
          </p:nvSpPr>
          <p:spPr>
            <a:xfrm>
              <a:off x="1200149" y="1200149"/>
              <a:ext cx="1800225" cy="18002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560194" y="1560195"/>
              <a:ext cx="1080135" cy="108013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1920239" y="1920240"/>
              <a:ext cx="360045" cy="360045"/>
            </a:xfrm>
            <a:prstGeom prst="ellipse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300412" y="600075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b="1" kern="1200" dirty="0" smtClean="0"/>
                <a:t>Language</a:t>
              </a:r>
              <a:endParaRPr lang="en-US" sz="1400" b="1" kern="1200" dirty="0"/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3075383" y="862607"/>
              <a:ext cx="225028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Straight Connector 11"/>
            <p:cNvSpPr/>
            <p:nvPr/>
          </p:nvSpPr>
          <p:spPr>
            <a:xfrm rot="5400000">
              <a:off x="1968695" y="994474"/>
              <a:ext cx="1237354" cy="974221"/>
            </a:xfrm>
            <a:prstGeom prst="line">
              <a:avLst/>
            </a:prstGeom>
            <a:ln cap="rnd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300412" y="1125140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Libraries &amp; Packages</a:t>
              </a:r>
              <a:endParaRPr lang="en-US" sz="1400" kern="1200" dirty="0"/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3075383" y="1387673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14"/>
            <p:cNvSpPr/>
            <p:nvPr/>
          </p:nvSpPr>
          <p:spPr>
            <a:xfrm rot="5400000">
              <a:off x="2234288" y="1511348"/>
              <a:ext cx="964200" cy="716189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300412" y="1650206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Tool Ecosystem</a:t>
              </a:r>
              <a:endParaRPr lang="en-US" sz="1400" kern="1200" dirty="0"/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075383" y="1912739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17"/>
            <p:cNvSpPr/>
            <p:nvPr/>
          </p:nvSpPr>
          <p:spPr>
            <a:xfrm rot="5400000">
              <a:off x="2500211" y="2027803"/>
              <a:ext cx="688886" cy="458157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844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00149" y="600075"/>
            <a:ext cx="3084363" cy="2400299"/>
            <a:chOff x="1200149" y="600075"/>
            <a:chExt cx="3084363" cy="2400299"/>
          </a:xfrm>
        </p:grpSpPr>
        <p:sp>
          <p:nvSpPr>
            <p:cNvPr id="7" name="Oval 6"/>
            <p:cNvSpPr/>
            <p:nvPr/>
          </p:nvSpPr>
          <p:spPr>
            <a:xfrm>
              <a:off x="1200149" y="1200149"/>
              <a:ext cx="1800225" cy="18002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560194" y="1560195"/>
              <a:ext cx="1080135" cy="1080135"/>
            </a:xfrm>
            <a:prstGeom prst="ellipse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1920239" y="1920240"/>
              <a:ext cx="360045" cy="360045"/>
            </a:xfrm>
            <a:prstGeom prst="ellipse">
              <a:avLst/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300412" y="600075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Language</a:t>
              </a:r>
              <a:endParaRPr lang="en-US" sz="1400" kern="1200" dirty="0"/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3075383" y="862607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Straight Connector 11"/>
            <p:cNvSpPr/>
            <p:nvPr/>
          </p:nvSpPr>
          <p:spPr>
            <a:xfrm rot="5400000">
              <a:off x="1968695" y="994474"/>
              <a:ext cx="1237354" cy="974221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300411" y="1125140"/>
              <a:ext cx="984101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b="1" kern="1200" dirty="0" smtClean="0"/>
                <a:t>Libraries &amp; Packages</a:t>
              </a: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3075383" y="1387673"/>
              <a:ext cx="225028" cy="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Straight Connector 14"/>
            <p:cNvSpPr/>
            <p:nvPr/>
          </p:nvSpPr>
          <p:spPr>
            <a:xfrm rot="5400000">
              <a:off x="2234288" y="1511348"/>
              <a:ext cx="964200" cy="716189"/>
            </a:xfrm>
            <a:prstGeom prst="line">
              <a:avLst/>
            </a:prstGeom>
            <a:ln cap="rnd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300412" y="1650206"/>
              <a:ext cx="900112" cy="525065"/>
            </a:xfrm>
            <a:custGeom>
              <a:avLst/>
              <a:gdLst>
                <a:gd name="connsiteX0" fmla="*/ 0 w 900112"/>
                <a:gd name="connsiteY0" fmla="*/ 0 h 525065"/>
                <a:gd name="connsiteX1" fmla="*/ 900112 w 900112"/>
                <a:gd name="connsiteY1" fmla="*/ 0 h 525065"/>
                <a:gd name="connsiteX2" fmla="*/ 900112 w 900112"/>
                <a:gd name="connsiteY2" fmla="*/ 525065 h 525065"/>
                <a:gd name="connsiteX3" fmla="*/ 0 w 900112"/>
                <a:gd name="connsiteY3" fmla="*/ 525065 h 525065"/>
                <a:gd name="connsiteX4" fmla="*/ 0 w 900112"/>
                <a:gd name="connsiteY4" fmla="*/ 0 h 5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2" h="525065">
                  <a:moveTo>
                    <a:pt x="0" y="0"/>
                  </a:moveTo>
                  <a:lnTo>
                    <a:pt x="900112" y="0"/>
                  </a:lnTo>
                  <a:lnTo>
                    <a:pt x="900112" y="525065"/>
                  </a:lnTo>
                  <a:lnTo>
                    <a:pt x="0" y="5250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Tool Ecosystem</a:t>
              </a:r>
              <a:endParaRPr lang="en-US" sz="1400" kern="1200" dirty="0"/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075383" y="1912739"/>
              <a:ext cx="225028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17"/>
            <p:cNvSpPr/>
            <p:nvPr/>
          </p:nvSpPr>
          <p:spPr>
            <a:xfrm rot="5400000">
              <a:off x="2500211" y="2027803"/>
              <a:ext cx="688886" cy="458157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0814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9639667"/>
              </p:ext>
            </p:extLst>
          </p:nvPr>
        </p:nvGraphicFramePr>
        <p:xfrm>
          <a:off x="900112" y="624061"/>
          <a:ext cx="3600450" cy="240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00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40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Buckett</dc:creator>
  <cp:lastModifiedBy>Chris Buckett</cp:lastModifiedBy>
  <cp:revision>10</cp:revision>
  <dcterms:created xsi:type="dcterms:W3CDTF">2013-04-13T09:01:06Z</dcterms:created>
  <dcterms:modified xsi:type="dcterms:W3CDTF">2013-09-23T20:57:09Z</dcterms:modified>
</cp:coreProperties>
</file>