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ADF96-BC0D-4C55-91BC-EF02308C332B}" type="datetimeFigureOut">
              <a:rPr lang="en-AU" smtClean="0"/>
              <a:t>5/08/2021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B2673-FB40-43A5-95B2-DD9A915B89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7424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5/08/2021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702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5/08/2021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686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5/08/2021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1358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5/08/2021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657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5/08/2021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4955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5/08/2021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5389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5/08/2021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125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5/08/2021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4600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5/08/2021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669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5/08/2021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17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5/08/2021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614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5/08/2021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72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5/08/2021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769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5/08/2021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37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5/08/2021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612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5/08/2021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79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5/08/2021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540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97D098C-81A2-4741-849D-B3F04101F1CD}" type="datetimeFigureOut">
              <a:rPr lang="en-AU" smtClean="0"/>
              <a:t>5/08/2021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5174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grantup.com/docs/cli/ssh" TargetMode="External"/><Relationship Id="rId2" Type="http://schemas.openxmlformats.org/officeDocument/2006/relationships/hyperlink" Target="https://www.vagrantup.com/docs/cli/up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vagrantup.com/docs/cli/statu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grantup.com/docs/cli/destroy" TargetMode="External"/><Relationship Id="rId2" Type="http://schemas.openxmlformats.org/officeDocument/2006/relationships/hyperlink" Target="https://www.vagrantup.com/docs/cli/halt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grantup.com/downloads.html" TargetMode="External"/><Relationship Id="rId2" Type="http://schemas.openxmlformats.org/officeDocument/2006/relationships/hyperlink" Target="https://www.virtualbox.org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forwindows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forwindows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risbpawsey/HPC.git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Lucida Sans Typewriter" panose="020B0509030504030204" pitchFamily="49" charset="0"/>
              </a:rPr>
              <a:t>Virtual HPC with </a:t>
            </a:r>
            <a:r>
              <a:rPr lang="en-AU" dirty="0" err="1" smtClean="0">
                <a:latin typeface="Lucida Sans Typewriter" panose="020B0509030504030204" pitchFamily="49" charset="0"/>
              </a:rPr>
              <a:t>Virtualbox</a:t>
            </a:r>
            <a:r>
              <a:rPr lang="en-AU" dirty="0" smtClean="0">
                <a:latin typeface="Lucida Sans Typewriter" panose="020B0509030504030204" pitchFamily="49" charset="0"/>
              </a:rPr>
              <a:t> with Vagrant</a:t>
            </a:r>
            <a:endParaRPr lang="en-AU" dirty="0">
              <a:latin typeface="Lucida Sans Typewriter" panose="020B05090305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>
                <a:latin typeface="Lucida Sans Typewriter" panose="020B0509030504030204" pitchFamily="49" charset="0"/>
              </a:rPr>
              <a:t>CITS5507</a:t>
            </a:r>
            <a:endParaRPr lang="en-AU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69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43915"/>
          </a:xfrm>
        </p:spPr>
        <p:txBody>
          <a:bodyPr/>
          <a:lstStyle/>
          <a:p>
            <a:r>
              <a:rPr lang="en-AU" dirty="0" smtClean="0"/>
              <a:t>VAGRANT BASIC COMMANDS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474840" y="2168013"/>
            <a:ext cx="90702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The basics vagrant commands to manage your virtual instance.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Command: </a:t>
            </a:r>
            <a:r>
              <a:rPr lang="en-AU" b="1" dirty="0" smtClean="0"/>
              <a:t>vagrant up</a:t>
            </a:r>
          </a:p>
          <a:p>
            <a:r>
              <a:rPr lang="en-AU" dirty="0" smtClean="0"/>
              <a:t>	This command creates and configures guest machines according to your </a:t>
            </a:r>
            <a:r>
              <a:rPr lang="en-AU" dirty="0" err="1" smtClean="0"/>
              <a:t>Vagrantfile</a:t>
            </a:r>
            <a:r>
              <a:rPr lang="en-AU" dirty="0" smtClean="0"/>
              <a:t>.</a:t>
            </a:r>
          </a:p>
          <a:p>
            <a:r>
              <a:rPr lang="en-AU" dirty="0" smtClean="0"/>
              <a:t>	This is the single most important command in Vagrant, since it is how any Vagrant machine is 	created. Anyone using Vagrant must use this command on a day-to-day basis.</a:t>
            </a:r>
          </a:p>
          <a:p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Command: </a:t>
            </a:r>
            <a:r>
              <a:rPr lang="en-AU" b="1" dirty="0" smtClean="0"/>
              <a:t>vagrant </a:t>
            </a:r>
            <a:r>
              <a:rPr lang="en-AU" b="1" dirty="0" err="1" smtClean="0"/>
              <a:t>ssh</a:t>
            </a:r>
            <a:endParaRPr lang="en-AU" b="1" dirty="0" smtClean="0"/>
          </a:p>
          <a:p>
            <a:pPr lvl="1"/>
            <a:r>
              <a:rPr lang="en-AU" dirty="0" smtClean="0"/>
              <a:t>This will SSH (</a:t>
            </a:r>
            <a:r>
              <a:rPr lang="en-AU" i="1" dirty="0" smtClean="0"/>
              <a:t>S</a:t>
            </a:r>
            <a:r>
              <a:rPr lang="en-AU" dirty="0" smtClean="0"/>
              <a:t>ecure </a:t>
            </a:r>
            <a:r>
              <a:rPr lang="en-AU" i="1" dirty="0" err="1" smtClean="0"/>
              <a:t>SH</a:t>
            </a:r>
            <a:r>
              <a:rPr lang="en-AU" dirty="0" err="1" smtClean="0"/>
              <a:t>ell</a:t>
            </a:r>
            <a:r>
              <a:rPr lang="en-AU" dirty="0" smtClean="0"/>
              <a:t>) into a running Vagrant machine and give you access to a shell.</a:t>
            </a:r>
          </a:p>
          <a:p>
            <a:pPr lvl="1"/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Command: </a:t>
            </a:r>
            <a:r>
              <a:rPr lang="en-AU" b="1" dirty="0" smtClean="0"/>
              <a:t>vagrant status</a:t>
            </a:r>
          </a:p>
          <a:p>
            <a:pPr lvl="1"/>
            <a:r>
              <a:rPr lang="en-AU" dirty="0" smtClean="0"/>
              <a:t>This will tell you the state of the machines Vagrant is managing. (running, suspended, not created, etc.  This command tells you the state of the underlying guest machine.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611761"/>
            <a:ext cx="6672887" cy="636639"/>
          </a:xfrm>
        </p:spPr>
        <p:txBody>
          <a:bodyPr/>
          <a:lstStyle/>
          <a:p>
            <a:r>
              <a:rPr lang="en-AU" dirty="0" smtClean="0">
                <a:hlinkClick r:id="rId2"/>
              </a:rPr>
              <a:t>https://www.vagrantup.com/docs/cli/up</a:t>
            </a:r>
            <a:endParaRPr lang="en-AU" dirty="0" smtClean="0"/>
          </a:p>
          <a:p>
            <a:r>
              <a:rPr lang="en-AU" dirty="0">
                <a:hlinkClick r:id="rId3"/>
              </a:rPr>
              <a:t>https://</a:t>
            </a:r>
            <a:r>
              <a:rPr lang="en-AU" dirty="0" smtClean="0">
                <a:hlinkClick r:id="rId3"/>
              </a:rPr>
              <a:t>www.vagrantup.com/docs/cli/ssh</a:t>
            </a:r>
            <a:endParaRPr lang="en-AU" dirty="0" smtClean="0"/>
          </a:p>
          <a:p>
            <a:r>
              <a:rPr lang="en-AU" dirty="0">
                <a:hlinkClick r:id="rId4"/>
              </a:rPr>
              <a:t>https://www.vagrantup.com/docs/cli/status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35574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41573"/>
          </a:xfrm>
        </p:spPr>
        <p:txBody>
          <a:bodyPr/>
          <a:lstStyle/>
          <a:p>
            <a:r>
              <a:rPr lang="en-AU" dirty="0" smtClean="0"/>
              <a:t>Vagrant Basic Commands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456364" y="1409525"/>
            <a:ext cx="927927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The vagrant commands for shutting down your Vagrant machine and destroying </a:t>
            </a:r>
          </a:p>
          <a:p>
            <a:r>
              <a:rPr lang="en-AU" dirty="0" smtClean="0"/>
              <a:t>your Vagrant machine. It is important to understand the differences.</a:t>
            </a:r>
          </a:p>
          <a:p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Command: </a:t>
            </a:r>
            <a:r>
              <a:rPr lang="en-AU" b="1" dirty="0" smtClean="0"/>
              <a:t>vagrant halt</a:t>
            </a:r>
          </a:p>
          <a:p>
            <a:pPr lvl="1"/>
            <a:r>
              <a:rPr lang="en-AU" dirty="0" smtClean="0"/>
              <a:t>This command shuts down the running machine Vagrant is managing. This frees up</a:t>
            </a:r>
          </a:p>
          <a:p>
            <a:pPr lvl="1"/>
            <a:r>
              <a:rPr lang="en-AU" dirty="0" smtClean="0"/>
              <a:t>the resources (CPU cores and RAM) allocated to the Virtual machine.  It saves the environment </a:t>
            </a:r>
          </a:p>
          <a:p>
            <a:pPr lvl="1"/>
            <a:r>
              <a:rPr lang="en-AU" dirty="0" smtClean="0"/>
              <a:t>and files.  Vagrant will effectively just shut off power to the machine. The Vagrant command </a:t>
            </a:r>
          </a:p>
          <a:p>
            <a:pPr lvl="1"/>
            <a:r>
              <a:rPr lang="en-AU" dirty="0" smtClean="0"/>
              <a:t>“vagrant up” will restart the Vagrant machine to it’s previous state.  </a:t>
            </a:r>
          </a:p>
          <a:p>
            <a:pPr lvl="1"/>
            <a:r>
              <a:rPr lang="en-AU" dirty="0" smtClean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Command: </a:t>
            </a:r>
            <a:r>
              <a:rPr lang="en-AU" b="1" dirty="0" smtClean="0"/>
              <a:t>vagrant</a:t>
            </a:r>
            <a:r>
              <a:rPr lang="en-AU" dirty="0" smtClean="0"/>
              <a:t> </a:t>
            </a:r>
            <a:r>
              <a:rPr lang="en-AU" b="1" dirty="0" smtClean="0"/>
              <a:t>destroy</a:t>
            </a:r>
          </a:p>
          <a:p>
            <a:pPr lvl="1"/>
            <a:r>
              <a:rPr lang="en-AU" dirty="0"/>
              <a:t>This command stops the running machine Vagrant is managing and destroys all </a:t>
            </a:r>
            <a:r>
              <a:rPr lang="en-AU" dirty="0" smtClean="0"/>
              <a:t>resources </a:t>
            </a:r>
          </a:p>
          <a:p>
            <a:pPr lvl="1"/>
            <a:r>
              <a:rPr lang="en-AU" dirty="0" smtClean="0"/>
              <a:t>(CPU cores, RAM, and </a:t>
            </a:r>
            <a:r>
              <a:rPr lang="en-AU" dirty="0" err="1" smtClean="0"/>
              <a:t>diskspace</a:t>
            </a:r>
            <a:r>
              <a:rPr lang="en-AU" dirty="0" smtClean="0"/>
              <a:t>) </a:t>
            </a:r>
            <a:r>
              <a:rPr lang="en-AU" dirty="0"/>
              <a:t>that were </a:t>
            </a:r>
            <a:r>
              <a:rPr lang="en-AU" dirty="0" smtClean="0"/>
              <a:t>allocated </a:t>
            </a:r>
            <a:r>
              <a:rPr lang="en-AU" dirty="0"/>
              <a:t>during the machine creation process. </a:t>
            </a:r>
            <a:endParaRPr lang="en-AU" dirty="0" smtClean="0"/>
          </a:p>
          <a:p>
            <a:pPr lvl="1"/>
            <a:r>
              <a:rPr lang="en-AU" dirty="0" smtClean="0"/>
              <a:t>After </a:t>
            </a:r>
            <a:r>
              <a:rPr lang="en-AU" dirty="0"/>
              <a:t>running </a:t>
            </a:r>
            <a:r>
              <a:rPr lang="en-AU" dirty="0" smtClean="0"/>
              <a:t>this </a:t>
            </a:r>
            <a:r>
              <a:rPr lang="en-AU" dirty="0"/>
              <a:t>command, your computer should be left at a clean state, as if you never </a:t>
            </a:r>
            <a:endParaRPr lang="en-AU" dirty="0" smtClean="0"/>
          </a:p>
          <a:p>
            <a:pPr lvl="1"/>
            <a:r>
              <a:rPr lang="en-AU" dirty="0" smtClean="0"/>
              <a:t>created </a:t>
            </a:r>
            <a:r>
              <a:rPr lang="en-AU" dirty="0"/>
              <a:t>the guest machine in the first place</a:t>
            </a:r>
            <a:r>
              <a:rPr lang="en-AU" dirty="0" smtClean="0"/>
              <a:t>.  The FILES in your SHARED directories</a:t>
            </a:r>
          </a:p>
          <a:p>
            <a:pPr lvl="1"/>
            <a:r>
              <a:rPr lang="en-AU" dirty="0" smtClean="0"/>
              <a:t>are not deleted!!</a:t>
            </a:r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hlinkClick r:id="rId2"/>
              </a:rPr>
              <a:t>https://www.vagrantup.com/docs/cli/halt</a:t>
            </a:r>
            <a:endParaRPr lang="en-AU" dirty="0" smtClean="0"/>
          </a:p>
          <a:p>
            <a:r>
              <a:rPr lang="en-AU" dirty="0">
                <a:hlinkClick r:id="rId3"/>
              </a:rPr>
              <a:t>https://www.vagrantup.com/docs/cli/destroy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099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68236"/>
          </a:xfrm>
        </p:spPr>
        <p:txBody>
          <a:bodyPr/>
          <a:lstStyle/>
          <a:p>
            <a:r>
              <a:rPr lang="en-AU" dirty="0" smtClean="0"/>
              <a:t>Software requirements	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734671"/>
            <a:ext cx="8238565" cy="52629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AU" sz="2400" dirty="0"/>
              <a:t>You will need to install a few </a:t>
            </a:r>
            <a:r>
              <a:rPr lang="en-AU" sz="2400" dirty="0" smtClean="0"/>
              <a:t>open </a:t>
            </a:r>
            <a:r>
              <a:rPr lang="en-AU" sz="2400" dirty="0"/>
              <a:t>source tools.  </a:t>
            </a:r>
            <a:endParaRPr lang="en-AU" sz="2400" dirty="0" smtClean="0"/>
          </a:p>
          <a:p>
            <a:r>
              <a:rPr lang="en-AU" sz="2400" dirty="0" smtClean="0"/>
              <a:t>These </a:t>
            </a:r>
            <a:r>
              <a:rPr lang="en-AU" sz="2400" dirty="0"/>
              <a:t>are </a:t>
            </a:r>
            <a:r>
              <a:rPr lang="en-AU" sz="2400" dirty="0" err="1"/>
              <a:t>Virtualbox</a:t>
            </a:r>
            <a:r>
              <a:rPr lang="en-AU" sz="2400" dirty="0"/>
              <a:t>, Vagrant and Git.</a:t>
            </a:r>
          </a:p>
          <a:p>
            <a:endParaRPr lang="en-AU" sz="2400" dirty="0">
              <a:hlinkClick r:id="rId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hlinkClick r:id="rId2"/>
              </a:rPr>
              <a:t>https://www.virtualbox.org/</a:t>
            </a:r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hlinkClick r:id="rId3"/>
              </a:rPr>
              <a:t>https://www.vagrantup.com/downloads.html</a:t>
            </a:r>
            <a:endParaRPr lang="en-AU" sz="2400" dirty="0"/>
          </a:p>
          <a:p>
            <a:endParaRPr lang="en-AU" sz="2400" u="sng" dirty="0"/>
          </a:p>
          <a:p>
            <a:r>
              <a:rPr lang="en-AU" sz="2400" dirty="0" err="1"/>
              <a:t>Macbooks</a:t>
            </a:r>
            <a:r>
              <a:rPr lang="en-AU" sz="2400" dirty="0"/>
              <a:t> typically have git installed.</a:t>
            </a:r>
          </a:p>
          <a:p>
            <a:endParaRPr lang="en-AU" sz="2400" dirty="0">
              <a:cs typeface="Calibri"/>
            </a:endParaRPr>
          </a:p>
          <a:p>
            <a:r>
              <a:rPr lang="en-AU" sz="2400" dirty="0"/>
              <a:t>Windows may or may not have git installed if not here is a link.</a:t>
            </a:r>
          </a:p>
          <a:p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hlinkClick r:id="rId4"/>
              </a:rPr>
              <a:t>https://gitforwindows.org/</a:t>
            </a:r>
            <a:endParaRPr lang="en-AU" sz="2400" dirty="0"/>
          </a:p>
          <a:p>
            <a:endParaRPr lang="en-AU" sz="2400" dirty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43704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How to test if you have correctly installed </a:t>
            </a:r>
            <a:r>
              <a:rPr lang="en-AU" dirty="0" err="1" smtClean="0"/>
              <a:t>virtualbox</a:t>
            </a:r>
            <a:r>
              <a:rPr lang="en-AU" dirty="0" smtClean="0"/>
              <a:t> and vagrant.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008529" y="1987908"/>
            <a:ext cx="6887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On windows laptop open a “Command Prompt Terminal window” 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On a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macbook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open the “terminal” window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Select Command Promp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13" y="2408921"/>
            <a:ext cx="4016187" cy="20013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8529" y="2931459"/>
            <a:ext cx="4289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Enter the command “</a:t>
            </a:r>
            <a:r>
              <a:rPr lang="en-AU" dirty="0" smtClean="0">
                <a:latin typeface="Lucida Sans" panose="020B0602030504020204" pitchFamily="34" charset="0"/>
              </a:rPr>
              <a:t>vagrant –v</a:t>
            </a:r>
            <a:r>
              <a:rPr lang="en-AU" dirty="0" smtClean="0"/>
              <a:t>” </a:t>
            </a:r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29" y="3215483"/>
            <a:ext cx="4427604" cy="19585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08529" y="5647764"/>
            <a:ext cx="722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If it returns the version number as shown above you are good to go!</a:t>
            </a:r>
          </a:p>
          <a:p>
            <a:r>
              <a:rPr lang="en-AU" dirty="0" smtClean="0"/>
              <a:t>NOTE 2.2.9 is the latest and everything will work with it as well. </a:t>
            </a:r>
          </a:p>
        </p:txBody>
      </p:sp>
    </p:spTree>
    <p:extLst>
      <p:ext uri="{BB962C8B-B14F-4D97-AF65-F5344CB8AC3E}">
        <p14:creationId xmlns:p14="http://schemas.microsoft.com/office/powerpoint/2010/main" val="407652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Test git on Windows	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716" y="1606364"/>
            <a:ext cx="4930567" cy="15622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70363" y="3809673"/>
            <a:ext cx="6051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Windows may or may not have git installed if not here is a link.</a:t>
            </a:r>
          </a:p>
          <a:p>
            <a:pPr algn="ctr"/>
            <a:endParaRPr lang="en-AU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AU" dirty="0">
                <a:hlinkClick r:id="rId3"/>
              </a:rPr>
              <a:t>https://gitforwindows.org/</a:t>
            </a:r>
            <a:endParaRPr lang="en-AU" dirty="0"/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517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 </a:t>
            </a:r>
            <a:r>
              <a:rPr lang="en-AU" dirty="0" smtClean="0"/>
              <a:t>Setup VM	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681233" y="1690688"/>
            <a:ext cx="901195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Once Vagrant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VirtualBox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and Git are installed and working, you can then begin setting 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up a Virtual Machine or VM that will run locally on your laptop.</a:t>
            </a: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1 – create the directory structure for this project.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For Windows using the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ommand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rompt terminal the command is:</a:t>
            </a:r>
          </a:p>
          <a:p>
            <a:pPr lvl="1"/>
            <a:r>
              <a:rPr lang="en-AU" dirty="0">
                <a:latin typeface="Lucida Sans" panose="020B0602030504020204" pitchFamily="34" charset="0"/>
                <a:cs typeface="Arial" panose="020B0604020202020204" pitchFamily="34" charset="0"/>
              </a:rPr>
              <a:t>%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mkdir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cits5507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the command is:</a:t>
            </a:r>
          </a:p>
          <a:p>
            <a:pPr lvl="1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</a:t>
            </a: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mkdir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cits5507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To make cits5507 directory the working directory, use the command “cd”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it is the same for Windows and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cd cits5507</a:t>
            </a:r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NOTE the % is the prompt and not part of the command!!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793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Setup VM - continued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504999" y="1596559"/>
            <a:ext cx="87013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Step 2: clone the vagrant file repository from </a:t>
            </a:r>
            <a:r>
              <a:rPr lang="en-AU" dirty="0" err="1" smtClean="0"/>
              <a:t>github</a:t>
            </a:r>
            <a:endParaRPr lang="en-AU" dirty="0" smtClean="0"/>
          </a:p>
          <a:p>
            <a:r>
              <a:rPr lang="en-AU" dirty="0" smtClean="0"/>
              <a:t>For Windows and Macs this step the command is identical.</a:t>
            </a:r>
          </a:p>
          <a:p>
            <a:pPr lvl="1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git clone 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  <a:hlinkClick r:id="rId2"/>
              </a:rPr>
              <a:t>github.com/chrisbuwahpc/HPC.git</a:t>
            </a:r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lvl="1"/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r>
              <a:rPr lang="en-AU" dirty="0" smtClean="0"/>
              <a:t>Verify the command worked</a:t>
            </a:r>
          </a:p>
          <a:p>
            <a:r>
              <a:rPr lang="en-AU" dirty="0" smtClean="0"/>
              <a:t>On Windows: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dir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/>
              <a:t>   --- this shows all the files and sub-directories in the current folder</a:t>
            </a:r>
          </a:p>
          <a:p>
            <a:r>
              <a:rPr lang="en-AU" dirty="0" smtClean="0"/>
              <a:t>On </a:t>
            </a:r>
            <a:r>
              <a:rPr lang="en-AU" dirty="0" err="1" smtClean="0"/>
              <a:t>Macbooks</a:t>
            </a:r>
            <a:r>
              <a:rPr lang="en-AU" dirty="0" smtClean="0"/>
              <a:t>/Linux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ls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/>
              <a:t> -- LIST so that is lower case L not capital I 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2471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375493"/>
            <a:ext cx="10364451" cy="1200541"/>
          </a:xfrm>
        </p:spPr>
        <p:txBody>
          <a:bodyPr/>
          <a:lstStyle/>
          <a:p>
            <a:r>
              <a:rPr lang="en-AU" dirty="0" smtClean="0"/>
              <a:t>Setup VM - continued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385047"/>
            <a:ext cx="103788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3: change director into the cits5507/HPC directory</a:t>
            </a:r>
          </a:p>
          <a:p>
            <a:pPr lvl="2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cd HPC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You can check that it worked using the “ls” or “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” command and you should see a file named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Vagrantfile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”  it contains the instructions to setup the Virtual Machine.  You don’t need to make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changes to it.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Launch the VM, you should still be in the </a:t>
            </a:r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HPC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directory and </a:t>
            </a:r>
            <a:r>
              <a:rPr lang="en-A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MUST be in the HPC directory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as that is where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Vagrantfile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is.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To start the VM the Vagrant command is 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vagrant up</a:t>
            </a:r>
          </a:p>
          <a:p>
            <a:pPr lvl="2"/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lvl="2"/>
            <a:endParaRPr lang="en-AU" dirty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lvl="2"/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lvl="2"/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Coffee Break: </a:t>
            </a:r>
          </a:p>
          <a:p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A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take up to </a:t>
            </a:r>
            <a:r>
              <a:rPr lang="en-A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A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minutes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it automatically downloading and configuring the base Ubuntu OS image that is used for your VM</a:t>
            </a:r>
            <a:r>
              <a:rPr lang="en-AU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.  It is </a:t>
            </a:r>
            <a:r>
              <a:rPr lang="en-AU" b="1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dependent</a:t>
            </a:r>
            <a:r>
              <a:rPr lang="en-AU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 on your internet connection and laptop.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033" y="4216522"/>
            <a:ext cx="9508958" cy="100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Install the HPC environment in the VM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382805" y="1690688"/>
            <a:ext cx="8661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4: Log in to the VM using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once it finished the command prompt will return </a:t>
            </a: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vagrant </a:t>
            </a: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ssh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7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latin typeface="Lucida Sans Typewriter" panose="020B0509030504030204" pitchFamily="49" charset="0"/>
              </a:rPr>
              <a:t>Summary of commands	</a:t>
            </a:r>
            <a:endParaRPr lang="en-AU" b="1" dirty="0">
              <a:latin typeface="Lucida Sans Typewriter" panose="020B05090305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1490" y="1690688"/>
            <a:ext cx="94004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 - Create the project directory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err="1" smtClean="0">
                <a:latin typeface="Lucida Sans Typewriter" panose="020B0509030504030204" pitchFamily="49" charset="0"/>
                <a:cs typeface="Arial" panose="020B0604020202020204" pitchFamily="34" charset="0"/>
              </a:rPr>
              <a:t>mkdir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 cits5507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cd cits5507</a:t>
            </a:r>
          </a:p>
          <a:p>
            <a:r>
              <a:rPr lang="en-AU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 - Clone the repository with the HPC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Vagrantfile</a:t>
            </a: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git clone https</a:t>
            </a:r>
            <a:r>
              <a:rPr lang="en-AU" smtClean="0">
                <a:latin typeface="Lucida Sans Typewriter" panose="020B0509030504030204" pitchFamily="49" charset="0"/>
                <a:cs typeface="Arial" panose="020B0604020202020204" pitchFamily="34" charset="0"/>
              </a:rPr>
              <a:t>://</a:t>
            </a:r>
            <a:r>
              <a:rPr lang="en-AU" smtClean="0">
                <a:latin typeface="Lucida Sans Typewriter" panose="020B0509030504030204" pitchFamily="49" charset="0"/>
                <a:cs typeface="Arial" panose="020B0604020202020204" pitchFamily="34" charset="0"/>
              </a:rPr>
              <a:t>github.com/chrisbuwahpc/HPC.git</a:t>
            </a:r>
            <a:endParaRPr lang="en-AU" dirty="0" smtClean="0">
              <a:latin typeface="Lucida Sans Typewriter" panose="020B0509030504030204" pitchFamily="49" charset="0"/>
              <a:cs typeface="Arial" panose="020B0604020202020204" pitchFamily="34" charset="0"/>
            </a:endParaRPr>
          </a:p>
          <a:p>
            <a:r>
              <a:rPr lang="en-AU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 - launch the Virtual machine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cd HPC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vagrant up     </a:t>
            </a:r>
            <a:r>
              <a:rPr lang="en-AU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Arial" panose="020B0604020202020204" pitchFamily="34" charset="0"/>
              </a:rPr>
              <a:t>---- </a:t>
            </a:r>
            <a:r>
              <a:rPr lang="en-AU" dirty="0">
                <a:solidFill>
                  <a:srgbClr val="FF0000"/>
                </a:solidFill>
                <a:latin typeface="Lucida Sans Typewriter" panose="020B0509030504030204" pitchFamily="49" charset="0"/>
                <a:cs typeface="Arial" panose="020B0604020202020204" pitchFamily="34" charset="0"/>
              </a:rPr>
              <a:t>note this can take up to </a:t>
            </a:r>
            <a:r>
              <a:rPr lang="en-AU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Arial" panose="020B0604020202020204" pitchFamily="34" charset="0"/>
              </a:rPr>
              <a:t>15</a:t>
            </a:r>
            <a:r>
              <a:rPr lang="en-AU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Arial" panose="020B0604020202020204" pitchFamily="34" charset="0"/>
              </a:rPr>
              <a:t>minutes</a:t>
            </a:r>
            <a:endParaRPr lang="en-AU" dirty="0" smtClean="0">
              <a:latin typeface="Lucida Sans Typewriter" panose="020B0509030504030204" pitchFamily="49" charset="0"/>
              <a:cs typeface="Arial" panose="020B0604020202020204" pitchFamily="34" charset="0"/>
            </a:endParaRPr>
          </a:p>
          <a:p>
            <a:r>
              <a:rPr lang="en-AU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 - login to the virtual machine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vagrant </a:t>
            </a:r>
            <a:r>
              <a:rPr lang="en-AU" dirty="0" err="1" smtClean="0">
                <a:latin typeface="Lucida Sans Typewriter" panose="020B0509030504030204" pitchFamily="49" charset="0"/>
                <a:cs typeface="Arial" panose="020B0604020202020204" pitchFamily="34" charset="0"/>
              </a:rPr>
              <a:t>ssh</a:t>
            </a:r>
            <a:endParaRPr lang="en-AU" dirty="0" smtClean="0">
              <a:latin typeface="Lucida Sans Typewriter" panose="020B05090305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77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3F0734F22D774883C052A360730DF9" ma:contentTypeVersion="7" ma:contentTypeDescription="Create a new document." ma:contentTypeScope="" ma:versionID="68dbab044d50f9bfa9580c1de6249254">
  <xsd:schema xmlns:xsd="http://www.w3.org/2001/XMLSchema" xmlns:xs="http://www.w3.org/2001/XMLSchema" xmlns:p="http://schemas.microsoft.com/office/2006/metadata/properties" xmlns:ns3="c0477a94-a81b-4865-9707-6c9300ae147f" xmlns:ns4="45fda36c-df07-4f55-9922-29409b58d9d3" targetNamespace="http://schemas.microsoft.com/office/2006/metadata/properties" ma:root="true" ma:fieldsID="ea92a476c86701b878abbd8645c4be93" ns3:_="" ns4:_="">
    <xsd:import namespace="c0477a94-a81b-4865-9707-6c9300ae147f"/>
    <xsd:import namespace="45fda36c-df07-4f55-9922-29409b58d9d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477a94-a81b-4865-9707-6c9300ae14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fda36c-df07-4f55-9922-29409b58d9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2CE541-9384-4F78-A2DC-081CEDD5EAE8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c0477a94-a81b-4865-9707-6c9300ae147f"/>
    <ds:schemaRef ds:uri="http://schemas.openxmlformats.org/package/2006/metadata/core-properties"/>
    <ds:schemaRef ds:uri="http://schemas.microsoft.com/office/infopath/2007/PartnerControls"/>
    <ds:schemaRef ds:uri="45fda36c-df07-4f55-9922-29409b58d9d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0127F0B-EA07-4AFF-8549-55D4D4284D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8FAD76-43D1-414B-B6EC-7811CDF238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477a94-a81b-4865-9707-6c9300ae147f"/>
    <ds:schemaRef ds:uri="45fda36c-df07-4f55-9922-29409b58d9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7769</TotalTime>
  <Words>866</Words>
  <Application>Microsoft Office PowerPoint</Application>
  <PresentationFormat>Widescreen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Lucida Sans</vt:lpstr>
      <vt:lpstr>Lucida Sans Typewriter</vt:lpstr>
      <vt:lpstr>Tw Cen MT</vt:lpstr>
      <vt:lpstr>Wingdings</vt:lpstr>
      <vt:lpstr>Droplet</vt:lpstr>
      <vt:lpstr>Virtual HPC with Virtualbox with Vagrant</vt:lpstr>
      <vt:lpstr>Software requirements </vt:lpstr>
      <vt:lpstr>How to test if you have correctly installed virtualbox and vagrant.</vt:lpstr>
      <vt:lpstr>Test git on Windows </vt:lpstr>
      <vt:lpstr> Setup VM </vt:lpstr>
      <vt:lpstr>Setup VM - continued</vt:lpstr>
      <vt:lpstr>Setup VM - continued</vt:lpstr>
      <vt:lpstr>Install the HPC environment in the VM</vt:lpstr>
      <vt:lpstr>Summary of commands </vt:lpstr>
      <vt:lpstr>VAGRANT BASIC COMMANDS</vt:lpstr>
      <vt:lpstr>Vagrant Basic Commands</vt:lpstr>
    </vt:vector>
  </TitlesOfParts>
  <Company>University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Astromatic on Virtualbox with Vagrant</dc:title>
  <dc:creator>Chris Bording</dc:creator>
  <cp:lastModifiedBy>Chris Bording</cp:lastModifiedBy>
  <cp:revision>48</cp:revision>
  <dcterms:created xsi:type="dcterms:W3CDTF">2020-03-26T05:26:43Z</dcterms:created>
  <dcterms:modified xsi:type="dcterms:W3CDTF">2021-08-05T08:52:14Z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0x0101000C3F0734F22D774883C052A360730DF9</vt:lpwstr>
  </property>
</Properties>
</file>